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321" r:id="rId4"/>
    <p:sldId id="320" r:id="rId5"/>
    <p:sldId id="257" r:id="rId6"/>
    <p:sldId id="280" r:id="rId7"/>
    <p:sldId id="281" r:id="rId8"/>
    <p:sldId id="285" r:id="rId9"/>
    <p:sldId id="315" r:id="rId10"/>
    <p:sldId id="317" r:id="rId11"/>
    <p:sldId id="318" r:id="rId12"/>
    <p:sldId id="319" r:id="rId13"/>
    <p:sldId id="289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302" r:id="rId22"/>
    <p:sldId id="303" r:id="rId23"/>
    <p:sldId id="304" r:id="rId24"/>
    <p:sldId id="261" r:id="rId2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98549" autoAdjust="0"/>
  </p:normalViewPr>
  <p:slideViewPr>
    <p:cSldViewPr>
      <p:cViewPr varScale="1">
        <p:scale>
          <a:sx n="106" d="100"/>
          <a:sy n="106" d="100"/>
        </p:scale>
        <p:origin x="942" y="108"/>
      </p:cViewPr>
      <p:guideLst>
        <p:guide orient="horz" pos="2160"/>
        <p:guide pos="312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7DCDBA-1AC7-4B08-960E-1E507D0FA81B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2DE79E-46E6-4DD1-B85D-4F122AC4F506}">
      <dgm:prSet/>
      <dgm:spPr/>
      <dgm:t>
        <a:bodyPr/>
        <a:lstStyle/>
        <a:p>
          <a:pPr rtl="0"/>
          <a:r>
            <a:rPr lang="ru-RU" b="1" dirty="0"/>
            <a:t>Риски проектирования</a:t>
          </a:r>
        </a:p>
      </dgm:t>
    </dgm:pt>
    <dgm:pt modelId="{DE4476A8-6824-4CBE-8BF3-C2103A207CF0}" type="parTrans" cxnId="{86D4D98A-9C88-4518-B168-30C0316C6886}">
      <dgm:prSet/>
      <dgm:spPr/>
      <dgm:t>
        <a:bodyPr/>
        <a:lstStyle/>
        <a:p>
          <a:endParaRPr lang="ru-RU"/>
        </a:p>
      </dgm:t>
    </dgm:pt>
    <dgm:pt modelId="{2236E4D7-07FC-4F72-9547-EB9C6248DB92}" type="sibTrans" cxnId="{86D4D98A-9C88-4518-B168-30C0316C6886}">
      <dgm:prSet/>
      <dgm:spPr/>
      <dgm:t>
        <a:bodyPr/>
        <a:lstStyle/>
        <a:p>
          <a:endParaRPr lang="ru-RU"/>
        </a:p>
      </dgm:t>
    </dgm:pt>
    <dgm:pt modelId="{8632A506-7B4C-44B1-BA9F-57CDF2C65E07}">
      <dgm:prSet/>
      <dgm:spPr/>
      <dgm:t>
        <a:bodyPr/>
        <a:lstStyle/>
        <a:p>
          <a:pPr rtl="0"/>
          <a:r>
            <a:rPr lang="ru-RU" dirty="0"/>
            <a:t>Риски получения согласований</a:t>
          </a:r>
        </a:p>
      </dgm:t>
    </dgm:pt>
    <dgm:pt modelId="{3C671C60-6F8E-4335-90EC-77D02D89B8D8}" type="parTrans" cxnId="{DB654DE5-3FBA-4820-A063-56D52EBE22D7}">
      <dgm:prSet/>
      <dgm:spPr/>
      <dgm:t>
        <a:bodyPr/>
        <a:lstStyle/>
        <a:p>
          <a:endParaRPr lang="ru-RU"/>
        </a:p>
      </dgm:t>
    </dgm:pt>
    <dgm:pt modelId="{9693BB9C-3942-4F9F-BA97-5B37B0D9E27F}" type="sibTrans" cxnId="{DB654DE5-3FBA-4820-A063-56D52EBE22D7}">
      <dgm:prSet/>
      <dgm:spPr/>
      <dgm:t>
        <a:bodyPr/>
        <a:lstStyle/>
        <a:p>
          <a:endParaRPr lang="ru-RU"/>
        </a:p>
      </dgm:t>
    </dgm:pt>
    <dgm:pt modelId="{FF4F5660-A5FA-4CB2-B306-26221CCA1EFA}">
      <dgm:prSet/>
      <dgm:spPr/>
      <dgm:t>
        <a:bodyPr/>
        <a:lstStyle/>
        <a:p>
          <a:pPr rtl="0"/>
          <a:r>
            <a:rPr lang="ru-RU" dirty="0"/>
            <a:t>Согласование технических условий с третьими лицами</a:t>
          </a:r>
        </a:p>
      </dgm:t>
    </dgm:pt>
    <dgm:pt modelId="{3D09D44F-2EF7-4D83-90AC-778335D0A82D}" type="parTrans" cxnId="{245CF028-1306-487A-9217-ED6235ABE762}">
      <dgm:prSet/>
      <dgm:spPr/>
      <dgm:t>
        <a:bodyPr/>
        <a:lstStyle/>
        <a:p>
          <a:endParaRPr lang="ru-RU"/>
        </a:p>
      </dgm:t>
    </dgm:pt>
    <dgm:pt modelId="{7A498F05-DEE3-4EC2-917A-2A811563E7E8}" type="sibTrans" cxnId="{245CF028-1306-487A-9217-ED6235ABE762}">
      <dgm:prSet/>
      <dgm:spPr/>
      <dgm:t>
        <a:bodyPr/>
        <a:lstStyle/>
        <a:p>
          <a:endParaRPr lang="ru-RU"/>
        </a:p>
      </dgm:t>
    </dgm:pt>
    <dgm:pt modelId="{73E1DC3B-31AB-4D5A-A6CA-590D9BFE93F1}">
      <dgm:prSet/>
      <dgm:spPr/>
      <dgm:t>
        <a:bodyPr/>
        <a:lstStyle/>
        <a:p>
          <a:pPr rtl="0"/>
          <a:r>
            <a:rPr lang="ru-RU" dirty="0"/>
            <a:t>Необходимость получения повторного положительного заключения в отношении доработанной (измененной) Проектной Документации</a:t>
          </a:r>
        </a:p>
      </dgm:t>
    </dgm:pt>
    <dgm:pt modelId="{5F12737E-7ECB-41EA-9E72-A88EA111174F}" type="parTrans" cxnId="{A3A73A0E-A53F-423F-BDB6-0B47AC2B7D89}">
      <dgm:prSet/>
      <dgm:spPr/>
      <dgm:t>
        <a:bodyPr/>
        <a:lstStyle/>
        <a:p>
          <a:endParaRPr lang="ru-RU"/>
        </a:p>
      </dgm:t>
    </dgm:pt>
    <dgm:pt modelId="{1915C8C7-6EC2-48DB-B5E9-C65560700364}" type="sibTrans" cxnId="{A3A73A0E-A53F-423F-BDB6-0B47AC2B7D89}">
      <dgm:prSet/>
      <dgm:spPr/>
      <dgm:t>
        <a:bodyPr/>
        <a:lstStyle/>
        <a:p>
          <a:endParaRPr lang="ru-RU"/>
        </a:p>
      </dgm:t>
    </dgm:pt>
    <dgm:pt modelId="{71BA6B1F-DDAE-4D52-8F82-42C06817C015}">
      <dgm:prSet/>
      <dgm:spPr/>
      <dgm:t>
        <a:bodyPr/>
        <a:lstStyle/>
        <a:p>
          <a:pPr rtl="0"/>
          <a:r>
            <a:rPr lang="ru-RU" dirty="0"/>
            <a:t>Изменения в Проектной Документации и планах строительных работ</a:t>
          </a:r>
        </a:p>
      </dgm:t>
    </dgm:pt>
    <dgm:pt modelId="{D9943FEE-BDF2-45BE-9FEB-B192DD33387E}" type="parTrans" cxnId="{E2EB0EB6-6039-487B-BC40-690E61794FB4}">
      <dgm:prSet/>
      <dgm:spPr/>
      <dgm:t>
        <a:bodyPr/>
        <a:lstStyle/>
        <a:p>
          <a:endParaRPr lang="ru-RU"/>
        </a:p>
      </dgm:t>
    </dgm:pt>
    <dgm:pt modelId="{F65E43E7-CB53-4E54-A2C1-9325FDA03A3A}" type="sibTrans" cxnId="{E2EB0EB6-6039-487B-BC40-690E61794FB4}">
      <dgm:prSet/>
      <dgm:spPr/>
      <dgm:t>
        <a:bodyPr/>
        <a:lstStyle/>
        <a:p>
          <a:endParaRPr lang="ru-RU"/>
        </a:p>
      </dgm:t>
    </dgm:pt>
    <dgm:pt modelId="{CE4696D6-9053-4E9A-B1F9-6AC53636C527}">
      <dgm:prSet/>
      <dgm:spPr/>
      <dgm:t>
        <a:bodyPr/>
        <a:lstStyle/>
        <a:p>
          <a:pPr rtl="0"/>
          <a:r>
            <a:rPr lang="ru-RU" b="1" dirty="0"/>
            <a:t>Риски предоставления земельных участков и подготовки территории строительства</a:t>
          </a:r>
        </a:p>
      </dgm:t>
    </dgm:pt>
    <dgm:pt modelId="{31B83AD5-C865-476C-BCBF-AEC7E47B214B}" type="parTrans" cxnId="{C69970F4-007D-42A8-9FCC-219FFD5EAFC8}">
      <dgm:prSet/>
      <dgm:spPr/>
      <dgm:t>
        <a:bodyPr/>
        <a:lstStyle/>
        <a:p>
          <a:endParaRPr lang="ru-RU"/>
        </a:p>
      </dgm:t>
    </dgm:pt>
    <dgm:pt modelId="{7582FD16-E219-469B-A56D-5A2AF179E2A9}" type="sibTrans" cxnId="{C69970F4-007D-42A8-9FCC-219FFD5EAFC8}">
      <dgm:prSet/>
      <dgm:spPr/>
      <dgm:t>
        <a:bodyPr/>
        <a:lstStyle/>
        <a:p>
          <a:endParaRPr lang="ru-RU"/>
        </a:p>
      </dgm:t>
    </dgm:pt>
    <dgm:pt modelId="{3298CB25-BD30-422E-A199-75CAC8EA4E8A}">
      <dgm:prSet/>
      <dgm:spPr/>
      <dgm:t>
        <a:bodyPr/>
        <a:lstStyle/>
        <a:p>
          <a:pPr rtl="0"/>
          <a:r>
            <a:rPr lang="ru-RU"/>
            <a:t>Ошибки землеустроительной документации</a:t>
          </a:r>
        </a:p>
      </dgm:t>
    </dgm:pt>
    <dgm:pt modelId="{C8005385-0933-4242-8791-4188C999E83B}" type="parTrans" cxnId="{D467D20A-567B-4DA3-A403-365EC76408E1}">
      <dgm:prSet/>
      <dgm:spPr/>
      <dgm:t>
        <a:bodyPr/>
        <a:lstStyle/>
        <a:p>
          <a:endParaRPr lang="ru-RU"/>
        </a:p>
      </dgm:t>
    </dgm:pt>
    <dgm:pt modelId="{E97B9105-FC0D-40CF-81D3-53DF0EE574D2}" type="sibTrans" cxnId="{D467D20A-567B-4DA3-A403-365EC76408E1}">
      <dgm:prSet/>
      <dgm:spPr/>
      <dgm:t>
        <a:bodyPr/>
        <a:lstStyle/>
        <a:p>
          <a:endParaRPr lang="ru-RU"/>
        </a:p>
      </dgm:t>
    </dgm:pt>
    <dgm:pt modelId="{32104F99-6294-4407-A451-A221F0FC31BA}">
      <dgm:prSet/>
      <dgm:spPr/>
      <dgm:t>
        <a:bodyPr/>
        <a:lstStyle/>
        <a:p>
          <a:pPr rtl="0"/>
          <a:r>
            <a:rPr lang="ru-RU" dirty="0"/>
            <a:t>Задержки (невозможность) изъятия земельных участков полосы отвода</a:t>
          </a:r>
        </a:p>
      </dgm:t>
    </dgm:pt>
    <dgm:pt modelId="{419D1BE3-48D9-4249-9EC0-316EFB11C7BC}" type="parTrans" cxnId="{8ADA4564-75E9-48CA-9C80-1FA19533F9F0}">
      <dgm:prSet/>
      <dgm:spPr/>
      <dgm:t>
        <a:bodyPr/>
        <a:lstStyle/>
        <a:p>
          <a:endParaRPr lang="ru-RU"/>
        </a:p>
      </dgm:t>
    </dgm:pt>
    <dgm:pt modelId="{D8F73050-2AD9-4DE6-B44A-3695FD38DB5B}" type="sibTrans" cxnId="{8ADA4564-75E9-48CA-9C80-1FA19533F9F0}">
      <dgm:prSet/>
      <dgm:spPr/>
      <dgm:t>
        <a:bodyPr/>
        <a:lstStyle/>
        <a:p>
          <a:endParaRPr lang="ru-RU"/>
        </a:p>
      </dgm:t>
    </dgm:pt>
    <dgm:pt modelId="{5CAEB37D-84A5-4420-A938-3EDA0272F5D7}">
      <dgm:prSet/>
      <dgm:spPr/>
      <dgm:t>
        <a:bodyPr/>
        <a:lstStyle/>
        <a:p>
          <a:pPr rtl="0"/>
          <a:r>
            <a:rPr lang="ru-RU" dirty="0"/>
            <a:t>Завышенная стоимость изымаемых земельных участков</a:t>
          </a:r>
        </a:p>
      </dgm:t>
    </dgm:pt>
    <dgm:pt modelId="{57D4FE9F-029E-4A37-B0D1-74DE41F6E260}" type="parTrans" cxnId="{212434FD-0471-421C-84B2-33DEC79CA351}">
      <dgm:prSet/>
      <dgm:spPr/>
      <dgm:t>
        <a:bodyPr/>
        <a:lstStyle/>
        <a:p>
          <a:endParaRPr lang="ru-RU"/>
        </a:p>
      </dgm:t>
    </dgm:pt>
    <dgm:pt modelId="{2047EA6B-FD3F-487A-93E4-6290A3C68079}" type="sibTrans" cxnId="{212434FD-0471-421C-84B2-33DEC79CA351}">
      <dgm:prSet/>
      <dgm:spPr/>
      <dgm:t>
        <a:bodyPr/>
        <a:lstStyle/>
        <a:p>
          <a:endParaRPr lang="ru-RU"/>
        </a:p>
      </dgm:t>
    </dgm:pt>
    <dgm:pt modelId="{4C02EABB-E4A9-4179-B0FA-A3B161E165FA}">
      <dgm:prSet/>
      <dgm:spPr/>
      <dgm:t>
        <a:bodyPr/>
        <a:lstStyle/>
        <a:p>
          <a:pPr rtl="0"/>
          <a:r>
            <a:rPr lang="ru-RU" dirty="0"/>
            <a:t>Споры с третьими лицами в отношении изымаемых земельных участков</a:t>
          </a:r>
        </a:p>
      </dgm:t>
    </dgm:pt>
    <dgm:pt modelId="{1D9028B7-4CE1-40FE-A8AB-F2C585BDF0B1}" type="parTrans" cxnId="{035F94A6-F207-4B48-97F8-4873935A5BC5}">
      <dgm:prSet/>
      <dgm:spPr/>
      <dgm:t>
        <a:bodyPr/>
        <a:lstStyle/>
        <a:p>
          <a:endParaRPr lang="ru-RU"/>
        </a:p>
      </dgm:t>
    </dgm:pt>
    <dgm:pt modelId="{19656BA7-F66E-465C-BA5E-36C1D8379826}" type="sibTrans" cxnId="{035F94A6-F207-4B48-97F8-4873935A5BC5}">
      <dgm:prSet/>
      <dgm:spPr/>
      <dgm:t>
        <a:bodyPr/>
        <a:lstStyle/>
        <a:p>
          <a:endParaRPr lang="ru-RU"/>
        </a:p>
      </dgm:t>
    </dgm:pt>
    <dgm:pt modelId="{4CDBA1A7-859A-4FBD-8C85-132E2904A750}">
      <dgm:prSet/>
      <dgm:spPr/>
      <dgm:t>
        <a:bodyPr/>
        <a:lstStyle/>
        <a:p>
          <a:pPr rtl="0"/>
          <a:r>
            <a:rPr lang="ru-RU" dirty="0"/>
            <a:t>Изъятие дополнительных земельных участков (временный отвод)</a:t>
          </a:r>
        </a:p>
      </dgm:t>
    </dgm:pt>
    <dgm:pt modelId="{A259E975-7815-4000-B156-D6976C4844D3}" type="parTrans" cxnId="{F66277E9-AB10-4D09-B013-2F2E77C45888}">
      <dgm:prSet/>
      <dgm:spPr/>
      <dgm:t>
        <a:bodyPr/>
        <a:lstStyle/>
        <a:p>
          <a:endParaRPr lang="ru-RU"/>
        </a:p>
      </dgm:t>
    </dgm:pt>
    <dgm:pt modelId="{4F4E752F-6D51-4D1B-A614-045C1048A638}" type="sibTrans" cxnId="{F66277E9-AB10-4D09-B013-2F2E77C45888}">
      <dgm:prSet/>
      <dgm:spPr/>
      <dgm:t>
        <a:bodyPr/>
        <a:lstStyle/>
        <a:p>
          <a:endParaRPr lang="ru-RU"/>
        </a:p>
      </dgm:t>
    </dgm:pt>
    <dgm:pt modelId="{A575AFA9-C77D-4BEE-9F68-B8BC90EBD5FD}">
      <dgm:prSet/>
      <dgm:spPr/>
      <dgm:t>
        <a:bodyPr/>
        <a:lstStyle/>
        <a:p>
          <a:pPr rtl="0"/>
          <a:r>
            <a:rPr lang="ru-RU" dirty="0"/>
            <a:t>Обнаружение инженерных сетей (коммуникаций), не отраженных в Проектной Документации</a:t>
          </a:r>
        </a:p>
      </dgm:t>
    </dgm:pt>
    <dgm:pt modelId="{BEB0EB0B-735E-4856-A637-BAC752B9203E}" type="parTrans" cxnId="{BB2BB210-95DA-435D-B988-4DBBF34013D3}">
      <dgm:prSet/>
      <dgm:spPr/>
      <dgm:t>
        <a:bodyPr/>
        <a:lstStyle/>
        <a:p>
          <a:endParaRPr lang="ru-RU"/>
        </a:p>
      </dgm:t>
    </dgm:pt>
    <dgm:pt modelId="{7B9B8171-CEDD-483D-AF53-2A267A6781F1}" type="sibTrans" cxnId="{BB2BB210-95DA-435D-B988-4DBBF34013D3}">
      <dgm:prSet/>
      <dgm:spPr/>
      <dgm:t>
        <a:bodyPr/>
        <a:lstStyle/>
        <a:p>
          <a:endParaRPr lang="ru-RU"/>
        </a:p>
      </dgm:t>
    </dgm:pt>
    <dgm:pt modelId="{41151D56-73BC-41E5-A9F1-F3900FD4B18F}">
      <dgm:prSet/>
      <dgm:spPr/>
      <dgm:t>
        <a:bodyPr/>
        <a:lstStyle/>
        <a:p>
          <a:pPr rtl="0"/>
          <a:r>
            <a:rPr lang="ru-RU" b="1" dirty="0"/>
            <a:t>Риски строительства</a:t>
          </a:r>
        </a:p>
      </dgm:t>
    </dgm:pt>
    <dgm:pt modelId="{308530ED-5C97-499B-9816-D6736D708C05}" type="parTrans" cxnId="{4B9DF405-6B81-4568-8AA6-CE224F4AA86B}">
      <dgm:prSet/>
      <dgm:spPr/>
      <dgm:t>
        <a:bodyPr/>
        <a:lstStyle/>
        <a:p>
          <a:endParaRPr lang="ru-RU"/>
        </a:p>
      </dgm:t>
    </dgm:pt>
    <dgm:pt modelId="{7F215B44-5452-4358-9120-9383694BDCAA}" type="sibTrans" cxnId="{4B9DF405-6B81-4568-8AA6-CE224F4AA86B}">
      <dgm:prSet/>
      <dgm:spPr/>
      <dgm:t>
        <a:bodyPr/>
        <a:lstStyle/>
        <a:p>
          <a:endParaRPr lang="ru-RU"/>
        </a:p>
      </dgm:t>
    </dgm:pt>
    <dgm:pt modelId="{147C5700-8BE1-4F32-B44D-70A9E57B3673}">
      <dgm:prSet/>
      <dgm:spPr/>
      <dgm:t>
        <a:bodyPr/>
        <a:lstStyle/>
        <a:p>
          <a:pPr rtl="0"/>
          <a:r>
            <a:rPr lang="ru-RU" dirty="0"/>
            <a:t>Риски разрешений и согласований (риск неполучения разрешения на строительство)</a:t>
          </a:r>
        </a:p>
      </dgm:t>
    </dgm:pt>
    <dgm:pt modelId="{80321359-9C0C-4439-B6F9-4B7BA31F6E2D}" type="parTrans" cxnId="{FCF55672-237F-4229-B041-77C491211146}">
      <dgm:prSet/>
      <dgm:spPr/>
      <dgm:t>
        <a:bodyPr/>
        <a:lstStyle/>
        <a:p>
          <a:endParaRPr lang="ru-RU"/>
        </a:p>
      </dgm:t>
    </dgm:pt>
    <dgm:pt modelId="{7AEE706B-7C8E-45E7-BCE1-4814C1F362AD}" type="sibTrans" cxnId="{FCF55672-237F-4229-B041-77C491211146}">
      <dgm:prSet/>
      <dgm:spPr/>
      <dgm:t>
        <a:bodyPr/>
        <a:lstStyle/>
        <a:p>
          <a:endParaRPr lang="ru-RU"/>
        </a:p>
      </dgm:t>
    </dgm:pt>
    <dgm:pt modelId="{85F743C5-59F6-47D8-A54D-D34A53FA9A7A}">
      <dgm:prSet/>
      <dgm:spPr/>
      <dgm:t>
        <a:bodyPr/>
        <a:lstStyle/>
        <a:p>
          <a:pPr rtl="0"/>
          <a:r>
            <a:rPr lang="ru-RU" dirty="0"/>
            <a:t>Задержки в согласовании Рабочей документации</a:t>
          </a:r>
        </a:p>
      </dgm:t>
    </dgm:pt>
    <dgm:pt modelId="{B5EF2231-9555-4246-8366-16F9155CEDB1}" type="parTrans" cxnId="{D563D43C-B1C5-42DB-9336-FED4934333A2}">
      <dgm:prSet/>
      <dgm:spPr/>
      <dgm:t>
        <a:bodyPr/>
        <a:lstStyle/>
        <a:p>
          <a:endParaRPr lang="ru-RU"/>
        </a:p>
      </dgm:t>
    </dgm:pt>
    <dgm:pt modelId="{2986701B-1F33-46E7-B449-3FB9F98BC6E2}" type="sibTrans" cxnId="{D563D43C-B1C5-42DB-9336-FED4934333A2}">
      <dgm:prSet/>
      <dgm:spPr/>
      <dgm:t>
        <a:bodyPr/>
        <a:lstStyle/>
        <a:p>
          <a:endParaRPr lang="ru-RU"/>
        </a:p>
      </dgm:t>
    </dgm:pt>
    <dgm:pt modelId="{6439D5C5-A0B8-44F0-8DB8-EDA070232164}">
      <dgm:prSet/>
      <dgm:spPr/>
      <dgm:t>
        <a:bodyPr/>
        <a:lstStyle/>
        <a:p>
          <a:pPr rtl="0"/>
          <a:r>
            <a:rPr lang="ru-RU" dirty="0"/>
            <a:t>Риск </a:t>
          </a:r>
          <a:r>
            <a:rPr lang="ru-RU" dirty="0" err="1"/>
            <a:t>неприемки</a:t>
          </a:r>
          <a:r>
            <a:rPr lang="ru-RU" dirty="0"/>
            <a:t> работ и возникновение споров в отношении качества и/или объема выполненных работ</a:t>
          </a:r>
        </a:p>
      </dgm:t>
    </dgm:pt>
    <dgm:pt modelId="{6E206728-938A-4EE7-A86C-2AD7586C6A82}" type="parTrans" cxnId="{9734067F-7B69-46F3-B123-E6BBE8320FD4}">
      <dgm:prSet/>
      <dgm:spPr/>
      <dgm:t>
        <a:bodyPr/>
        <a:lstStyle/>
        <a:p>
          <a:endParaRPr lang="ru-RU"/>
        </a:p>
      </dgm:t>
    </dgm:pt>
    <dgm:pt modelId="{A4185281-35F7-48AC-A593-E91F588538BD}" type="sibTrans" cxnId="{9734067F-7B69-46F3-B123-E6BBE8320FD4}">
      <dgm:prSet/>
      <dgm:spPr/>
      <dgm:t>
        <a:bodyPr/>
        <a:lstStyle/>
        <a:p>
          <a:endParaRPr lang="ru-RU"/>
        </a:p>
      </dgm:t>
    </dgm:pt>
    <dgm:pt modelId="{405514A9-4FA0-45DA-87C5-B0F13A162B2B}">
      <dgm:prSet/>
      <dgm:spPr/>
      <dgm:t>
        <a:bodyPr/>
        <a:lstStyle/>
        <a:p>
          <a:pPr rtl="0"/>
          <a:r>
            <a:rPr lang="ru-RU" dirty="0"/>
            <a:t>Задержка ввода в эксплуатацию вследствие неправомерных действий или бездействия государственных органов</a:t>
          </a:r>
        </a:p>
      </dgm:t>
    </dgm:pt>
    <dgm:pt modelId="{CD888B92-3E54-46AD-8CA0-06B823E88401}" type="parTrans" cxnId="{358D3492-BC55-43A3-BB79-796855383A37}">
      <dgm:prSet/>
      <dgm:spPr/>
      <dgm:t>
        <a:bodyPr/>
        <a:lstStyle/>
        <a:p>
          <a:endParaRPr lang="ru-RU"/>
        </a:p>
      </dgm:t>
    </dgm:pt>
    <dgm:pt modelId="{893818FF-E650-4C9F-840E-78475B1DF8A4}" type="sibTrans" cxnId="{358D3492-BC55-43A3-BB79-796855383A37}">
      <dgm:prSet/>
      <dgm:spPr/>
      <dgm:t>
        <a:bodyPr/>
        <a:lstStyle/>
        <a:p>
          <a:endParaRPr lang="ru-RU"/>
        </a:p>
      </dgm:t>
    </dgm:pt>
    <dgm:pt modelId="{6C8BD4DC-9F14-44AB-9277-00F7D5D9BC95}">
      <dgm:prSet/>
      <dgm:spPr/>
      <dgm:t>
        <a:bodyPr/>
        <a:lstStyle/>
        <a:p>
          <a:pPr rtl="0"/>
          <a:r>
            <a:rPr lang="ru-RU" dirty="0"/>
            <a:t>Увеличение стоимости строительства </a:t>
          </a:r>
        </a:p>
      </dgm:t>
    </dgm:pt>
    <dgm:pt modelId="{DB062AC6-32B8-4C6D-BEED-57F47D0510A6}" type="parTrans" cxnId="{81C5CA1C-D750-4185-8266-B816E88D1210}">
      <dgm:prSet/>
      <dgm:spPr/>
      <dgm:t>
        <a:bodyPr/>
        <a:lstStyle/>
        <a:p>
          <a:endParaRPr lang="ru-RU"/>
        </a:p>
      </dgm:t>
    </dgm:pt>
    <dgm:pt modelId="{DFF313DF-9C48-47B2-847E-AEC90D1AC7F0}" type="sibTrans" cxnId="{81C5CA1C-D750-4185-8266-B816E88D1210}">
      <dgm:prSet/>
      <dgm:spPr/>
      <dgm:t>
        <a:bodyPr/>
        <a:lstStyle/>
        <a:p>
          <a:endParaRPr lang="ru-RU"/>
        </a:p>
      </dgm:t>
    </dgm:pt>
    <dgm:pt modelId="{96423CDC-583C-401C-A01E-1161B427BCE7}">
      <dgm:prSet/>
      <dgm:spPr/>
      <dgm:t>
        <a:bodyPr/>
        <a:lstStyle/>
        <a:p>
          <a:pPr rtl="0"/>
          <a:r>
            <a:rPr lang="ru-RU" dirty="0"/>
            <a:t>Отсутствие необходимого объема ресурсов</a:t>
          </a:r>
        </a:p>
      </dgm:t>
    </dgm:pt>
    <dgm:pt modelId="{56842818-EDE8-4DE1-ACF3-9A21B5C328FF}" type="parTrans" cxnId="{59DD8037-98E8-43A9-B2C4-0FA3BAF9B14A}">
      <dgm:prSet/>
      <dgm:spPr/>
      <dgm:t>
        <a:bodyPr/>
        <a:lstStyle/>
        <a:p>
          <a:endParaRPr lang="ru-RU"/>
        </a:p>
      </dgm:t>
    </dgm:pt>
    <dgm:pt modelId="{0611031E-3A9E-4D78-A634-95677B2B1FD3}" type="sibTrans" cxnId="{59DD8037-98E8-43A9-B2C4-0FA3BAF9B14A}">
      <dgm:prSet/>
      <dgm:spPr/>
      <dgm:t>
        <a:bodyPr/>
        <a:lstStyle/>
        <a:p>
          <a:endParaRPr lang="ru-RU"/>
        </a:p>
      </dgm:t>
    </dgm:pt>
    <dgm:pt modelId="{2BCB1FDB-5059-43A5-A91A-522DD124BB30}">
      <dgm:prSet/>
      <dgm:spPr/>
      <dgm:t>
        <a:bodyPr/>
        <a:lstStyle/>
        <a:p>
          <a:pPr rtl="0"/>
          <a:r>
            <a:rPr lang="ru-RU" dirty="0"/>
            <a:t>Скрытые дефекты</a:t>
          </a:r>
        </a:p>
      </dgm:t>
    </dgm:pt>
    <dgm:pt modelId="{244C19BE-8273-4AF8-8247-663F1E212437}" type="parTrans" cxnId="{80607F81-25B9-483F-990C-22A9381A47EF}">
      <dgm:prSet/>
      <dgm:spPr/>
      <dgm:t>
        <a:bodyPr/>
        <a:lstStyle/>
        <a:p>
          <a:endParaRPr lang="ru-RU"/>
        </a:p>
      </dgm:t>
    </dgm:pt>
    <dgm:pt modelId="{B6BEE4D3-8B5A-438E-8C00-8DAD06448DF4}" type="sibTrans" cxnId="{80607F81-25B9-483F-990C-22A9381A47EF}">
      <dgm:prSet/>
      <dgm:spPr/>
      <dgm:t>
        <a:bodyPr/>
        <a:lstStyle/>
        <a:p>
          <a:endParaRPr lang="ru-RU"/>
        </a:p>
      </dgm:t>
    </dgm:pt>
    <dgm:pt modelId="{D635EF3C-EB06-4718-B72D-901CE10F52FE}">
      <dgm:prSet/>
      <dgm:spPr/>
      <dgm:t>
        <a:bodyPr/>
        <a:lstStyle/>
        <a:p>
          <a:pPr rtl="0"/>
          <a:r>
            <a:rPr lang="ru-RU" dirty="0"/>
            <a:t>Охрана труда и экологические требования</a:t>
          </a:r>
        </a:p>
      </dgm:t>
    </dgm:pt>
    <dgm:pt modelId="{C587ECBF-3989-4F2A-A294-3026312A9571}" type="parTrans" cxnId="{F40308B9-13F1-4A14-85EE-FD2AAB23A8F5}">
      <dgm:prSet/>
      <dgm:spPr/>
      <dgm:t>
        <a:bodyPr/>
        <a:lstStyle/>
        <a:p>
          <a:endParaRPr lang="ru-RU"/>
        </a:p>
      </dgm:t>
    </dgm:pt>
    <dgm:pt modelId="{A92C05D2-F217-48C7-9979-2CAF6C04FE96}" type="sibTrans" cxnId="{F40308B9-13F1-4A14-85EE-FD2AAB23A8F5}">
      <dgm:prSet/>
      <dgm:spPr/>
      <dgm:t>
        <a:bodyPr/>
        <a:lstStyle/>
        <a:p>
          <a:endParaRPr lang="ru-RU"/>
        </a:p>
      </dgm:t>
    </dgm:pt>
    <dgm:pt modelId="{DC92199F-B017-464E-B487-21D3D0569BC8}">
      <dgm:prSet/>
      <dgm:spPr/>
      <dgm:t>
        <a:bodyPr/>
        <a:lstStyle/>
        <a:p>
          <a:pPr rtl="0"/>
          <a:r>
            <a:rPr lang="ru-RU" dirty="0"/>
            <a:t>Выявление дополнительного объема строительных работ</a:t>
          </a:r>
        </a:p>
      </dgm:t>
    </dgm:pt>
    <dgm:pt modelId="{4DF8F5F4-C4EB-47AE-8221-F49853ABB642}" type="parTrans" cxnId="{DF9DEFE4-5A3F-4905-B5A0-0CD86C2B0E10}">
      <dgm:prSet/>
      <dgm:spPr/>
      <dgm:t>
        <a:bodyPr/>
        <a:lstStyle/>
        <a:p>
          <a:endParaRPr lang="ru-RU"/>
        </a:p>
      </dgm:t>
    </dgm:pt>
    <dgm:pt modelId="{0132FB00-B883-47F9-B880-921360A0C120}" type="sibTrans" cxnId="{DF9DEFE4-5A3F-4905-B5A0-0CD86C2B0E10}">
      <dgm:prSet/>
      <dgm:spPr/>
      <dgm:t>
        <a:bodyPr/>
        <a:lstStyle/>
        <a:p>
          <a:endParaRPr lang="ru-RU"/>
        </a:p>
      </dgm:t>
    </dgm:pt>
    <dgm:pt modelId="{5D1D3503-CA95-4881-A685-C32226B68991}">
      <dgm:prSet/>
      <dgm:spPr/>
      <dgm:t>
        <a:bodyPr/>
        <a:lstStyle/>
        <a:p>
          <a:pPr rtl="0"/>
          <a:r>
            <a:rPr lang="ru-RU"/>
            <a:t>Риски, связанные с подрядчиками и третьими лицами</a:t>
          </a:r>
        </a:p>
      </dgm:t>
    </dgm:pt>
    <dgm:pt modelId="{E1D8812B-36F8-4393-B86D-2646ECD53FB9}" type="parTrans" cxnId="{F9ED4D26-676A-4E66-8A59-8C289B0117D6}">
      <dgm:prSet/>
      <dgm:spPr/>
      <dgm:t>
        <a:bodyPr/>
        <a:lstStyle/>
        <a:p>
          <a:endParaRPr lang="ru-RU"/>
        </a:p>
      </dgm:t>
    </dgm:pt>
    <dgm:pt modelId="{1DC2F67C-1C3B-482E-9169-A32B0CD3F9FC}" type="sibTrans" cxnId="{F9ED4D26-676A-4E66-8A59-8C289B0117D6}">
      <dgm:prSet/>
      <dgm:spPr/>
      <dgm:t>
        <a:bodyPr/>
        <a:lstStyle/>
        <a:p>
          <a:endParaRPr lang="ru-RU"/>
        </a:p>
      </dgm:t>
    </dgm:pt>
    <dgm:pt modelId="{73961513-6CD0-4E54-9C00-5DB6D969488C}">
      <dgm:prSet/>
      <dgm:spPr/>
      <dgm:t>
        <a:bodyPr/>
        <a:lstStyle/>
        <a:p>
          <a:pPr rtl="0"/>
          <a:r>
            <a:rPr lang="ru-RU" b="1" dirty="0"/>
            <a:t>Финансовые риски</a:t>
          </a:r>
        </a:p>
      </dgm:t>
    </dgm:pt>
    <dgm:pt modelId="{90CB3922-8ED0-42F0-9A27-8198F33B3564}" type="parTrans" cxnId="{B61673A3-FB99-4BD5-9250-041C02980681}">
      <dgm:prSet/>
      <dgm:spPr/>
      <dgm:t>
        <a:bodyPr/>
        <a:lstStyle/>
        <a:p>
          <a:endParaRPr lang="ru-RU"/>
        </a:p>
      </dgm:t>
    </dgm:pt>
    <dgm:pt modelId="{63CBD993-FDDD-41EB-90B9-29039EB05B73}" type="sibTrans" cxnId="{B61673A3-FB99-4BD5-9250-041C02980681}">
      <dgm:prSet/>
      <dgm:spPr/>
      <dgm:t>
        <a:bodyPr/>
        <a:lstStyle/>
        <a:p>
          <a:endParaRPr lang="ru-RU"/>
        </a:p>
      </dgm:t>
    </dgm:pt>
    <dgm:pt modelId="{75C6BC35-6A08-4144-BF48-A795BAE2D1C6}">
      <dgm:prSet/>
      <dgm:spPr/>
      <dgm:t>
        <a:bodyPr/>
        <a:lstStyle/>
        <a:p>
          <a:pPr rtl="0"/>
          <a:r>
            <a:rPr lang="ru-RU" dirty="0"/>
            <a:t>Повышение строительных издержек (напр. инфляция)</a:t>
          </a:r>
        </a:p>
      </dgm:t>
    </dgm:pt>
    <dgm:pt modelId="{6BE5A382-24BF-4914-9AA6-4BEEC2B7B194}" type="parTrans" cxnId="{2B5A7335-CA49-4315-93F6-3B638143BFB4}">
      <dgm:prSet/>
      <dgm:spPr/>
      <dgm:t>
        <a:bodyPr/>
        <a:lstStyle/>
        <a:p>
          <a:endParaRPr lang="ru-RU"/>
        </a:p>
      </dgm:t>
    </dgm:pt>
    <dgm:pt modelId="{D60B2F5F-7435-44F3-9906-5F52A8BB4503}" type="sibTrans" cxnId="{2B5A7335-CA49-4315-93F6-3B638143BFB4}">
      <dgm:prSet/>
      <dgm:spPr/>
      <dgm:t>
        <a:bodyPr/>
        <a:lstStyle/>
        <a:p>
          <a:endParaRPr lang="ru-RU"/>
        </a:p>
      </dgm:t>
    </dgm:pt>
    <dgm:pt modelId="{E624CE5D-9E79-40B6-89CC-76094850E01D}">
      <dgm:prSet/>
      <dgm:spPr/>
      <dgm:t>
        <a:bodyPr/>
        <a:lstStyle/>
        <a:p>
          <a:pPr rtl="0"/>
          <a:r>
            <a:rPr lang="ru-RU" dirty="0"/>
            <a:t>Невозможность осуществления финансового закрытия и/или отсутствие достаточного финансирования </a:t>
          </a:r>
        </a:p>
      </dgm:t>
    </dgm:pt>
    <dgm:pt modelId="{4E1A4A64-7CAF-4C5A-8F29-5E071F71953A}" type="parTrans" cxnId="{5ED9818B-9145-4183-BD1C-CD4C3E520D9A}">
      <dgm:prSet/>
      <dgm:spPr/>
      <dgm:t>
        <a:bodyPr/>
        <a:lstStyle/>
        <a:p>
          <a:endParaRPr lang="ru-RU"/>
        </a:p>
      </dgm:t>
    </dgm:pt>
    <dgm:pt modelId="{FE43BEC0-0F83-4C0A-BBCF-B3B8343CCA54}" type="sibTrans" cxnId="{5ED9818B-9145-4183-BD1C-CD4C3E520D9A}">
      <dgm:prSet/>
      <dgm:spPr/>
      <dgm:t>
        <a:bodyPr/>
        <a:lstStyle/>
        <a:p>
          <a:endParaRPr lang="ru-RU"/>
        </a:p>
      </dgm:t>
    </dgm:pt>
    <dgm:pt modelId="{616E9999-AE8E-4344-A4E7-BB13B9A56489}">
      <dgm:prSet/>
      <dgm:spPr/>
      <dgm:t>
        <a:bodyPr/>
        <a:lstStyle/>
        <a:p>
          <a:pPr rtl="0"/>
          <a:r>
            <a:rPr lang="ru-RU" dirty="0"/>
            <a:t>Изменение условий финансирования по Проекту </a:t>
          </a:r>
        </a:p>
      </dgm:t>
    </dgm:pt>
    <dgm:pt modelId="{EAD1F858-F413-4B8B-87E1-37617B816B8A}" type="parTrans" cxnId="{D9A9F95C-685C-4FE3-8424-0674FCAE625C}">
      <dgm:prSet/>
      <dgm:spPr/>
      <dgm:t>
        <a:bodyPr/>
        <a:lstStyle/>
        <a:p>
          <a:endParaRPr lang="ru-RU"/>
        </a:p>
      </dgm:t>
    </dgm:pt>
    <dgm:pt modelId="{075B4290-A46B-4BCD-8240-F82D7EA43AA6}" type="sibTrans" cxnId="{D9A9F95C-685C-4FE3-8424-0674FCAE625C}">
      <dgm:prSet/>
      <dgm:spPr/>
      <dgm:t>
        <a:bodyPr/>
        <a:lstStyle/>
        <a:p>
          <a:endParaRPr lang="ru-RU"/>
        </a:p>
      </dgm:t>
    </dgm:pt>
    <dgm:pt modelId="{6EC7B2EB-82B4-436A-8D2C-A1256316B3F5}">
      <dgm:prSet/>
      <dgm:spPr/>
      <dgm:t>
        <a:bodyPr/>
        <a:lstStyle/>
        <a:p>
          <a:pPr rtl="0"/>
          <a:r>
            <a:rPr lang="ru-RU" dirty="0"/>
            <a:t>Риск дополнительных расходов по предоставлению банковских гарантий </a:t>
          </a:r>
        </a:p>
      </dgm:t>
    </dgm:pt>
    <dgm:pt modelId="{C3878FBF-9F41-4974-A01D-9F5695697F1A}" type="parTrans" cxnId="{CA104C96-D233-47EA-AC55-D3F3373831C0}">
      <dgm:prSet/>
      <dgm:spPr/>
      <dgm:t>
        <a:bodyPr/>
        <a:lstStyle/>
        <a:p>
          <a:endParaRPr lang="ru-RU"/>
        </a:p>
      </dgm:t>
    </dgm:pt>
    <dgm:pt modelId="{22EEF14A-E84A-41C3-8A3E-A372BD3895D0}" type="sibTrans" cxnId="{CA104C96-D233-47EA-AC55-D3F3373831C0}">
      <dgm:prSet/>
      <dgm:spPr/>
      <dgm:t>
        <a:bodyPr/>
        <a:lstStyle/>
        <a:p>
          <a:endParaRPr lang="ru-RU"/>
        </a:p>
      </dgm:t>
    </dgm:pt>
    <dgm:pt modelId="{ADC926C1-BC0A-4239-8F63-CD011094F56E}">
      <dgm:prSet/>
      <dgm:spPr/>
      <dgm:t>
        <a:bodyPr/>
        <a:lstStyle/>
        <a:p>
          <a:pPr rtl="0"/>
          <a:r>
            <a:rPr lang="ru-RU" dirty="0"/>
            <a:t>риск банкротства гаранта, предоставившего банковскую гарантию</a:t>
          </a:r>
        </a:p>
      </dgm:t>
    </dgm:pt>
    <dgm:pt modelId="{5B78E350-70B2-4331-9D70-631B504AA606}" type="parTrans" cxnId="{5CD7D273-FBD6-48D8-9AC5-AEAF3F9C1F8E}">
      <dgm:prSet/>
      <dgm:spPr/>
      <dgm:t>
        <a:bodyPr/>
        <a:lstStyle/>
        <a:p>
          <a:endParaRPr lang="ru-RU"/>
        </a:p>
      </dgm:t>
    </dgm:pt>
    <dgm:pt modelId="{09558E9B-A51C-4D37-A2FE-8A9A8AD5F1C8}" type="sibTrans" cxnId="{5CD7D273-FBD6-48D8-9AC5-AEAF3F9C1F8E}">
      <dgm:prSet/>
      <dgm:spPr/>
      <dgm:t>
        <a:bodyPr/>
        <a:lstStyle/>
        <a:p>
          <a:endParaRPr lang="ru-RU"/>
        </a:p>
      </dgm:t>
    </dgm:pt>
    <dgm:pt modelId="{5314DF4F-1422-47CF-AAE9-6154B02CDA33}">
      <dgm:prSet/>
      <dgm:spPr/>
      <dgm:t>
        <a:bodyPr/>
        <a:lstStyle/>
        <a:p>
          <a:pPr rtl="0"/>
          <a:r>
            <a:rPr lang="ru-RU" dirty="0"/>
            <a:t>Риск отказа страховой компании от осуществления выплаты суммы страхового возмещения, достаточность страхового покрытия</a:t>
          </a:r>
        </a:p>
      </dgm:t>
    </dgm:pt>
    <dgm:pt modelId="{53981804-8867-44EA-A6E3-C8A3A950D5CF}" type="parTrans" cxnId="{B37E68A0-EA58-4BA7-8C4D-0F0B4CC5DA4D}">
      <dgm:prSet/>
      <dgm:spPr/>
      <dgm:t>
        <a:bodyPr/>
        <a:lstStyle/>
        <a:p>
          <a:endParaRPr lang="ru-RU"/>
        </a:p>
      </dgm:t>
    </dgm:pt>
    <dgm:pt modelId="{AAB7C3D2-7DB1-4027-A430-5FDFE055EDAC}" type="sibTrans" cxnId="{B37E68A0-EA58-4BA7-8C4D-0F0B4CC5DA4D}">
      <dgm:prSet/>
      <dgm:spPr/>
      <dgm:t>
        <a:bodyPr/>
        <a:lstStyle/>
        <a:p>
          <a:endParaRPr lang="ru-RU"/>
        </a:p>
      </dgm:t>
    </dgm:pt>
    <dgm:pt modelId="{91D2E423-42B7-4DC5-864F-974E077F6091}">
      <dgm:prSet/>
      <dgm:spPr/>
      <dgm:t>
        <a:bodyPr/>
        <a:lstStyle/>
        <a:p>
          <a:pPr rtl="0"/>
          <a:r>
            <a:rPr lang="ru-RU" dirty="0"/>
            <a:t>Риск сопутствующих расходов при наступлении страхового случая</a:t>
          </a:r>
        </a:p>
      </dgm:t>
    </dgm:pt>
    <dgm:pt modelId="{075883E0-5F1A-4C8F-8BAC-8920B2432F03}" type="parTrans" cxnId="{8542E9FB-313F-4110-B9F9-64B019F452F8}">
      <dgm:prSet/>
      <dgm:spPr/>
      <dgm:t>
        <a:bodyPr/>
        <a:lstStyle/>
        <a:p>
          <a:endParaRPr lang="ru-RU"/>
        </a:p>
      </dgm:t>
    </dgm:pt>
    <dgm:pt modelId="{E5B66C22-D5A1-40C0-8CED-2302974DCAB8}" type="sibTrans" cxnId="{8542E9FB-313F-4110-B9F9-64B019F452F8}">
      <dgm:prSet/>
      <dgm:spPr/>
      <dgm:t>
        <a:bodyPr/>
        <a:lstStyle/>
        <a:p>
          <a:endParaRPr lang="ru-RU"/>
        </a:p>
      </dgm:t>
    </dgm:pt>
    <dgm:pt modelId="{D2E86FF8-FB8B-4606-BB26-E039D977B8D6}">
      <dgm:prSet/>
      <dgm:spPr/>
      <dgm:t>
        <a:bodyPr/>
        <a:lstStyle/>
        <a:p>
          <a:pPr rtl="0"/>
          <a:r>
            <a:rPr lang="ru-RU" b="1" dirty="0"/>
            <a:t>Юридические и налоговые риски</a:t>
          </a:r>
        </a:p>
      </dgm:t>
    </dgm:pt>
    <dgm:pt modelId="{AEF8E50A-9791-4194-B8F9-DF8DADF1E00A}" type="parTrans" cxnId="{813DC8C8-A5D1-457F-80E4-455E33ED1913}">
      <dgm:prSet/>
      <dgm:spPr/>
      <dgm:t>
        <a:bodyPr/>
        <a:lstStyle/>
        <a:p>
          <a:endParaRPr lang="ru-RU"/>
        </a:p>
      </dgm:t>
    </dgm:pt>
    <dgm:pt modelId="{ADF0994F-AEEA-4344-A9BC-023CB71E421E}" type="sibTrans" cxnId="{813DC8C8-A5D1-457F-80E4-455E33ED1913}">
      <dgm:prSet/>
      <dgm:spPr/>
      <dgm:t>
        <a:bodyPr/>
        <a:lstStyle/>
        <a:p>
          <a:endParaRPr lang="ru-RU"/>
        </a:p>
      </dgm:t>
    </dgm:pt>
    <dgm:pt modelId="{B75A10FF-C235-4AB9-8A6D-51E928E85E6B}">
      <dgm:prSet/>
      <dgm:spPr/>
      <dgm:t>
        <a:bodyPr/>
        <a:lstStyle/>
        <a:p>
          <a:pPr rtl="0"/>
          <a:r>
            <a:rPr lang="ru-RU" dirty="0"/>
            <a:t>Ужесточение законодательных требований в период эксплуатации Ужесточение стандартов эксплуатации</a:t>
          </a:r>
        </a:p>
      </dgm:t>
    </dgm:pt>
    <dgm:pt modelId="{2AA593B8-985B-4A23-9FF6-62713BE4FAD9}" type="parTrans" cxnId="{995F513C-B50E-4E8E-B939-B6C31A94877D}">
      <dgm:prSet/>
      <dgm:spPr/>
      <dgm:t>
        <a:bodyPr/>
        <a:lstStyle/>
        <a:p>
          <a:endParaRPr lang="ru-RU"/>
        </a:p>
      </dgm:t>
    </dgm:pt>
    <dgm:pt modelId="{D798E919-D6EB-4208-9D73-5F3FBFCD563D}" type="sibTrans" cxnId="{995F513C-B50E-4E8E-B939-B6C31A94877D}">
      <dgm:prSet/>
      <dgm:spPr/>
      <dgm:t>
        <a:bodyPr/>
        <a:lstStyle/>
        <a:p>
          <a:endParaRPr lang="ru-RU"/>
        </a:p>
      </dgm:t>
    </dgm:pt>
    <dgm:pt modelId="{474A5721-B068-412D-9DEA-51C1598B0F55}">
      <dgm:prSet/>
      <dgm:spPr/>
      <dgm:t>
        <a:bodyPr/>
        <a:lstStyle/>
        <a:p>
          <a:pPr rtl="0"/>
          <a:r>
            <a:rPr lang="ru-RU" dirty="0"/>
            <a:t>Расторжение соглашения по вине сторон</a:t>
          </a:r>
        </a:p>
      </dgm:t>
    </dgm:pt>
    <dgm:pt modelId="{E0C62E51-36C7-4EC2-ADDF-F42845C23A8D}" type="parTrans" cxnId="{3F07525E-57AD-43B1-B00A-67A9C74F77AB}">
      <dgm:prSet/>
      <dgm:spPr/>
      <dgm:t>
        <a:bodyPr/>
        <a:lstStyle/>
        <a:p>
          <a:endParaRPr lang="ru-RU"/>
        </a:p>
      </dgm:t>
    </dgm:pt>
    <dgm:pt modelId="{3FFDB6C3-5036-44DF-BC93-E8390EB9FB1C}" type="sibTrans" cxnId="{3F07525E-57AD-43B1-B00A-67A9C74F77AB}">
      <dgm:prSet/>
      <dgm:spPr/>
      <dgm:t>
        <a:bodyPr/>
        <a:lstStyle/>
        <a:p>
          <a:endParaRPr lang="ru-RU"/>
        </a:p>
      </dgm:t>
    </dgm:pt>
    <dgm:pt modelId="{7BE964A1-53CE-40E9-8A23-056AB086EFA2}">
      <dgm:prSet/>
      <dgm:spPr/>
      <dgm:t>
        <a:bodyPr/>
        <a:lstStyle/>
        <a:p>
          <a:pPr rtl="0"/>
          <a:r>
            <a:rPr lang="ru-RU" dirty="0"/>
            <a:t>Расторжение соглашения в связи с обстоятельствами непреодолимой силы</a:t>
          </a:r>
        </a:p>
      </dgm:t>
    </dgm:pt>
    <dgm:pt modelId="{2D52E8CC-EAD4-42EF-B6ED-FB4E186EF1E4}" type="parTrans" cxnId="{F2C5AE2D-1C0D-42BD-AC42-85680D24F815}">
      <dgm:prSet/>
      <dgm:spPr/>
      <dgm:t>
        <a:bodyPr/>
        <a:lstStyle/>
        <a:p>
          <a:endParaRPr lang="ru-RU"/>
        </a:p>
      </dgm:t>
    </dgm:pt>
    <dgm:pt modelId="{3CF4F37D-F0BC-42DC-93A1-96C14DBA9934}" type="sibTrans" cxnId="{F2C5AE2D-1C0D-42BD-AC42-85680D24F815}">
      <dgm:prSet/>
      <dgm:spPr/>
      <dgm:t>
        <a:bodyPr/>
        <a:lstStyle/>
        <a:p>
          <a:endParaRPr lang="ru-RU"/>
        </a:p>
      </dgm:t>
    </dgm:pt>
    <dgm:pt modelId="{07828B11-1206-483E-80C9-2CDBA9982031}">
      <dgm:prSet/>
      <dgm:spPr/>
      <dgm:t>
        <a:bodyPr/>
        <a:lstStyle/>
        <a:p>
          <a:pPr rtl="0"/>
          <a:r>
            <a:rPr lang="ru-RU"/>
            <a:t>Конфликт интересов среди акционеров Концессионера</a:t>
          </a:r>
        </a:p>
      </dgm:t>
    </dgm:pt>
    <dgm:pt modelId="{52B36514-4AE4-4021-B780-6C9E3B2FE0EC}" type="parTrans" cxnId="{19817F19-9649-42F5-9B43-C6090352189D}">
      <dgm:prSet/>
      <dgm:spPr/>
      <dgm:t>
        <a:bodyPr/>
        <a:lstStyle/>
        <a:p>
          <a:endParaRPr lang="ru-RU"/>
        </a:p>
      </dgm:t>
    </dgm:pt>
    <dgm:pt modelId="{A4212937-2FEB-4A68-9CBC-21072186FB65}" type="sibTrans" cxnId="{19817F19-9649-42F5-9B43-C6090352189D}">
      <dgm:prSet/>
      <dgm:spPr/>
      <dgm:t>
        <a:bodyPr/>
        <a:lstStyle/>
        <a:p>
          <a:endParaRPr lang="ru-RU"/>
        </a:p>
      </dgm:t>
    </dgm:pt>
    <dgm:pt modelId="{7AFA33F5-5413-40E3-A3CC-5F7366AC6CB1}">
      <dgm:prSet/>
      <dgm:spPr/>
      <dgm:t>
        <a:bodyPr/>
        <a:lstStyle/>
        <a:p>
          <a:pPr rtl="0"/>
          <a:r>
            <a:rPr lang="ru-RU"/>
            <a:t>Риск нарушения законодательства </a:t>
          </a:r>
        </a:p>
      </dgm:t>
    </dgm:pt>
    <dgm:pt modelId="{42AEC536-D582-4815-A634-B9DF23C3F059}" type="parTrans" cxnId="{315528D2-F146-44B5-BB65-D3539D8406C2}">
      <dgm:prSet/>
      <dgm:spPr/>
      <dgm:t>
        <a:bodyPr/>
        <a:lstStyle/>
        <a:p>
          <a:endParaRPr lang="ru-RU"/>
        </a:p>
      </dgm:t>
    </dgm:pt>
    <dgm:pt modelId="{65D44FD8-6AF6-470B-87D3-1A2389EFD6D0}" type="sibTrans" cxnId="{315528D2-F146-44B5-BB65-D3539D8406C2}">
      <dgm:prSet/>
      <dgm:spPr/>
      <dgm:t>
        <a:bodyPr/>
        <a:lstStyle/>
        <a:p>
          <a:endParaRPr lang="ru-RU"/>
        </a:p>
      </dgm:t>
    </dgm:pt>
    <dgm:pt modelId="{6EE2CB9E-A41E-4C9B-91B3-830D96BD9E62}">
      <dgm:prSet/>
      <dgm:spPr/>
      <dgm:t>
        <a:bodyPr/>
        <a:lstStyle/>
        <a:p>
          <a:pPr rtl="0"/>
          <a:r>
            <a:rPr lang="ru-RU"/>
            <a:t>Изменение действующего налогового законодательства</a:t>
          </a:r>
        </a:p>
      </dgm:t>
    </dgm:pt>
    <dgm:pt modelId="{61DBB113-D5A3-40ED-B693-C14095C2BCEF}" type="parTrans" cxnId="{DA83CA4E-0174-480E-ACA5-2622F7F095ED}">
      <dgm:prSet/>
      <dgm:spPr/>
      <dgm:t>
        <a:bodyPr/>
        <a:lstStyle/>
        <a:p>
          <a:endParaRPr lang="ru-RU"/>
        </a:p>
      </dgm:t>
    </dgm:pt>
    <dgm:pt modelId="{E0B8748A-B15E-4014-9D90-67BC8F629755}" type="sibTrans" cxnId="{DA83CA4E-0174-480E-ACA5-2622F7F095ED}">
      <dgm:prSet/>
      <dgm:spPr/>
      <dgm:t>
        <a:bodyPr/>
        <a:lstStyle/>
        <a:p>
          <a:endParaRPr lang="ru-RU"/>
        </a:p>
      </dgm:t>
    </dgm:pt>
    <dgm:pt modelId="{5C400F2B-5916-4140-B440-21567CCDA007}">
      <dgm:prSet/>
      <dgm:spPr/>
      <dgm:t>
        <a:bodyPr/>
        <a:lstStyle/>
        <a:p>
          <a:pPr rtl="0"/>
          <a:r>
            <a:rPr lang="ru-RU"/>
            <a:t>Иные налоговые риски</a:t>
          </a:r>
        </a:p>
      </dgm:t>
    </dgm:pt>
    <dgm:pt modelId="{5E07F416-A187-4215-A232-7A8F41C321BF}" type="parTrans" cxnId="{D93854FE-A290-4286-8D76-586CEF3D4265}">
      <dgm:prSet/>
      <dgm:spPr/>
      <dgm:t>
        <a:bodyPr/>
        <a:lstStyle/>
        <a:p>
          <a:endParaRPr lang="ru-RU"/>
        </a:p>
      </dgm:t>
    </dgm:pt>
    <dgm:pt modelId="{C93EAE5E-F4BE-4335-9383-1BA3AEC5A237}" type="sibTrans" cxnId="{D93854FE-A290-4286-8D76-586CEF3D4265}">
      <dgm:prSet/>
      <dgm:spPr/>
      <dgm:t>
        <a:bodyPr/>
        <a:lstStyle/>
        <a:p>
          <a:endParaRPr lang="ru-RU"/>
        </a:p>
      </dgm:t>
    </dgm:pt>
    <dgm:pt modelId="{D989F6B5-6DFB-4375-84BF-0D2A25189993}">
      <dgm:prSet/>
      <dgm:spPr/>
      <dgm:t>
        <a:bodyPr/>
        <a:lstStyle/>
        <a:p>
          <a:pPr rtl="0"/>
          <a:r>
            <a:rPr lang="ru-RU" dirty="0"/>
            <a:t>Риски доступа к земельным участкам для проведения инженерных изысканий</a:t>
          </a:r>
        </a:p>
      </dgm:t>
    </dgm:pt>
    <dgm:pt modelId="{0F825CDE-7FF7-4E2E-8C6B-D822C7124756}" type="parTrans" cxnId="{B30D7CDE-113C-4FA6-828A-A406F49BDFB3}">
      <dgm:prSet/>
      <dgm:spPr/>
      <dgm:t>
        <a:bodyPr/>
        <a:lstStyle/>
        <a:p>
          <a:endParaRPr lang="ru-RU"/>
        </a:p>
      </dgm:t>
    </dgm:pt>
    <dgm:pt modelId="{D80D3E8D-E749-4366-A59B-4FB1E49B1895}" type="sibTrans" cxnId="{B30D7CDE-113C-4FA6-828A-A406F49BDFB3}">
      <dgm:prSet/>
      <dgm:spPr/>
      <dgm:t>
        <a:bodyPr/>
        <a:lstStyle/>
        <a:p>
          <a:endParaRPr lang="ru-RU"/>
        </a:p>
      </dgm:t>
    </dgm:pt>
    <dgm:pt modelId="{C5074F5F-8AA1-4D46-85D9-782D34AD8524}" type="pres">
      <dgm:prSet presAssocID="{967DCDBA-1AC7-4B08-960E-1E507D0FA81B}" presName="Name0" presStyleCnt="0">
        <dgm:presLayoutVars>
          <dgm:dir/>
          <dgm:animLvl val="lvl"/>
          <dgm:resizeHandles val="exact"/>
        </dgm:presLayoutVars>
      </dgm:prSet>
      <dgm:spPr/>
    </dgm:pt>
    <dgm:pt modelId="{B2A39AD8-097A-43F4-8972-4DFFAD5ADE22}" type="pres">
      <dgm:prSet presAssocID="{862DE79E-46E6-4DD1-B85D-4F122AC4F506}" presName="composite" presStyleCnt="0"/>
      <dgm:spPr/>
    </dgm:pt>
    <dgm:pt modelId="{F56B37A6-7490-46A2-8A19-4B218AAEEFD2}" type="pres">
      <dgm:prSet presAssocID="{862DE79E-46E6-4DD1-B85D-4F122AC4F506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C16CE271-39C7-4770-B0BE-76FA24C36303}" type="pres">
      <dgm:prSet presAssocID="{862DE79E-46E6-4DD1-B85D-4F122AC4F506}" presName="desTx" presStyleLbl="alignAccFollowNode1" presStyleIdx="0" presStyleCnt="5">
        <dgm:presLayoutVars>
          <dgm:bulletEnabled val="1"/>
        </dgm:presLayoutVars>
      </dgm:prSet>
      <dgm:spPr/>
    </dgm:pt>
    <dgm:pt modelId="{37C824E6-3C1A-47B3-9A2C-18F3F58FA691}" type="pres">
      <dgm:prSet presAssocID="{2236E4D7-07FC-4F72-9547-EB9C6248DB92}" presName="space" presStyleCnt="0"/>
      <dgm:spPr/>
    </dgm:pt>
    <dgm:pt modelId="{4733F920-1D07-4C08-95BC-98EB2EE486AD}" type="pres">
      <dgm:prSet presAssocID="{CE4696D6-9053-4E9A-B1F9-6AC53636C527}" presName="composite" presStyleCnt="0"/>
      <dgm:spPr/>
    </dgm:pt>
    <dgm:pt modelId="{2DB9FF7F-2ECA-4576-AF1E-807E33FB6FA4}" type="pres">
      <dgm:prSet presAssocID="{CE4696D6-9053-4E9A-B1F9-6AC53636C527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534CC725-4FA7-482B-829C-94A5FFF040D3}" type="pres">
      <dgm:prSet presAssocID="{CE4696D6-9053-4E9A-B1F9-6AC53636C527}" presName="desTx" presStyleLbl="alignAccFollowNode1" presStyleIdx="1" presStyleCnt="5">
        <dgm:presLayoutVars>
          <dgm:bulletEnabled val="1"/>
        </dgm:presLayoutVars>
      </dgm:prSet>
      <dgm:spPr/>
    </dgm:pt>
    <dgm:pt modelId="{2D79F0DD-A760-4B13-A829-F1061ACAF596}" type="pres">
      <dgm:prSet presAssocID="{7582FD16-E219-469B-A56D-5A2AF179E2A9}" presName="space" presStyleCnt="0"/>
      <dgm:spPr/>
    </dgm:pt>
    <dgm:pt modelId="{AA1E9FE8-610C-4EC9-860F-E6F008613420}" type="pres">
      <dgm:prSet presAssocID="{41151D56-73BC-41E5-A9F1-F3900FD4B18F}" presName="composite" presStyleCnt="0"/>
      <dgm:spPr/>
    </dgm:pt>
    <dgm:pt modelId="{A721859A-35C2-43E6-BA02-90F61F7E17BD}" type="pres">
      <dgm:prSet presAssocID="{41151D56-73BC-41E5-A9F1-F3900FD4B18F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CAF0A018-5184-4002-B7E4-2A11459E1519}" type="pres">
      <dgm:prSet presAssocID="{41151D56-73BC-41E5-A9F1-F3900FD4B18F}" presName="desTx" presStyleLbl="alignAccFollowNode1" presStyleIdx="2" presStyleCnt="5">
        <dgm:presLayoutVars>
          <dgm:bulletEnabled val="1"/>
        </dgm:presLayoutVars>
      </dgm:prSet>
      <dgm:spPr/>
    </dgm:pt>
    <dgm:pt modelId="{15BCD9D2-C96A-4FA2-BC1E-F0E699FEFE85}" type="pres">
      <dgm:prSet presAssocID="{7F215B44-5452-4358-9120-9383694BDCAA}" presName="space" presStyleCnt="0"/>
      <dgm:spPr/>
    </dgm:pt>
    <dgm:pt modelId="{240D5889-3EB2-4B36-93DB-387FFEA0759E}" type="pres">
      <dgm:prSet presAssocID="{73961513-6CD0-4E54-9C00-5DB6D969488C}" presName="composite" presStyleCnt="0"/>
      <dgm:spPr/>
    </dgm:pt>
    <dgm:pt modelId="{77754FC7-DEA6-480D-9A59-EF6AF21A90F1}" type="pres">
      <dgm:prSet presAssocID="{73961513-6CD0-4E54-9C00-5DB6D969488C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360D485B-4E1E-4494-A209-F5F86CFE7C1D}" type="pres">
      <dgm:prSet presAssocID="{73961513-6CD0-4E54-9C00-5DB6D969488C}" presName="desTx" presStyleLbl="alignAccFollowNode1" presStyleIdx="3" presStyleCnt="5">
        <dgm:presLayoutVars>
          <dgm:bulletEnabled val="1"/>
        </dgm:presLayoutVars>
      </dgm:prSet>
      <dgm:spPr/>
    </dgm:pt>
    <dgm:pt modelId="{B646AB15-F570-4E42-96BF-4EC706E9BBEA}" type="pres">
      <dgm:prSet presAssocID="{63CBD993-FDDD-41EB-90B9-29039EB05B73}" presName="space" presStyleCnt="0"/>
      <dgm:spPr/>
    </dgm:pt>
    <dgm:pt modelId="{763EC7C3-71F2-4651-95C8-BEFDA182A5BC}" type="pres">
      <dgm:prSet presAssocID="{D2E86FF8-FB8B-4606-BB26-E039D977B8D6}" presName="composite" presStyleCnt="0"/>
      <dgm:spPr/>
    </dgm:pt>
    <dgm:pt modelId="{25FEEFA9-F4FB-47E6-A609-AA3ADDB401AD}" type="pres">
      <dgm:prSet presAssocID="{D2E86FF8-FB8B-4606-BB26-E039D977B8D6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673E2F59-0786-4138-AAFA-53288BCE31D1}" type="pres">
      <dgm:prSet presAssocID="{D2E86FF8-FB8B-4606-BB26-E039D977B8D6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87EDBA04-0E81-464F-BFF4-DAE6C434AA77}" type="presOf" srcId="{41151D56-73BC-41E5-A9F1-F3900FD4B18F}" destId="{A721859A-35C2-43E6-BA02-90F61F7E17BD}" srcOrd="0" destOrd="0" presId="urn:microsoft.com/office/officeart/2005/8/layout/hList1"/>
    <dgm:cxn modelId="{4B9DF405-6B81-4568-8AA6-CE224F4AA86B}" srcId="{967DCDBA-1AC7-4B08-960E-1E507D0FA81B}" destId="{41151D56-73BC-41E5-A9F1-F3900FD4B18F}" srcOrd="2" destOrd="0" parTransId="{308530ED-5C97-499B-9816-D6736D708C05}" sibTransId="{7F215B44-5452-4358-9120-9383694BDCAA}"/>
    <dgm:cxn modelId="{D467D20A-567B-4DA3-A403-365EC76408E1}" srcId="{CE4696D6-9053-4E9A-B1F9-6AC53636C527}" destId="{3298CB25-BD30-422E-A199-75CAC8EA4E8A}" srcOrd="0" destOrd="0" parTransId="{C8005385-0933-4242-8791-4188C999E83B}" sibTransId="{E97B9105-FC0D-40CF-81D3-53DF0EE574D2}"/>
    <dgm:cxn modelId="{A3A73A0E-A53F-423F-BDB6-0B47AC2B7D89}" srcId="{862DE79E-46E6-4DD1-B85D-4F122AC4F506}" destId="{73E1DC3B-31AB-4D5A-A6CA-590D9BFE93F1}" srcOrd="3" destOrd="0" parTransId="{5F12737E-7ECB-41EA-9E72-A88EA111174F}" sibTransId="{1915C8C7-6EC2-48DB-B5E9-C65560700364}"/>
    <dgm:cxn modelId="{BB2BB210-95DA-435D-B988-4DBBF34013D3}" srcId="{CE4696D6-9053-4E9A-B1F9-6AC53636C527}" destId="{A575AFA9-C77D-4BEE-9F68-B8BC90EBD5FD}" srcOrd="5" destOrd="0" parTransId="{BEB0EB0B-735E-4856-A637-BAC752B9203E}" sibTransId="{7B9B8171-CEDD-483D-AF53-2A267A6781F1}"/>
    <dgm:cxn modelId="{19817F19-9649-42F5-9B43-C6090352189D}" srcId="{D2E86FF8-FB8B-4606-BB26-E039D977B8D6}" destId="{07828B11-1206-483E-80C9-2CDBA9982031}" srcOrd="3" destOrd="0" parTransId="{52B36514-4AE4-4021-B780-6C9E3B2FE0EC}" sibTransId="{A4212937-2FEB-4A68-9CBC-21072186FB65}"/>
    <dgm:cxn modelId="{81C5CA1C-D750-4185-8266-B816E88D1210}" srcId="{41151D56-73BC-41E5-A9F1-F3900FD4B18F}" destId="{6C8BD4DC-9F14-44AB-9277-00F7D5D9BC95}" srcOrd="4" destOrd="0" parTransId="{DB062AC6-32B8-4C6D-BEED-57F47D0510A6}" sibTransId="{DFF313DF-9C48-47B2-847E-AEC90D1AC7F0}"/>
    <dgm:cxn modelId="{95891021-3DCC-469A-96B1-FD5ACE75C2E4}" type="presOf" srcId="{2BCB1FDB-5059-43A5-A91A-522DD124BB30}" destId="{CAF0A018-5184-4002-B7E4-2A11459E1519}" srcOrd="0" destOrd="6" presId="urn:microsoft.com/office/officeart/2005/8/layout/hList1"/>
    <dgm:cxn modelId="{F9ED4D26-676A-4E66-8A59-8C289B0117D6}" srcId="{41151D56-73BC-41E5-A9F1-F3900FD4B18F}" destId="{5D1D3503-CA95-4881-A685-C32226B68991}" srcOrd="9" destOrd="0" parTransId="{E1D8812B-36F8-4393-B86D-2646ECD53FB9}" sibTransId="{1DC2F67C-1C3B-482E-9169-A32B0CD3F9FC}"/>
    <dgm:cxn modelId="{245CF028-1306-487A-9217-ED6235ABE762}" srcId="{862DE79E-46E6-4DD1-B85D-4F122AC4F506}" destId="{FF4F5660-A5FA-4CB2-B306-26221CCA1EFA}" srcOrd="2" destOrd="0" parTransId="{3D09D44F-2EF7-4D83-90AC-778335D0A82D}" sibTransId="{7A498F05-DEE3-4EC2-917A-2A811563E7E8}"/>
    <dgm:cxn modelId="{F2C5AE2D-1C0D-42BD-AC42-85680D24F815}" srcId="{D2E86FF8-FB8B-4606-BB26-E039D977B8D6}" destId="{7BE964A1-53CE-40E9-8A23-056AB086EFA2}" srcOrd="2" destOrd="0" parTransId="{2D52E8CC-EAD4-42EF-B6ED-FB4E186EF1E4}" sibTransId="{3CF4F37D-F0BC-42DC-93A1-96C14DBA9934}"/>
    <dgm:cxn modelId="{CA1B3A32-F82E-4FAF-862D-A8871BADB91F}" type="presOf" srcId="{71BA6B1F-DDAE-4D52-8F82-42C06817C015}" destId="{C16CE271-39C7-4770-B0BE-76FA24C36303}" srcOrd="0" destOrd="4" presId="urn:microsoft.com/office/officeart/2005/8/layout/hList1"/>
    <dgm:cxn modelId="{2B5A7335-CA49-4315-93F6-3B638143BFB4}" srcId="{73961513-6CD0-4E54-9C00-5DB6D969488C}" destId="{75C6BC35-6A08-4144-BF48-A795BAE2D1C6}" srcOrd="0" destOrd="0" parTransId="{6BE5A382-24BF-4914-9AA6-4BEEC2B7B194}" sibTransId="{D60B2F5F-7435-44F3-9906-5F52A8BB4503}"/>
    <dgm:cxn modelId="{59DD8037-98E8-43A9-B2C4-0FA3BAF9B14A}" srcId="{41151D56-73BC-41E5-A9F1-F3900FD4B18F}" destId="{96423CDC-583C-401C-A01E-1161B427BCE7}" srcOrd="5" destOrd="0" parTransId="{56842818-EDE8-4DE1-ACF3-9A21B5C328FF}" sibTransId="{0611031E-3A9E-4D78-A634-95677B2B1FD3}"/>
    <dgm:cxn modelId="{D2241A3A-0E41-4ED8-8B00-EA33A3F33889}" type="presOf" srcId="{5D1D3503-CA95-4881-A685-C32226B68991}" destId="{CAF0A018-5184-4002-B7E4-2A11459E1519}" srcOrd="0" destOrd="9" presId="urn:microsoft.com/office/officeart/2005/8/layout/hList1"/>
    <dgm:cxn modelId="{995F513C-B50E-4E8E-B939-B6C31A94877D}" srcId="{D2E86FF8-FB8B-4606-BB26-E039D977B8D6}" destId="{B75A10FF-C235-4AB9-8A6D-51E928E85E6B}" srcOrd="0" destOrd="0" parTransId="{2AA593B8-985B-4A23-9FF6-62713BE4FAD9}" sibTransId="{D798E919-D6EB-4208-9D73-5F3FBFCD563D}"/>
    <dgm:cxn modelId="{1AD2563C-6DB4-4DBA-8EAC-B60F3F26C134}" type="presOf" srcId="{8632A506-7B4C-44B1-BA9F-57CDF2C65E07}" destId="{C16CE271-39C7-4770-B0BE-76FA24C36303}" srcOrd="0" destOrd="0" presId="urn:microsoft.com/office/officeart/2005/8/layout/hList1"/>
    <dgm:cxn modelId="{D563D43C-B1C5-42DB-9336-FED4934333A2}" srcId="{41151D56-73BC-41E5-A9F1-F3900FD4B18F}" destId="{85F743C5-59F6-47D8-A54D-D34A53FA9A7A}" srcOrd="1" destOrd="0" parTransId="{B5EF2231-9555-4246-8366-16F9155CEDB1}" sibTransId="{2986701B-1F33-46E7-B449-3FB9F98BC6E2}"/>
    <dgm:cxn modelId="{D0949E3E-DC7A-40BD-95A9-5132ADB8727B}" type="presOf" srcId="{474A5721-B068-412D-9DEA-51C1598B0F55}" destId="{673E2F59-0786-4138-AAFA-53288BCE31D1}" srcOrd="0" destOrd="1" presId="urn:microsoft.com/office/officeart/2005/8/layout/hList1"/>
    <dgm:cxn modelId="{A42D5F5B-C63D-4248-93DF-765C91EE7796}" type="presOf" srcId="{E624CE5D-9E79-40B6-89CC-76094850E01D}" destId="{360D485B-4E1E-4494-A209-F5F86CFE7C1D}" srcOrd="0" destOrd="1" presId="urn:microsoft.com/office/officeart/2005/8/layout/hList1"/>
    <dgm:cxn modelId="{D9A9F95C-685C-4FE3-8424-0674FCAE625C}" srcId="{73961513-6CD0-4E54-9C00-5DB6D969488C}" destId="{616E9999-AE8E-4344-A4E7-BB13B9A56489}" srcOrd="2" destOrd="0" parTransId="{EAD1F858-F413-4B8B-87E1-37617B816B8A}" sibTransId="{075B4290-A46B-4BCD-8240-F82D7EA43AA6}"/>
    <dgm:cxn modelId="{3F07525E-57AD-43B1-B00A-67A9C74F77AB}" srcId="{D2E86FF8-FB8B-4606-BB26-E039D977B8D6}" destId="{474A5721-B068-412D-9DEA-51C1598B0F55}" srcOrd="1" destOrd="0" parTransId="{E0C62E51-36C7-4EC2-ADDF-F42845C23A8D}" sibTransId="{3FFDB6C3-5036-44DF-BC93-E8390EB9FB1C}"/>
    <dgm:cxn modelId="{C5922A61-F4EE-405C-ACA6-42F1FD15E4BF}" type="presOf" srcId="{7BE964A1-53CE-40E9-8A23-056AB086EFA2}" destId="{673E2F59-0786-4138-AAFA-53288BCE31D1}" srcOrd="0" destOrd="2" presId="urn:microsoft.com/office/officeart/2005/8/layout/hList1"/>
    <dgm:cxn modelId="{6E694841-4172-4855-A6A9-8B246AAB0BA4}" type="presOf" srcId="{7AFA33F5-5413-40E3-A3CC-5F7366AC6CB1}" destId="{673E2F59-0786-4138-AAFA-53288BCE31D1}" srcOrd="0" destOrd="4" presId="urn:microsoft.com/office/officeart/2005/8/layout/hList1"/>
    <dgm:cxn modelId="{A9199741-6FC1-4A82-A060-D0CE12F0BDFE}" type="presOf" srcId="{D989F6B5-6DFB-4375-84BF-0D2A25189993}" destId="{C16CE271-39C7-4770-B0BE-76FA24C36303}" srcOrd="0" destOrd="1" presId="urn:microsoft.com/office/officeart/2005/8/layout/hList1"/>
    <dgm:cxn modelId="{2AC8A441-FC84-4534-9D88-C8F95C72C920}" type="presOf" srcId="{DC92199F-B017-464E-B487-21D3D0569BC8}" destId="{CAF0A018-5184-4002-B7E4-2A11459E1519}" srcOrd="0" destOrd="8" presId="urn:microsoft.com/office/officeart/2005/8/layout/hList1"/>
    <dgm:cxn modelId="{8ADA4564-75E9-48CA-9C80-1FA19533F9F0}" srcId="{CE4696D6-9053-4E9A-B1F9-6AC53636C527}" destId="{32104F99-6294-4407-A451-A221F0FC31BA}" srcOrd="1" destOrd="0" parTransId="{419D1BE3-48D9-4249-9EC0-316EFB11C7BC}" sibTransId="{D8F73050-2AD9-4DE6-B44A-3695FD38DB5B}"/>
    <dgm:cxn modelId="{DDE3976C-C2C7-4E00-973C-B7DBF69D2049}" type="presOf" srcId="{5CAEB37D-84A5-4420-A938-3EDA0272F5D7}" destId="{534CC725-4FA7-482B-829C-94A5FFF040D3}" srcOrd="0" destOrd="2" presId="urn:microsoft.com/office/officeart/2005/8/layout/hList1"/>
    <dgm:cxn modelId="{DA83CA4E-0174-480E-ACA5-2622F7F095ED}" srcId="{D2E86FF8-FB8B-4606-BB26-E039D977B8D6}" destId="{6EE2CB9E-A41E-4C9B-91B3-830D96BD9E62}" srcOrd="5" destOrd="0" parTransId="{61DBB113-D5A3-40ED-B693-C14095C2BCEF}" sibTransId="{E0B8748A-B15E-4014-9D90-67BC8F629755}"/>
    <dgm:cxn modelId="{4BDE2A70-6D91-4D2B-BCA5-A020767D76A3}" type="presOf" srcId="{32104F99-6294-4407-A451-A221F0FC31BA}" destId="{534CC725-4FA7-482B-829C-94A5FFF040D3}" srcOrd="0" destOrd="1" presId="urn:microsoft.com/office/officeart/2005/8/layout/hList1"/>
    <dgm:cxn modelId="{FCF55672-237F-4229-B041-77C491211146}" srcId="{41151D56-73BC-41E5-A9F1-F3900FD4B18F}" destId="{147C5700-8BE1-4F32-B44D-70A9E57B3673}" srcOrd="0" destOrd="0" parTransId="{80321359-9C0C-4439-B6F9-4B7BA31F6E2D}" sibTransId="{7AEE706B-7C8E-45E7-BCE1-4814C1F362AD}"/>
    <dgm:cxn modelId="{5CD7D273-FBD6-48D8-9AC5-AEAF3F9C1F8E}" srcId="{73961513-6CD0-4E54-9C00-5DB6D969488C}" destId="{ADC926C1-BC0A-4239-8F63-CD011094F56E}" srcOrd="4" destOrd="0" parTransId="{5B78E350-70B2-4331-9D70-631B504AA606}" sibTransId="{09558E9B-A51C-4D37-A2FE-8A9A8AD5F1C8}"/>
    <dgm:cxn modelId="{7DA3F753-0A50-4C43-B58D-354A82A228AF}" type="presOf" srcId="{D635EF3C-EB06-4718-B72D-901CE10F52FE}" destId="{CAF0A018-5184-4002-B7E4-2A11459E1519}" srcOrd="0" destOrd="7" presId="urn:microsoft.com/office/officeart/2005/8/layout/hList1"/>
    <dgm:cxn modelId="{94B43256-8F90-4F80-AD9A-DA48731B727C}" type="presOf" srcId="{6EC7B2EB-82B4-436A-8D2C-A1256316B3F5}" destId="{360D485B-4E1E-4494-A209-F5F86CFE7C1D}" srcOrd="0" destOrd="3" presId="urn:microsoft.com/office/officeart/2005/8/layout/hList1"/>
    <dgm:cxn modelId="{D7F72178-D877-426D-8439-F06B4D38B560}" type="presOf" srcId="{6C8BD4DC-9F14-44AB-9277-00F7D5D9BC95}" destId="{CAF0A018-5184-4002-B7E4-2A11459E1519}" srcOrd="0" destOrd="4" presId="urn:microsoft.com/office/officeart/2005/8/layout/hList1"/>
    <dgm:cxn modelId="{7BF77C58-D41C-4CF1-83BB-821D9FE0DA09}" type="presOf" srcId="{6EE2CB9E-A41E-4C9B-91B3-830D96BD9E62}" destId="{673E2F59-0786-4138-AAFA-53288BCE31D1}" srcOrd="0" destOrd="5" presId="urn:microsoft.com/office/officeart/2005/8/layout/hList1"/>
    <dgm:cxn modelId="{F7C95C7A-A48F-4852-857E-0A840D762AFE}" type="presOf" srcId="{862DE79E-46E6-4DD1-B85D-4F122AC4F506}" destId="{F56B37A6-7490-46A2-8A19-4B218AAEEFD2}" srcOrd="0" destOrd="0" presId="urn:microsoft.com/office/officeart/2005/8/layout/hList1"/>
    <dgm:cxn modelId="{4D0C867B-9D2B-4068-B9F3-76572DFD10AE}" type="presOf" srcId="{07828B11-1206-483E-80C9-2CDBA9982031}" destId="{673E2F59-0786-4138-AAFA-53288BCE31D1}" srcOrd="0" destOrd="3" presId="urn:microsoft.com/office/officeart/2005/8/layout/hList1"/>
    <dgm:cxn modelId="{7755B07D-CB77-4760-8F84-4DB06708C57F}" type="presOf" srcId="{6439D5C5-A0B8-44F0-8DB8-EDA070232164}" destId="{CAF0A018-5184-4002-B7E4-2A11459E1519}" srcOrd="0" destOrd="2" presId="urn:microsoft.com/office/officeart/2005/8/layout/hList1"/>
    <dgm:cxn modelId="{9734067F-7B69-46F3-B123-E6BBE8320FD4}" srcId="{41151D56-73BC-41E5-A9F1-F3900FD4B18F}" destId="{6439D5C5-A0B8-44F0-8DB8-EDA070232164}" srcOrd="2" destOrd="0" parTransId="{6E206728-938A-4EE7-A86C-2AD7586C6A82}" sibTransId="{A4185281-35F7-48AC-A593-E91F588538BD}"/>
    <dgm:cxn modelId="{4F984F7F-C8B0-43AA-B08E-DC1A935DD165}" type="presOf" srcId="{CE4696D6-9053-4E9A-B1F9-6AC53636C527}" destId="{2DB9FF7F-2ECA-4576-AF1E-807E33FB6FA4}" srcOrd="0" destOrd="0" presId="urn:microsoft.com/office/officeart/2005/8/layout/hList1"/>
    <dgm:cxn modelId="{80607F81-25B9-483F-990C-22A9381A47EF}" srcId="{41151D56-73BC-41E5-A9F1-F3900FD4B18F}" destId="{2BCB1FDB-5059-43A5-A91A-522DD124BB30}" srcOrd="6" destOrd="0" parTransId="{244C19BE-8273-4AF8-8247-663F1E212437}" sibTransId="{B6BEE4D3-8B5A-438E-8C00-8DAD06448DF4}"/>
    <dgm:cxn modelId="{86D4D98A-9C88-4518-B168-30C0316C6886}" srcId="{967DCDBA-1AC7-4B08-960E-1E507D0FA81B}" destId="{862DE79E-46E6-4DD1-B85D-4F122AC4F506}" srcOrd="0" destOrd="0" parTransId="{DE4476A8-6824-4CBE-8BF3-C2103A207CF0}" sibTransId="{2236E4D7-07FC-4F72-9547-EB9C6248DB92}"/>
    <dgm:cxn modelId="{5ED9818B-9145-4183-BD1C-CD4C3E520D9A}" srcId="{73961513-6CD0-4E54-9C00-5DB6D969488C}" destId="{E624CE5D-9E79-40B6-89CC-76094850E01D}" srcOrd="1" destOrd="0" parTransId="{4E1A4A64-7CAF-4C5A-8F29-5E071F71953A}" sibTransId="{FE43BEC0-0F83-4C0A-BBCF-B3B8343CCA54}"/>
    <dgm:cxn modelId="{F3183591-BFC9-4531-B148-61042477C1E3}" type="presOf" srcId="{A575AFA9-C77D-4BEE-9F68-B8BC90EBD5FD}" destId="{534CC725-4FA7-482B-829C-94A5FFF040D3}" srcOrd="0" destOrd="5" presId="urn:microsoft.com/office/officeart/2005/8/layout/hList1"/>
    <dgm:cxn modelId="{358D3492-BC55-43A3-BB79-796855383A37}" srcId="{41151D56-73BC-41E5-A9F1-F3900FD4B18F}" destId="{405514A9-4FA0-45DA-87C5-B0F13A162B2B}" srcOrd="3" destOrd="0" parTransId="{CD888B92-3E54-46AD-8CA0-06B823E88401}" sibTransId="{893818FF-E650-4C9F-840E-78475B1DF8A4}"/>
    <dgm:cxn modelId="{0C2FC994-66F8-4D7D-B02F-DD5EAA251EF5}" type="presOf" srcId="{405514A9-4FA0-45DA-87C5-B0F13A162B2B}" destId="{CAF0A018-5184-4002-B7E4-2A11459E1519}" srcOrd="0" destOrd="3" presId="urn:microsoft.com/office/officeart/2005/8/layout/hList1"/>
    <dgm:cxn modelId="{CA104C96-D233-47EA-AC55-D3F3373831C0}" srcId="{73961513-6CD0-4E54-9C00-5DB6D969488C}" destId="{6EC7B2EB-82B4-436A-8D2C-A1256316B3F5}" srcOrd="3" destOrd="0" parTransId="{C3878FBF-9F41-4974-A01D-9F5695697F1A}" sibTransId="{22EEF14A-E84A-41C3-8A3E-A372BD3895D0}"/>
    <dgm:cxn modelId="{D660B497-9CE2-46BA-90FF-E9D84675EB6F}" type="presOf" srcId="{4C02EABB-E4A9-4179-B0FA-A3B161E165FA}" destId="{534CC725-4FA7-482B-829C-94A5FFF040D3}" srcOrd="0" destOrd="3" presId="urn:microsoft.com/office/officeart/2005/8/layout/hList1"/>
    <dgm:cxn modelId="{CF70AD98-48B3-422C-A6E1-5B9734EA1AEB}" type="presOf" srcId="{616E9999-AE8E-4344-A4E7-BB13B9A56489}" destId="{360D485B-4E1E-4494-A209-F5F86CFE7C1D}" srcOrd="0" destOrd="2" presId="urn:microsoft.com/office/officeart/2005/8/layout/hList1"/>
    <dgm:cxn modelId="{0952719E-92D4-4FE7-B0BA-D8BE30F6632C}" type="presOf" srcId="{D2E86FF8-FB8B-4606-BB26-E039D977B8D6}" destId="{25FEEFA9-F4FB-47E6-A609-AA3ADDB401AD}" srcOrd="0" destOrd="0" presId="urn:microsoft.com/office/officeart/2005/8/layout/hList1"/>
    <dgm:cxn modelId="{B37E68A0-EA58-4BA7-8C4D-0F0B4CC5DA4D}" srcId="{73961513-6CD0-4E54-9C00-5DB6D969488C}" destId="{5314DF4F-1422-47CF-AAE9-6154B02CDA33}" srcOrd="5" destOrd="0" parTransId="{53981804-8867-44EA-A6E3-C8A3A950D5CF}" sibTransId="{AAB7C3D2-7DB1-4027-A430-5FDFE055EDAC}"/>
    <dgm:cxn modelId="{B61673A3-FB99-4BD5-9250-041C02980681}" srcId="{967DCDBA-1AC7-4B08-960E-1E507D0FA81B}" destId="{73961513-6CD0-4E54-9C00-5DB6D969488C}" srcOrd="3" destOrd="0" parTransId="{90CB3922-8ED0-42F0-9A27-8198F33B3564}" sibTransId="{63CBD993-FDDD-41EB-90B9-29039EB05B73}"/>
    <dgm:cxn modelId="{BFF9AEA4-8960-49FE-BDFF-38011EC524ED}" type="presOf" srcId="{147C5700-8BE1-4F32-B44D-70A9E57B3673}" destId="{CAF0A018-5184-4002-B7E4-2A11459E1519}" srcOrd="0" destOrd="0" presId="urn:microsoft.com/office/officeart/2005/8/layout/hList1"/>
    <dgm:cxn modelId="{035F94A6-F207-4B48-97F8-4873935A5BC5}" srcId="{CE4696D6-9053-4E9A-B1F9-6AC53636C527}" destId="{4C02EABB-E4A9-4179-B0FA-A3B161E165FA}" srcOrd="3" destOrd="0" parTransId="{1D9028B7-4CE1-40FE-A8AB-F2C585BDF0B1}" sibTransId="{19656BA7-F66E-465C-BA5E-36C1D8379826}"/>
    <dgm:cxn modelId="{2B03DEA9-320C-435D-BA73-D045CB2377D6}" type="presOf" srcId="{73E1DC3B-31AB-4D5A-A6CA-590D9BFE93F1}" destId="{C16CE271-39C7-4770-B0BE-76FA24C36303}" srcOrd="0" destOrd="3" presId="urn:microsoft.com/office/officeart/2005/8/layout/hList1"/>
    <dgm:cxn modelId="{BD8675AD-ECA9-4CCD-9ACC-988ED37032F1}" type="presOf" srcId="{5314DF4F-1422-47CF-AAE9-6154B02CDA33}" destId="{360D485B-4E1E-4494-A209-F5F86CFE7C1D}" srcOrd="0" destOrd="5" presId="urn:microsoft.com/office/officeart/2005/8/layout/hList1"/>
    <dgm:cxn modelId="{ABA625B2-C53A-4B25-86B7-EC77899F4645}" type="presOf" srcId="{4CDBA1A7-859A-4FBD-8C85-132E2904A750}" destId="{534CC725-4FA7-482B-829C-94A5FFF040D3}" srcOrd="0" destOrd="4" presId="urn:microsoft.com/office/officeart/2005/8/layout/hList1"/>
    <dgm:cxn modelId="{E2EB0EB6-6039-487B-BC40-690E61794FB4}" srcId="{862DE79E-46E6-4DD1-B85D-4F122AC4F506}" destId="{71BA6B1F-DDAE-4D52-8F82-42C06817C015}" srcOrd="4" destOrd="0" parTransId="{D9943FEE-BDF2-45BE-9FEB-B192DD33387E}" sibTransId="{F65E43E7-CB53-4E54-A2C1-9325FDA03A3A}"/>
    <dgm:cxn modelId="{058242B7-08D5-4A79-9382-4CCB93891016}" type="presOf" srcId="{5C400F2B-5916-4140-B440-21567CCDA007}" destId="{673E2F59-0786-4138-AAFA-53288BCE31D1}" srcOrd="0" destOrd="6" presId="urn:microsoft.com/office/officeart/2005/8/layout/hList1"/>
    <dgm:cxn modelId="{1A8A45B8-7056-4808-9D12-047DD3BBD3FF}" type="presOf" srcId="{FF4F5660-A5FA-4CB2-B306-26221CCA1EFA}" destId="{C16CE271-39C7-4770-B0BE-76FA24C36303}" srcOrd="0" destOrd="2" presId="urn:microsoft.com/office/officeart/2005/8/layout/hList1"/>
    <dgm:cxn modelId="{F40308B9-13F1-4A14-85EE-FD2AAB23A8F5}" srcId="{41151D56-73BC-41E5-A9F1-F3900FD4B18F}" destId="{D635EF3C-EB06-4718-B72D-901CE10F52FE}" srcOrd="7" destOrd="0" parTransId="{C587ECBF-3989-4F2A-A294-3026312A9571}" sibTransId="{A92C05D2-F217-48C7-9979-2CAF6C04FE96}"/>
    <dgm:cxn modelId="{F4B5DCBA-CCDB-4C56-8DCA-02978FDF4A90}" type="presOf" srcId="{75C6BC35-6A08-4144-BF48-A795BAE2D1C6}" destId="{360D485B-4E1E-4494-A209-F5F86CFE7C1D}" srcOrd="0" destOrd="0" presId="urn:microsoft.com/office/officeart/2005/8/layout/hList1"/>
    <dgm:cxn modelId="{53DBBEC3-2157-4D8A-A65B-BCD3DC0B8DB6}" type="presOf" srcId="{ADC926C1-BC0A-4239-8F63-CD011094F56E}" destId="{360D485B-4E1E-4494-A209-F5F86CFE7C1D}" srcOrd="0" destOrd="4" presId="urn:microsoft.com/office/officeart/2005/8/layout/hList1"/>
    <dgm:cxn modelId="{03E303C5-94E4-4298-B3B0-3EA3461B0E3D}" type="presOf" srcId="{85F743C5-59F6-47D8-A54D-D34A53FA9A7A}" destId="{CAF0A018-5184-4002-B7E4-2A11459E1519}" srcOrd="0" destOrd="1" presId="urn:microsoft.com/office/officeart/2005/8/layout/hList1"/>
    <dgm:cxn modelId="{813DC8C8-A5D1-457F-80E4-455E33ED1913}" srcId="{967DCDBA-1AC7-4B08-960E-1E507D0FA81B}" destId="{D2E86FF8-FB8B-4606-BB26-E039D977B8D6}" srcOrd="4" destOrd="0" parTransId="{AEF8E50A-9791-4194-B8F9-DF8DADF1E00A}" sibTransId="{ADF0994F-AEEA-4344-A9BC-023CB71E421E}"/>
    <dgm:cxn modelId="{23B19ECE-2E82-4A9B-B51C-95A2037A9C43}" type="presOf" srcId="{91D2E423-42B7-4DC5-864F-974E077F6091}" destId="{360D485B-4E1E-4494-A209-F5F86CFE7C1D}" srcOrd="0" destOrd="6" presId="urn:microsoft.com/office/officeart/2005/8/layout/hList1"/>
    <dgm:cxn modelId="{12F7EBD1-7DE5-4E09-8993-D80D806F33CC}" type="presOf" srcId="{967DCDBA-1AC7-4B08-960E-1E507D0FA81B}" destId="{C5074F5F-8AA1-4D46-85D9-782D34AD8524}" srcOrd="0" destOrd="0" presId="urn:microsoft.com/office/officeart/2005/8/layout/hList1"/>
    <dgm:cxn modelId="{315528D2-F146-44B5-BB65-D3539D8406C2}" srcId="{D2E86FF8-FB8B-4606-BB26-E039D977B8D6}" destId="{7AFA33F5-5413-40E3-A3CC-5F7366AC6CB1}" srcOrd="4" destOrd="0" parTransId="{42AEC536-D582-4815-A634-B9DF23C3F059}" sibTransId="{65D44FD8-6AF6-470B-87D3-1A2389EFD6D0}"/>
    <dgm:cxn modelId="{D7E7C9DA-13E2-4EC7-B046-6B9CE194B6F5}" type="presOf" srcId="{3298CB25-BD30-422E-A199-75CAC8EA4E8A}" destId="{534CC725-4FA7-482B-829C-94A5FFF040D3}" srcOrd="0" destOrd="0" presId="urn:microsoft.com/office/officeart/2005/8/layout/hList1"/>
    <dgm:cxn modelId="{F1CEECDA-8B92-46A0-A540-760C198EB540}" type="presOf" srcId="{73961513-6CD0-4E54-9C00-5DB6D969488C}" destId="{77754FC7-DEA6-480D-9A59-EF6AF21A90F1}" srcOrd="0" destOrd="0" presId="urn:microsoft.com/office/officeart/2005/8/layout/hList1"/>
    <dgm:cxn modelId="{B30D7CDE-113C-4FA6-828A-A406F49BDFB3}" srcId="{862DE79E-46E6-4DD1-B85D-4F122AC4F506}" destId="{D989F6B5-6DFB-4375-84BF-0D2A25189993}" srcOrd="1" destOrd="0" parTransId="{0F825CDE-7FF7-4E2E-8C6B-D822C7124756}" sibTransId="{D80D3E8D-E749-4366-A59B-4FB1E49B1895}"/>
    <dgm:cxn modelId="{8319A1E3-19A0-4353-A29B-7354388340FA}" type="presOf" srcId="{B75A10FF-C235-4AB9-8A6D-51E928E85E6B}" destId="{673E2F59-0786-4138-AAFA-53288BCE31D1}" srcOrd="0" destOrd="0" presId="urn:microsoft.com/office/officeart/2005/8/layout/hList1"/>
    <dgm:cxn modelId="{DF9DEFE4-5A3F-4905-B5A0-0CD86C2B0E10}" srcId="{41151D56-73BC-41E5-A9F1-F3900FD4B18F}" destId="{DC92199F-B017-464E-B487-21D3D0569BC8}" srcOrd="8" destOrd="0" parTransId="{4DF8F5F4-C4EB-47AE-8221-F49853ABB642}" sibTransId="{0132FB00-B883-47F9-B880-921360A0C120}"/>
    <dgm:cxn modelId="{DB654DE5-3FBA-4820-A063-56D52EBE22D7}" srcId="{862DE79E-46E6-4DD1-B85D-4F122AC4F506}" destId="{8632A506-7B4C-44B1-BA9F-57CDF2C65E07}" srcOrd="0" destOrd="0" parTransId="{3C671C60-6F8E-4335-90EC-77D02D89B8D8}" sibTransId="{9693BB9C-3942-4F9F-BA97-5B37B0D9E27F}"/>
    <dgm:cxn modelId="{F66277E9-AB10-4D09-B013-2F2E77C45888}" srcId="{CE4696D6-9053-4E9A-B1F9-6AC53636C527}" destId="{4CDBA1A7-859A-4FBD-8C85-132E2904A750}" srcOrd="4" destOrd="0" parTransId="{A259E975-7815-4000-B156-D6976C4844D3}" sibTransId="{4F4E752F-6D51-4D1B-A614-045C1048A638}"/>
    <dgm:cxn modelId="{C69970F4-007D-42A8-9FCC-219FFD5EAFC8}" srcId="{967DCDBA-1AC7-4B08-960E-1E507D0FA81B}" destId="{CE4696D6-9053-4E9A-B1F9-6AC53636C527}" srcOrd="1" destOrd="0" parTransId="{31B83AD5-C865-476C-BCBF-AEC7E47B214B}" sibTransId="{7582FD16-E219-469B-A56D-5A2AF179E2A9}"/>
    <dgm:cxn modelId="{B11BBDFA-9960-4670-A5DB-877D3A1F5289}" type="presOf" srcId="{96423CDC-583C-401C-A01E-1161B427BCE7}" destId="{CAF0A018-5184-4002-B7E4-2A11459E1519}" srcOrd="0" destOrd="5" presId="urn:microsoft.com/office/officeart/2005/8/layout/hList1"/>
    <dgm:cxn modelId="{8542E9FB-313F-4110-B9F9-64B019F452F8}" srcId="{73961513-6CD0-4E54-9C00-5DB6D969488C}" destId="{91D2E423-42B7-4DC5-864F-974E077F6091}" srcOrd="6" destOrd="0" parTransId="{075883E0-5F1A-4C8F-8BAC-8920B2432F03}" sibTransId="{E5B66C22-D5A1-40C0-8CED-2302974DCAB8}"/>
    <dgm:cxn modelId="{212434FD-0471-421C-84B2-33DEC79CA351}" srcId="{CE4696D6-9053-4E9A-B1F9-6AC53636C527}" destId="{5CAEB37D-84A5-4420-A938-3EDA0272F5D7}" srcOrd="2" destOrd="0" parTransId="{57D4FE9F-029E-4A37-B0D1-74DE41F6E260}" sibTransId="{2047EA6B-FD3F-487A-93E4-6290A3C68079}"/>
    <dgm:cxn modelId="{D93854FE-A290-4286-8D76-586CEF3D4265}" srcId="{D2E86FF8-FB8B-4606-BB26-E039D977B8D6}" destId="{5C400F2B-5916-4140-B440-21567CCDA007}" srcOrd="6" destOrd="0" parTransId="{5E07F416-A187-4215-A232-7A8F41C321BF}" sibTransId="{C93EAE5E-F4BE-4335-9383-1BA3AEC5A237}"/>
    <dgm:cxn modelId="{EB47CF21-9984-43A9-B19F-E6A93FE63671}" type="presParOf" srcId="{C5074F5F-8AA1-4D46-85D9-782D34AD8524}" destId="{B2A39AD8-097A-43F4-8972-4DFFAD5ADE22}" srcOrd="0" destOrd="0" presId="urn:microsoft.com/office/officeart/2005/8/layout/hList1"/>
    <dgm:cxn modelId="{7E19A751-F408-44F2-9DCA-7479E727BD60}" type="presParOf" srcId="{B2A39AD8-097A-43F4-8972-4DFFAD5ADE22}" destId="{F56B37A6-7490-46A2-8A19-4B218AAEEFD2}" srcOrd="0" destOrd="0" presId="urn:microsoft.com/office/officeart/2005/8/layout/hList1"/>
    <dgm:cxn modelId="{224CBA6E-E905-4A99-8563-9043912BF4B0}" type="presParOf" srcId="{B2A39AD8-097A-43F4-8972-4DFFAD5ADE22}" destId="{C16CE271-39C7-4770-B0BE-76FA24C36303}" srcOrd="1" destOrd="0" presId="urn:microsoft.com/office/officeart/2005/8/layout/hList1"/>
    <dgm:cxn modelId="{2F140D58-8815-4681-939F-9C3D580594BC}" type="presParOf" srcId="{C5074F5F-8AA1-4D46-85D9-782D34AD8524}" destId="{37C824E6-3C1A-47B3-9A2C-18F3F58FA691}" srcOrd="1" destOrd="0" presId="urn:microsoft.com/office/officeart/2005/8/layout/hList1"/>
    <dgm:cxn modelId="{78566655-C52A-4C24-A479-B1F2AF1FBE46}" type="presParOf" srcId="{C5074F5F-8AA1-4D46-85D9-782D34AD8524}" destId="{4733F920-1D07-4C08-95BC-98EB2EE486AD}" srcOrd="2" destOrd="0" presId="urn:microsoft.com/office/officeart/2005/8/layout/hList1"/>
    <dgm:cxn modelId="{D6BAA72A-CE37-4177-A7EC-8416C0C778C4}" type="presParOf" srcId="{4733F920-1D07-4C08-95BC-98EB2EE486AD}" destId="{2DB9FF7F-2ECA-4576-AF1E-807E33FB6FA4}" srcOrd="0" destOrd="0" presId="urn:microsoft.com/office/officeart/2005/8/layout/hList1"/>
    <dgm:cxn modelId="{A33DD690-D28C-4412-BE74-6C58B78F5E4A}" type="presParOf" srcId="{4733F920-1D07-4C08-95BC-98EB2EE486AD}" destId="{534CC725-4FA7-482B-829C-94A5FFF040D3}" srcOrd="1" destOrd="0" presId="urn:microsoft.com/office/officeart/2005/8/layout/hList1"/>
    <dgm:cxn modelId="{02B56E70-41FC-43AF-85FB-039B7E78516B}" type="presParOf" srcId="{C5074F5F-8AA1-4D46-85D9-782D34AD8524}" destId="{2D79F0DD-A760-4B13-A829-F1061ACAF596}" srcOrd="3" destOrd="0" presId="urn:microsoft.com/office/officeart/2005/8/layout/hList1"/>
    <dgm:cxn modelId="{78CF491F-5997-4BDC-9D44-922E4733D527}" type="presParOf" srcId="{C5074F5F-8AA1-4D46-85D9-782D34AD8524}" destId="{AA1E9FE8-610C-4EC9-860F-E6F008613420}" srcOrd="4" destOrd="0" presId="urn:microsoft.com/office/officeart/2005/8/layout/hList1"/>
    <dgm:cxn modelId="{C5064391-8C30-42B6-96D2-76A56B77A3BF}" type="presParOf" srcId="{AA1E9FE8-610C-4EC9-860F-E6F008613420}" destId="{A721859A-35C2-43E6-BA02-90F61F7E17BD}" srcOrd="0" destOrd="0" presId="urn:microsoft.com/office/officeart/2005/8/layout/hList1"/>
    <dgm:cxn modelId="{8F200C6D-D070-4967-98E5-FCCA44F24B46}" type="presParOf" srcId="{AA1E9FE8-610C-4EC9-860F-E6F008613420}" destId="{CAF0A018-5184-4002-B7E4-2A11459E1519}" srcOrd="1" destOrd="0" presId="urn:microsoft.com/office/officeart/2005/8/layout/hList1"/>
    <dgm:cxn modelId="{AD4A4839-310C-47DF-902D-EDADE4F9C151}" type="presParOf" srcId="{C5074F5F-8AA1-4D46-85D9-782D34AD8524}" destId="{15BCD9D2-C96A-4FA2-BC1E-F0E699FEFE85}" srcOrd="5" destOrd="0" presId="urn:microsoft.com/office/officeart/2005/8/layout/hList1"/>
    <dgm:cxn modelId="{44DFFEAA-CC9A-4C59-A621-EE24CBD255CC}" type="presParOf" srcId="{C5074F5F-8AA1-4D46-85D9-782D34AD8524}" destId="{240D5889-3EB2-4B36-93DB-387FFEA0759E}" srcOrd="6" destOrd="0" presId="urn:microsoft.com/office/officeart/2005/8/layout/hList1"/>
    <dgm:cxn modelId="{EAD40727-B9B1-4700-84EC-F401EE4A38FA}" type="presParOf" srcId="{240D5889-3EB2-4B36-93DB-387FFEA0759E}" destId="{77754FC7-DEA6-480D-9A59-EF6AF21A90F1}" srcOrd="0" destOrd="0" presId="urn:microsoft.com/office/officeart/2005/8/layout/hList1"/>
    <dgm:cxn modelId="{4CCFE030-9EE6-4D7E-900B-B4CC4B9A55F2}" type="presParOf" srcId="{240D5889-3EB2-4B36-93DB-387FFEA0759E}" destId="{360D485B-4E1E-4494-A209-F5F86CFE7C1D}" srcOrd="1" destOrd="0" presId="urn:microsoft.com/office/officeart/2005/8/layout/hList1"/>
    <dgm:cxn modelId="{0A5D6EFE-5E33-4B56-90B6-19D2D0C7514C}" type="presParOf" srcId="{C5074F5F-8AA1-4D46-85D9-782D34AD8524}" destId="{B646AB15-F570-4E42-96BF-4EC706E9BBEA}" srcOrd="7" destOrd="0" presId="urn:microsoft.com/office/officeart/2005/8/layout/hList1"/>
    <dgm:cxn modelId="{C5A4098C-AB5A-433C-9FF9-476C38314020}" type="presParOf" srcId="{C5074F5F-8AA1-4D46-85D9-782D34AD8524}" destId="{763EC7C3-71F2-4651-95C8-BEFDA182A5BC}" srcOrd="8" destOrd="0" presId="urn:microsoft.com/office/officeart/2005/8/layout/hList1"/>
    <dgm:cxn modelId="{34081286-CBA9-49A0-BF1A-B3DF782CE2BD}" type="presParOf" srcId="{763EC7C3-71F2-4651-95C8-BEFDA182A5BC}" destId="{25FEEFA9-F4FB-47E6-A609-AA3ADDB401AD}" srcOrd="0" destOrd="0" presId="urn:microsoft.com/office/officeart/2005/8/layout/hList1"/>
    <dgm:cxn modelId="{11AABFBD-5871-41B3-85DD-DC5869686BCE}" type="presParOf" srcId="{763EC7C3-71F2-4651-95C8-BEFDA182A5BC}" destId="{673E2F59-0786-4138-AAFA-53288BCE31D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A8ECE5A-1B46-450C-BB05-EAFE253958B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1530F5-E03C-4C24-9E06-70465E9CE2A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На эксплуатационной стадии Концессионер передает магистраль </a:t>
          </a:r>
          <a:r>
            <a:rPr lang="ru-RU" dirty="0" err="1"/>
            <a:t>ОАО</a:t>
          </a:r>
          <a:r>
            <a:rPr lang="ru-RU" dirty="0"/>
            <a:t> «</a:t>
          </a:r>
          <a:r>
            <a:rPr lang="ru-RU" dirty="0" err="1"/>
            <a:t>РЖД</a:t>
          </a:r>
          <a:r>
            <a:rPr lang="ru-RU" dirty="0"/>
            <a:t>» в рамках гражданско-правового договора (операторский контракт) </a:t>
          </a:r>
        </a:p>
      </dgm:t>
    </dgm:pt>
    <dgm:pt modelId="{37C0F206-EDC3-4B4F-B212-65D7A22FFEE7}" type="parTrans" cxnId="{1D311220-C76B-4313-A7AD-09535CFA4D6F}">
      <dgm:prSet/>
      <dgm:spPr/>
      <dgm:t>
        <a:bodyPr/>
        <a:lstStyle/>
        <a:p>
          <a:endParaRPr lang="ru-RU"/>
        </a:p>
      </dgm:t>
    </dgm:pt>
    <dgm:pt modelId="{6C55107B-F610-40A3-B9F4-FC573349F2A9}" type="sibTrans" cxnId="{1D311220-C76B-4313-A7AD-09535CFA4D6F}">
      <dgm:prSet/>
      <dgm:spPr/>
      <dgm:t>
        <a:bodyPr/>
        <a:lstStyle/>
        <a:p>
          <a:endParaRPr lang="ru-RU"/>
        </a:p>
      </dgm:t>
    </dgm:pt>
    <dgm:pt modelId="{42EF7831-46B4-4F7A-8310-9814D91B237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/>
            <a:t>ОАО «РЖД» будет являться пользователем инфраструктуры на основании договора с концессионером и осуществлять:</a:t>
          </a:r>
        </a:p>
      </dgm:t>
    </dgm:pt>
    <dgm:pt modelId="{1B232716-7366-4FEE-9B7F-BF46985434EB}" type="parTrans" cxnId="{9DC26414-6D2B-446B-85B0-CF3069AF9F20}">
      <dgm:prSet/>
      <dgm:spPr/>
      <dgm:t>
        <a:bodyPr/>
        <a:lstStyle/>
        <a:p>
          <a:endParaRPr lang="ru-RU"/>
        </a:p>
      </dgm:t>
    </dgm:pt>
    <dgm:pt modelId="{3AACDFD3-5B6A-4806-A07B-DB21D87ABA98}" type="sibTrans" cxnId="{9DC26414-6D2B-446B-85B0-CF3069AF9F20}">
      <dgm:prSet/>
      <dgm:spPr/>
      <dgm:t>
        <a:bodyPr/>
        <a:lstStyle/>
        <a:p>
          <a:endParaRPr lang="ru-RU"/>
        </a:p>
      </dgm:t>
    </dgm:pt>
    <dgm:pt modelId="{29ABD61C-E400-427D-ADC3-3AD30643AB49}">
      <dgm:prSet/>
      <dgm:spPr/>
      <dgm:t>
        <a:bodyPr/>
        <a:lstStyle/>
        <a:p>
          <a:pPr rtl="0"/>
          <a:r>
            <a:rPr lang="ru-RU" b="1" i="1"/>
            <a:t>взаимодействие</a:t>
          </a:r>
          <a:r>
            <a:rPr lang="ru-RU"/>
            <a:t> с пользователями услугами ж/д транспорта </a:t>
          </a:r>
        </a:p>
      </dgm:t>
    </dgm:pt>
    <dgm:pt modelId="{0583E803-9137-4BF8-B8CD-182027FBEB88}" type="parTrans" cxnId="{EFA456CE-1E65-4FAA-A62A-667B0853B468}">
      <dgm:prSet/>
      <dgm:spPr/>
      <dgm:t>
        <a:bodyPr/>
        <a:lstStyle/>
        <a:p>
          <a:endParaRPr lang="ru-RU"/>
        </a:p>
      </dgm:t>
    </dgm:pt>
    <dgm:pt modelId="{792A5F9A-8022-4B7E-B21B-57011E3F82F2}" type="sibTrans" cxnId="{EFA456CE-1E65-4FAA-A62A-667B0853B468}">
      <dgm:prSet/>
      <dgm:spPr/>
      <dgm:t>
        <a:bodyPr/>
        <a:lstStyle/>
        <a:p>
          <a:endParaRPr lang="ru-RU"/>
        </a:p>
      </dgm:t>
    </dgm:pt>
    <dgm:pt modelId="{37DAB8B3-55D3-4344-862B-B3247AA8AABF}">
      <dgm:prSet/>
      <dgm:spPr/>
      <dgm:t>
        <a:bodyPr/>
        <a:lstStyle/>
        <a:p>
          <a:pPr rtl="0"/>
          <a:r>
            <a:rPr lang="ru-RU"/>
            <a:t>обеспечение </a:t>
          </a:r>
          <a:r>
            <a:rPr lang="ru-RU" b="1" i="1"/>
            <a:t>безопасности</a:t>
          </a:r>
          <a:r>
            <a:rPr lang="ru-RU"/>
            <a:t> движения и эксплуатации железнодорожного транспорта </a:t>
          </a:r>
        </a:p>
      </dgm:t>
    </dgm:pt>
    <dgm:pt modelId="{4EDE5FD6-10CC-491B-8AAF-2E440BCDFAEC}" type="parTrans" cxnId="{B989A057-0896-48E1-8386-2EF99CF50A93}">
      <dgm:prSet/>
      <dgm:spPr/>
      <dgm:t>
        <a:bodyPr/>
        <a:lstStyle/>
        <a:p>
          <a:endParaRPr lang="ru-RU"/>
        </a:p>
      </dgm:t>
    </dgm:pt>
    <dgm:pt modelId="{A4F14BF9-341F-4CAC-AEF8-E4FD0A07325D}" type="sibTrans" cxnId="{B989A057-0896-48E1-8386-2EF99CF50A93}">
      <dgm:prSet/>
      <dgm:spPr/>
      <dgm:t>
        <a:bodyPr/>
        <a:lstStyle/>
        <a:p>
          <a:endParaRPr lang="ru-RU"/>
        </a:p>
      </dgm:t>
    </dgm:pt>
    <dgm:pt modelId="{EABA69D3-1DA5-4B05-BE33-2A892E937FC5}">
      <dgm:prSet/>
      <dgm:spPr/>
      <dgm:t>
        <a:bodyPr/>
        <a:lstStyle/>
        <a:p>
          <a:pPr rtl="0"/>
          <a:r>
            <a:rPr lang="ru-RU" b="1" i="1" dirty="0"/>
            <a:t>организация</a:t>
          </a:r>
          <a:r>
            <a:rPr lang="ru-RU" b="1" dirty="0"/>
            <a:t> </a:t>
          </a:r>
          <a:r>
            <a:rPr lang="ru-RU" dirty="0"/>
            <a:t>управления перевозочным процессом;</a:t>
          </a:r>
        </a:p>
      </dgm:t>
    </dgm:pt>
    <dgm:pt modelId="{80E3F4B1-71D1-40D0-BF88-C6415CD9D3D3}" type="parTrans" cxnId="{E6E32AFB-861F-4FDB-AC80-C948B54119DE}">
      <dgm:prSet/>
      <dgm:spPr/>
      <dgm:t>
        <a:bodyPr/>
        <a:lstStyle/>
        <a:p>
          <a:endParaRPr lang="ru-RU"/>
        </a:p>
      </dgm:t>
    </dgm:pt>
    <dgm:pt modelId="{644EF789-4AFF-408D-AA4F-58A29DEADEF5}" type="sibTrans" cxnId="{E6E32AFB-861F-4FDB-AC80-C948B54119DE}">
      <dgm:prSet/>
      <dgm:spPr/>
      <dgm:t>
        <a:bodyPr/>
        <a:lstStyle/>
        <a:p>
          <a:endParaRPr lang="ru-RU"/>
        </a:p>
      </dgm:t>
    </dgm:pt>
    <dgm:pt modelId="{F43A5882-CBB2-4356-9CE7-A8B1BF7CAE40}">
      <dgm:prSet/>
      <dgm:spPr/>
      <dgm:t>
        <a:bodyPr/>
        <a:lstStyle/>
        <a:p>
          <a:pPr rtl="0"/>
          <a:r>
            <a:rPr lang="ru-RU" b="1" i="1" dirty="0"/>
            <a:t>сбор тарифов </a:t>
          </a:r>
          <a:r>
            <a:rPr lang="ru-RU" dirty="0"/>
            <a:t>(сборов, платы за работы/услуги) в связи с осуществлением перевозок по Магистрали</a:t>
          </a:r>
        </a:p>
      </dgm:t>
    </dgm:pt>
    <dgm:pt modelId="{F8048646-C4AC-4F26-94E0-BDBB4F546540}" type="parTrans" cxnId="{27CCF18A-637F-4FCD-B2B6-E19AD956A238}">
      <dgm:prSet/>
      <dgm:spPr/>
      <dgm:t>
        <a:bodyPr/>
        <a:lstStyle/>
        <a:p>
          <a:endParaRPr lang="ru-RU"/>
        </a:p>
      </dgm:t>
    </dgm:pt>
    <dgm:pt modelId="{F4DEEABF-D969-4009-965F-96424995B756}" type="sibTrans" cxnId="{27CCF18A-637F-4FCD-B2B6-E19AD956A238}">
      <dgm:prSet/>
      <dgm:spPr/>
      <dgm:t>
        <a:bodyPr/>
        <a:lstStyle/>
        <a:p>
          <a:endParaRPr lang="ru-RU"/>
        </a:p>
      </dgm:t>
    </dgm:pt>
    <dgm:pt modelId="{56F0B13A-872F-46E2-A4A5-C3D803E5D760}" type="pres">
      <dgm:prSet presAssocID="{6A8ECE5A-1B46-450C-BB05-EAFE253958B2}" presName="Name0" presStyleCnt="0">
        <dgm:presLayoutVars>
          <dgm:dir/>
          <dgm:animLvl val="lvl"/>
          <dgm:resizeHandles val="exact"/>
        </dgm:presLayoutVars>
      </dgm:prSet>
      <dgm:spPr/>
    </dgm:pt>
    <dgm:pt modelId="{69AE512E-0FB3-4B5C-9823-EDABD6D46E44}" type="pres">
      <dgm:prSet presAssocID="{971530F5-E03C-4C24-9E06-70465E9CE2AA}" presName="composite" presStyleCnt="0"/>
      <dgm:spPr/>
    </dgm:pt>
    <dgm:pt modelId="{3D00EB1A-8F1E-4818-8125-CF3EEAD8629B}" type="pres">
      <dgm:prSet presAssocID="{971530F5-E03C-4C24-9E06-70465E9CE2A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CCB46895-3459-4F14-9A87-0D48D33425B4}" type="pres">
      <dgm:prSet presAssocID="{971530F5-E03C-4C24-9E06-70465E9CE2AA}" presName="desTx" presStyleLbl="alignAccFollowNode1" presStyleIdx="0" presStyleCnt="2">
        <dgm:presLayoutVars>
          <dgm:bulletEnabled val="1"/>
        </dgm:presLayoutVars>
      </dgm:prSet>
      <dgm:spPr/>
    </dgm:pt>
    <dgm:pt modelId="{28F535DD-81CE-45FD-B7B2-F2C16CCBEBC8}" type="pres">
      <dgm:prSet presAssocID="{6C55107B-F610-40A3-B9F4-FC573349F2A9}" presName="space" presStyleCnt="0"/>
      <dgm:spPr/>
    </dgm:pt>
    <dgm:pt modelId="{5EE0A842-4EDC-42E8-BB87-7DDDD588B4F5}" type="pres">
      <dgm:prSet presAssocID="{42EF7831-46B4-4F7A-8310-9814D91B2373}" presName="composite" presStyleCnt="0"/>
      <dgm:spPr/>
    </dgm:pt>
    <dgm:pt modelId="{6891F1E4-4A97-4FDA-8E1E-75B757A7CC0F}" type="pres">
      <dgm:prSet presAssocID="{42EF7831-46B4-4F7A-8310-9814D91B237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A081550-7EF8-46E4-8AF4-A31E31F00D31}" type="pres">
      <dgm:prSet presAssocID="{42EF7831-46B4-4F7A-8310-9814D91B2373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E73E102-28A8-47E4-93E0-89FBA1BFFDEF}" type="presOf" srcId="{42EF7831-46B4-4F7A-8310-9814D91B2373}" destId="{6891F1E4-4A97-4FDA-8E1E-75B757A7CC0F}" srcOrd="0" destOrd="0" presId="urn:microsoft.com/office/officeart/2005/8/layout/hList1"/>
    <dgm:cxn modelId="{9DC26414-6D2B-446B-85B0-CF3069AF9F20}" srcId="{6A8ECE5A-1B46-450C-BB05-EAFE253958B2}" destId="{42EF7831-46B4-4F7A-8310-9814D91B2373}" srcOrd="1" destOrd="0" parTransId="{1B232716-7366-4FEE-9B7F-BF46985434EB}" sibTransId="{3AACDFD3-5B6A-4806-A07B-DB21D87ABA98}"/>
    <dgm:cxn modelId="{8C853F1B-AE82-4566-93D4-84F2049B1EBA}" type="presOf" srcId="{29ABD61C-E400-427D-ADC3-3AD30643AB49}" destId="{5A081550-7EF8-46E4-8AF4-A31E31F00D31}" srcOrd="0" destOrd="0" presId="urn:microsoft.com/office/officeart/2005/8/layout/hList1"/>
    <dgm:cxn modelId="{1D311220-C76B-4313-A7AD-09535CFA4D6F}" srcId="{6A8ECE5A-1B46-450C-BB05-EAFE253958B2}" destId="{971530F5-E03C-4C24-9E06-70465E9CE2AA}" srcOrd="0" destOrd="0" parTransId="{37C0F206-EDC3-4B4F-B212-65D7A22FFEE7}" sibTransId="{6C55107B-F610-40A3-B9F4-FC573349F2A9}"/>
    <dgm:cxn modelId="{B989A057-0896-48E1-8386-2EF99CF50A93}" srcId="{42EF7831-46B4-4F7A-8310-9814D91B2373}" destId="{37DAB8B3-55D3-4344-862B-B3247AA8AABF}" srcOrd="1" destOrd="0" parTransId="{4EDE5FD6-10CC-491B-8AAF-2E440BCDFAEC}" sibTransId="{A4F14BF9-341F-4CAC-AEF8-E4FD0A07325D}"/>
    <dgm:cxn modelId="{E0CA057F-9072-4205-A299-BCAA01BBFEC1}" type="presOf" srcId="{37DAB8B3-55D3-4344-862B-B3247AA8AABF}" destId="{5A081550-7EF8-46E4-8AF4-A31E31F00D31}" srcOrd="0" destOrd="1" presId="urn:microsoft.com/office/officeart/2005/8/layout/hList1"/>
    <dgm:cxn modelId="{B7ECE283-4DCF-4D81-BEEF-7BE77A18C1E6}" type="presOf" srcId="{F43A5882-CBB2-4356-9CE7-A8B1BF7CAE40}" destId="{5A081550-7EF8-46E4-8AF4-A31E31F00D31}" srcOrd="0" destOrd="3" presId="urn:microsoft.com/office/officeart/2005/8/layout/hList1"/>
    <dgm:cxn modelId="{27CCF18A-637F-4FCD-B2B6-E19AD956A238}" srcId="{42EF7831-46B4-4F7A-8310-9814D91B2373}" destId="{F43A5882-CBB2-4356-9CE7-A8B1BF7CAE40}" srcOrd="3" destOrd="0" parTransId="{F8048646-C4AC-4F26-94E0-BDBB4F546540}" sibTransId="{F4DEEABF-D969-4009-965F-96424995B756}"/>
    <dgm:cxn modelId="{EFA456CE-1E65-4FAA-A62A-667B0853B468}" srcId="{42EF7831-46B4-4F7A-8310-9814D91B2373}" destId="{29ABD61C-E400-427D-ADC3-3AD30643AB49}" srcOrd="0" destOrd="0" parTransId="{0583E803-9137-4BF8-B8CD-182027FBEB88}" sibTransId="{792A5F9A-8022-4B7E-B21B-57011E3F82F2}"/>
    <dgm:cxn modelId="{B951CAF2-E96C-42D1-99FC-99141CDA5AAC}" type="presOf" srcId="{971530F5-E03C-4C24-9E06-70465E9CE2AA}" destId="{3D00EB1A-8F1E-4818-8125-CF3EEAD8629B}" srcOrd="0" destOrd="0" presId="urn:microsoft.com/office/officeart/2005/8/layout/hList1"/>
    <dgm:cxn modelId="{F54900F3-8CCD-429A-8D6F-3240D313E31F}" type="presOf" srcId="{6A8ECE5A-1B46-450C-BB05-EAFE253958B2}" destId="{56F0B13A-872F-46E2-A4A5-C3D803E5D760}" srcOrd="0" destOrd="0" presId="urn:microsoft.com/office/officeart/2005/8/layout/hList1"/>
    <dgm:cxn modelId="{F9AA03F9-9693-4E82-BDE9-C1E5EB3C7F8C}" type="presOf" srcId="{EABA69D3-1DA5-4B05-BE33-2A892E937FC5}" destId="{5A081550-7EF8-46E4-8AF4-A31E31F00D31}" srcOrd="0" destOrd="2" presId="urn:microsoft.com/office/officeart/2005/8/layout/hList1"/>
    <dgm:cxn modelId="{E6E32AFB-861F-4FDB-AC80-C948B54119DE}" srcId="{42EF7831-46B4-4F7A-8310-9814D91B2373}" destId="{EABA69D3-1DA5-4B05-BE33-2A892E937FC5}" srcOrd="2" destOrd="0" parTransId="{80E3F4B1-71D1-40D0-BF88-C6415CD9D3D3}" sibTransId="{644EF789-4AFF-408D-AA4F-58A29DEADEF5}"/>
    <dgm:cxn modelId="{F656B15D-0657-425F-8FED-0B50CE5644D5}" type="presParOf" srcId="{56F0B13A-872F-46E2-A4A5-C3D803E5D760}" destId="{69AE512E-0FB3-4B5C-9823-EDABD6D46E44}" srcOrd="0" destOrd="0" presId="urn:microsoft.com/office/officeart/2005/8/layout/hList1"/>
    <dgm:cxn modelId="{EB2C3F80-1E7F-498E-B08D-6BCC68610A33}" type="presParOf" srcId="{69AE512E-0FB3-4B5C-9823-EDABD6D46E44}" destId="{3D00EB1A-8F1E-4818-8125-CF3EEAD8629B}" srcOrd="0" destOrd="0" presId="urn:microsoft.com/office/officeart/2005/8/layout/hList1"/>
    <dgm:cxn modelId="{BDF4149E-CA63-4652-A1FB-45F4DEA2AFDB}" type="presParOf" srcId="{69AE512E-0FB3-4B5C-9823-EDABD6D46E44}" destId="{CCB46895-3459-4F14-9A87-0D48D33425B4}" srcOrd="1" destOrd="0" presId="urn:microsoft.com/office/officeart/2005/8/layout/hList1"/>
    <dgm:cxn modelId="{FBA7E11A-15AE-43ED-A7E7-36449A9C3A44}" type="presParOf" srcId="{56F0B13A-872F-46E2-A4A5-C3D803E5D760}" destId="{28F535DD-81CE-45FD-B7B2-F2C16CCBEBC8}" srcOrd="1" destOrd="0" presId="urn:microsoft.com/office/officeart/2005/8/layout/hList1"/>
    <dgm:cxn modelId="{DA52319B-986A-4C63-A6FD-EF5F48D8F97B}" type="presParOf" srcId="{56F0B13A-872F-46E2-A4A5-C3D803E5D760}" destId="{5EE0A842-4EDC-42E8-BB87-7DDDD588B4F5}" srcOrd="2" destOrd="0" presId="urn:microsoft.com/office/officeart/2005/8/layout/hList1"/>
    <dgm:cxn modelId="{D96779CB-735F-4B00-ACE5-FFB5EFC009A3}" type="presParOf" srcId="{5EE0A842-4EDC-42E8-BB87-7DDDD588B4F5}" destId="{6891F1E4-4A97-4FDA-8E1E-75B757A7CC0F}" srcOrd="0" destOrd="0" presId="urn:microsoft.com/office/officeart/2005/8/layout/hList1"/>
    <dgm:cxn modelId="{D8907482-C9E7-46E2-A59D-34B7808EE1D0}" type="presParOf" srcId="{5EE0A842-4EDC-42E8-BB87-7DDDD588B4F5}" destId="{5A081550-7EF8-46E4-8AF4-A31E31F00D3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9D273E-30A5-4B60-94C0-551E9EAB116E}" type="doc">
      <dgm:prSet loTypeId="urn:microsoft.com/office/officeart/2008/layout/Lin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B85C18-C11C-4B21-908C-C1088DF5533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sz="1600" dirty="0"/>
            <a:t>Выявленные риски, а также их последствия, с учётом практики реализации концессионных проектов в России, могут быть минимизированы, прежде всего на этапе подготовки Проекта, что позволит в целом повысить привлекательность проекта для инвестора и банков-кредиторов. К ключевым мероприятиям по минимизации рисков необходимо отнести: </a:t>
          </a:r>
        </a:p>
      </dgm:t>
    </dgm:pt>
    <dgm:pt modelId="{E1F374CA-329B-4795-AECE-6630BB51EC64}" type="parTrans" cxnId="{663CC72D-4B4F-45BC-A0DF-B0AD4281E26B}">
      <dgm:prSet/>
      <dgm:spPr/>
      <dgm:t>
        <a:bodyPr/>
        <a:lstStyle/>
        <a:p>
          <a:endParaRPr lang="ru-RU"/>
        </a:p>
      </dgm:t>
    </dgm:pt>
    <dgm:pt modelId="{D3371718-4757-45BA-93CB-AE4A15D981D7}" type="sibTrans" cxnId="{663CC72D-4B4F-45BC-A0DF-B0AD4281E26B}">
      <dgm:prSet/>
      <dgm:spPr/>
      <dgm:t>
        <a:bodyPr/>
        <a:lstStyle/>
        <a:p>
          <a:endParaRPr lang="ru-RU"/>
        </a:p>
      </dgm:t>
    </dgm:pt>
    <dgm:pt modelId="{3F532C33-BB19-4AA7-9049-93EE75F3F94F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dirty="0"/>
            <a:t>Проведение согласительных процедур на этапе подготовки проекта с участием концедента, потенциального концессионера, АО «АК «ЖДЯ» и ОАО «РЖД»</a:t>
          </a:r>
        </a:p>
      </dgm:t>
    </dgm:pt>
    <dgm:pt modelId="{6AC1883B-14F3-4E1A-839E-A2552C505325}" type="parTrans" cxnId="{EE3D5548-E351-4C02-9A5D-A4BC6ADE3ABE}">
      <dgm:prSet/>
      <dgm:spPr/>
      <dgm:t>
        <a:bodyPr/>
        <a:lstStyle/>
        <a:p>
          <a:endParaRPr lang="ru-RU"/>
        </a:p>
      </dgm:t>
    </dgm:pt>
    <dgm:pt modelId="{6478582F-6980-4D6A-9206-6A6B6F23C56C}" type="sibTrans" cxnId="{EE3D5548-E351-4C02-9A5D-A4BC6ADE3ABE}">
      <dgm:prSet/>
      <dgm:spPr/>
      <dgm:t>
        <a:bodyPr/>
        <a:lstStyle/>
        <a:p>
          <a:endParaRPr lang="ru-RU"/>
        </a:p>
      </dgm:t>
    </dgm:pt>
    <dgm:pt modelId="{FCC37EF2-30F5-481F-A422-432D2773BBD7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dirty="0"/>
            <a:t>Предварительное согласование Проекта с Федеральной антимонопольной службой</a:t>
          </a:r>
        </a:p>
      </dgm:t>
    </dgm:pt>
    <dgm:pt modelId="{C1C94DCB-1A43-4E55-AB5A-38FE11959D2C}" type="parTrans" cxnId="{6BD8C3E1-E44E-474E-A17A-0CB44AE975E5}">
      <dgm:prSet/>
      <dgm:spPr/>
      <dgm:t>
        <a:bodyPr/>
        <a:lstStyle/>
        <a:p>
          <a:endParaRPr lang="ru-RU"/>
        </a:p>
      </dgm:t>
    </dgm:pt>
    <dgm:pt modelId="{E99BF158-DEBF-4684-8AFA-8245FFD6F643}" type="sibTrans" cxnId="{6BD8C3E1-E44E-474E-A17A-0CB44AE975E5}">
      <dgm:prSet/>
      <dgm:spPr/>
      <dgm:t>
        <a:bodyPr/>
        <a:lstStyle/>
        <a:p>
          <a:endParaRPr lang="ru-RU"/>
        </a:p>
      </dgm:t>
    </dgm:pt>
    <dgm:pt modelId="{4D608872-3458-4F21-BBA8-EA0C940141E0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dirty="0"/>
            <a:t>Закрепление в проекте концессионного соглашения мероприятий по отбору квалифицированной проектной и строительной организации и определение системы контроля осуществления работ</a:t>
          </a:r>
        </a:p>
      </dgm:t>
    </dgm:pt>
    <dgm:pt modelId="{9A14C2C1-9745-4721-8635-02C76E7E0292}" type="parTrans" cxnId="{F02A9816-34F2-4359-99DA-6C98F4448D1D}">
      <dgm:prSet/>
      <dgm:spPr/>
      <dgm:t>
        <a:bodyPr/>
        <a:lstStyle/>
        <a:p>
          <a:endParaRPr lang="ru-RU"/>
        </a:p>
      </dgm:t>
    </dgm:pt>
    <dgm:pt modelId="{604809A9-2BCB-45E4-82A1-9002A14C2784}" type="sibTrans" cxnId="{F02A9816-34F2-4359-99DA-6C98F4448D1D}">
      <dgm:prSet/>
      <dgm:spPr/>
      <dgm:t>
        <a:bodyPr/>
        <a:lstStyle/>
        <a:p>
          <a:endParaRPr lang="ru-RU"/>
        </a:p>
      </dgm:t>
    </dgm:pt>
    <dgm:pt modelId="{A8F067CA-2C53-4933-A959-CFACCE625AED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dirty="0"/>
            <a:t>Включение в проект концессионного соглашения обязательства концессионера по предоставлению банковских гарантий для обеспечения исполнения обязательств по концессионному соглашению</a:t>
          </a:r>
        </a:p>
      </dgm:t>
    </dgm:pt>
    <dgm:pt modelId="{02C22A14-4714-4CAD-AE77-4BE51A159235}" type="parTrans" cxnId="{4B862381-37A0-4098-8AD9-EC1DA1773BA7}">
      <dgm:prSet/>
      <dgm:spPr/>
      <dgm:t>
        <a:bodyPr/>
        <a:lstStyle/>
        <a:p>
          <a:endParaRPr lang="ru-RU"/>
        </a:p>
      </dgm:t>
    </dgm:pt>
    <dgm:pt modelId="{4EC8E300-3C18-4A9E-A221-811468BAFA8F}" type="sibTrans" cxnId="{4B862381-37A0-4098-8AD9-EC1DA1773BA7}">
      <dgm:prSet/>
      <dgm:spPr/>
      <dgm:t>
        <a:bodyPr/>
        <a:lstStyle/>
        <a:p>
          <a:endParaRPr lang="ru-RU"/>
        </a:p>
      </dgm:t>
    </dgm:pt>
    <dgm:pt modelId="{F232570A-37F9-4927-B417-6A40137B3E13}">
      <dgm:prSet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ru-RU" dirty="0"/>
            <a:t>Согласование на долгосрочной основе с грузоотправителями порядка и условий загрузки порта Магадан и определение мер по повышению финансовой заинтересованности ОАО «РЖД» в части использования магистрали для осуществления перевозок в соответствующих корреспонденциях</a:t>
          </a:r>
        </a:p>
      </dgm:t>
    </dgm:pt>
    <dgm:pt modelId="{9CC7DDC1-9A93-4356-B768-093C69C90E99}" type="parTrans" cxnId="{BD258EF3-DA07-4C76-B36B-9327283BEA7F}">
      <dgm:prSet/>
      <dgm:spPr/>
      <dgm:t>
        <a:bodyPr/>
        <a:lstStyle/>
        <a:p>
          <a:endParaRPr lang="ru-RU"/>
        </a:p>
      </dgm:t>
    </dgm:pt>
    <dgm:pt modelId="{A49C9BDE-5112-4D04-BDDB-0BDA33FF481F}" type="sibTrans" cxnId="{BD258EF3-DA07-4C76-B36B-9327283BEA7F}">
      <dgm:prSet/>
      <dgm:spPr/>
      <dgm:t>
        <a:bodyPr/>
        <a:lstStyle/>
        <a:p>
          <a:endParaRPr lang="ru-RU"/>
        </a:p>
      </dgm:t>
    </dgm:pt>
    <dgm:pt modelId="{48BD70C2-4310-4B0D-9D38-558A8242A8F6}" type="pres">
      <dgm:prSet presAssocID="{B29D273E-30A5-4B60-94C0-551E9EAB116E}" presName="vert0" presStyleCnt="0">
        <dgm:presLayoutVars>
          <dgm:dir/>
          <dgm:animOne val="branch"/>
          <dgm:animLvl val="lvl"/>
        </dgm:presLayoutVars>
      </dgm:prSet>
      <dgm:spPr/>
    </dgm:pt>
    <dgm:pt modelId="{A0F619F3-81F7-4DBC-B40B-EE4F7358691B}" type="pres">
      <dgm:prSet presAssocID="{61B85C18-C11C-4B21-908C-C1088DF5533C}" presName="thickLine" presStyleLbl="alignNode1" presStyleIdx="0" presStyleCnt="6"/>
      <dgm:spPr/>
    </dgm:pt>
    <dgm:pt modelId="{DB76FCEC-C2BA-4247-A408-C17B37F0D9E8}" type="pres">
      <dgm:prSet presAssocID="{61B85C18-C11C-4B21-908C-C1088DF5533C}" presName="horz1" presStyleCnt="0"/>
      <dgm:spPr/>
    </dgm:pt>
    <dgm:pt modelId="{F3E96257-0923-43DB-9C4A-8F0E96926586}" type="pres">
      <dgm:prSet presAssocID="{61B85C18-C11C-4B21-908C-C1088DF5533C}" presName="tx1" presStyleLbl="revTx" presStyleIdx="0" presStyleCnt="6" custScaleY="149693"/>
      <dgm:spPr/>
    </dgm:pt>
    <dgm:pt modelId="{BC04E301-61FF-4D41-B0F3-62B551BAEC6B}" type="pres">
      <dgm:prSet presAssocID="{61B85C18-C11C-4B21-908C-C1088DF5533C}" presName="vert1" presStyleCnt="0"/>
      <dgm:spPr/>
    </dgm:pt>
    <dgm:pt modelId="{7E0F934D-3008-427F-8200-18F7FBC89AA6}" type="pres">
      <dgm:prSet presAssocID="{3F532C33-BB19-4AA7-9049-93EE75F3F94F}" presName="thickLine" presStyleLbl="alignNode1" presStyleIdx="1" presStyleCnt="6"/>
      <dgm:spPr/>
    </dgm:pt>
    <dgm:pt modelId="{4C8B7C1D-71EA-49E7-99EE-6F858432F57D}" type="pres">
      <dgm:prSet presAssocID="{3F532C33-BB19-4AA7-9049-93EE75F3F94F}" presName="horz1" presStyleCnt="0"/>
      <dgm:spPr/>
    </dgm:pt>
    <dgm:pt modelId="{0B2C78A8-F13F-45E2-AFDB-1D609A0DE331}" type="pres">
      <dgm:prSet presAssocID="{3F532C33-BB19-4AA7-9049-93EE75F3F94F}" presName="tx1" presStyleLbl="revTx" presStyleIdx="1" presStyleCnt="6"/>
      <dgm:spPr/>
    </dgm:pt>
    <dgm:pt modelId="{A208BF67-FB08-4515-B296-DEC948BA036A}" type="pres">
      <dgm:prSet presAssocID="{3F532C33-BB19-4AA7-9049-93EE75F3F94F}" presName="vert1" presStyleCnt="0"/>
      <dgm:spPr/>
    </dgm:pt>
    <dgm:pt modelId="{9E32EFF8-0CAA-49B6-B672-72DD8A57E45C}" type="pres">
      <dgm:prSet presAssocID="{FCC37EF2-30F5-481F-A422-432D2773BBD7}" presName="thickLine" presStyleLbl="alignNode1" presStyleIdx="2" presStyleCnt="6"/>
      <dgm:spPr/>
    </dgm:pt>
    <dgm:pt modelId="{C4BF7073-6482-4E77-9D35-8FB691ADA2E5}" type="pres">
      <dgm:prSet presAssocID="{FCC37EF2-30F5-481F-A422-432D2773BBD7}" presName="horz1" presStyleCnt="0"/>
      <dgm:spPr/>
    </dgm:pt>
    <dgm:pt modelId="{08C4FDCF-4D54-488E-A65F-BFF68DB36ECB}" type="pres">
      <dgm:prSet presAssocID="{FCC37EF2-30F5-481F-A422-432D2773BBD7}" presName="tx1" presStyleLbl="revTx" presStyleIdx="2" presStyleCnt="6"/>
      <dgm:spPr/>
    </dgm:pt>
    <dgm:pt modelId="{BAA316C6-0229-4BE1-8D23-913A13BFA3F3}" type="pres">
      <dgm:prSet presAssocID="{FCC37EF2-30F5-481F-A422-432D2773BBD7}" presName="vert1" presStyleCnt="0"/>
      <dgm:spPr/>
    </dgm:pt>
    <dgm:pt modelId="{9B5CFC7F-FAC3-4C7C-A525-9251CAC81E11}" type="pres">
      <dgm:prSet presAssocID="{4D608872-3458-4F21-BBA8-EA0C940141E0}" presName="thickLine" presStyleLbl="alignNode1" presStyleIdx="3" presStyleCnt="6"/>
      <dgm:spPr/>
    </dgm:pt>
    <dgm:pt modelId="{77201E99-2770-4425-BACE-D3D1FD9CA0AE}" type="pres">
      <dgm:prSet presAssocID="{4D608872-3458-4F21-BBA8-EA0C940141E0}" presName="horz1" presStyleCnt="0"/>
      <dgm:spPr/>
    </dgm:pt>
    <dgm:pt modelId="{B2090A4A-C94D-4785-B73A-5701BEE7BCF7}" type="pres">
      <dgm:prSet presAssocID="{4D608872-3458-4F21-BBA8-EA0C940141E0}" presName="tx1" presStyleLbl="revTx" presStyleIdx="3" presStyleCnt="6"/>
      <dgm:spPr/>
    </dgm:pt>
    <dgm:pt modelId="{641FEF4B-FD87-46E2-B7C4-91550D0B2A71}" type="pres">
      <dgm:prSet presAssocID="{4D608872-3458-4F21-BBA8-EA0C940141E0}" presName="vert1" presStyleCnt="0"/>
      <dgm:spPr/>
    </dgm:pt>
    <dgm:pt modelId="{FB406D04-11DA-4DEC-AF4B-D1784E08B9A6}" type="pres">
      <dgm:prSet presAssocID="{A8F067CA-2C53-4933-A959-CFACCE625AED}" presName="thickLine" presStyleLbl="alignNode1" presStyleIdx="4" presStyleCnt="6"/>
      <dgm:spPr/>
    </dgm:pt>
    <dgm:pt modelId="{316FA990-CB5C-4E5E-87F0-C41E6B728017}" type="pres">
      <dgm:prSet presAssocID="{A8F067CA-2C53-4933-A959-CFACCE625AED}" presName="horz1" presStyleCnt="0"/>
      <dgm:spPr/>
    </dgm:pt>
    <dgm:pt modelId="{6526E1DD-3C10-4874-898C-7A1BFF1202F1}" type="pres">
      <dgm:prSet presAssocID="{A8F067CA-2C53-4933-A959-CFACCE625AED}" presName="tx1" presStyleLbl="revTx" presStyleIdx="4" presStyleCnt="6"/>
      <dgm:spPr/>
    </dgm:pt>
    <dgm:pt modelId="{056CC004-3D64-401F-8736-2D87DF57E0B9}" type="pres">
      <dgm:prSet presAssocID="{A8F067CA-2C53-4933-A959-CFACCE625AED}" presName="vert1" presStyleCnt="0"/>
      <dgm:spPr/>
    </dgm:pt>
    <dgm:pt modelId="{6D35D5E8-55B2-435B-A365-861FC6931DCA}" type="pres">
      <dgm:prSet presAssocID="{F232570A-37F9-4927-B417-6A40137B3E13}" presName="thickLine" presStyleLbl="alignNode1" presStyleIdx="5" presStyleCnt="6"/>
      <dgm:spPr/>
    </dgm:pt>
    <dgm:pt modelId="{10B67350-8288-4FEC-8F41-649EBEE9EEB7}" type="pres">
      <dgm:prSet presAssocID="{F232570A-37F9-4927-B417-6A40137B3E13}" presName="horz1" presStyleCnt="0"/>
      <dgm:spPr/>
    </dgm:pt>
    <dgm:pt modelId="{E00A0B48-7D32-4768-88CA-FF2BF89CF756}" type="pres">
      <dgm:prSet presAssocID="{F232570A-37F9-4927-B417-6A40137B3E13}" presName="tx1" presStyleLbl="revTx" presStyleIdx="5" presStyleCnt="6"/>
      <dgm:spPr/>
    </dgm:pt>
    <dgm:pt modelId="{B237D46C-6320-43E2-B1F5-E6DFB700B037}" type="pres">
      <dgm:prSet presAssocID="{F232570A-37F9-4927-B417-6A40137B3E13}" presName="vert1" presStyleCnt="0"/>
      <dgm:spPr/>
    </dgm:pt>
  </dgm:ptLst>
  <dgm:cxnLst>
    <dgm:cxn modelId="{F02A9816-34F2-4359-99DA-6C98F4448D1D}" srcId="{B29D273E-30A5-4B60-94C0-551E9EAB116E}" destId="{4D608872-3458-4F21-BBA8-EA0C940141E0}" srcOrd="3" destOrd="0" parTransId="{9A14C2C1-9745-4721-8635-02C76E7E0292}" sibTransId="{604809A9-2BCB-45E4-82A1-9002A14C2784}"/>
    <dgm:cxn modelId="{CB04DB26-DB16-4DB5-A0CC-EEF99FD86799}" type="presOf" srcId="{3F532C33-BB19-4AA7-9049-93EE75F3F94F}" destId="{0B2C78A8-F13F-45E2-AFDB-1D609A0DE331}" srcOrd="0" destOrd="0" presId="urn:microsoft.com/office/officeart/2008/layout/LinedList"/>
    <dgm:cxn modelId="{663CC72D-4B4F-45BC-A0DF-B0AD4281E26B}" srcId="{B29D273E-30A5-4B60-94C0-551E9EAB116E}" destId="{61B85C18-C11C-4B21-908C-C1088DF5533C}" srcOrd="0" destOrd="0" parTransId="{E1F374CA-329B-4795-AECE-6630BB51EC64}" sibTransId="{D3371718-4757-45BA-93CB-AE4A15D981D7}"/>
    <dgm:cxn modelId="{738ED73B-AF77-4583-A94F-87114FE49D7C}" type="presOf" srcId="{FCC37EF2-30F5-481F-A422-432D2773BBD7}" destId="{08C4FDCF-4D54-488E-A65F-BFF68DB36ECB}" srcOrd="0" destOrd="0" presId="urn:microsoft.com/office/officeart/2008/layout/LinedList"/>
    <dgm:cxn modelId="{DCC55540-F8B2-49C7-B947-64F5CD6F0607}" type="presOf" srcId="{A8F067CA-2C53-4933-A959-CFACCE625AED}" destId="{6526E1DD-3C10-4874-898C-7A1BFF1202F1}" srcOrd="0" destOrd="0" presId="urn:microsoft.com/office/officeart/2008/layout/LinedList"/>
    <dgm:cxn modelId="{EE3D5548-E351-4C02-9A5D-A4BC6ADE3ABE}" srcId="{B29D273E-30A5-4B60-94C0-551E9EAB116E}" destId="{3F532C33-BB19-4AA7-9049-93EE75F3F94F}" srcOrd="1" destOrd="0" parTransId="{6AC1883B-14F3-4E1A-839E-A2552C505325}" sibTransId="{6478582F-6980-4D6A-9206-6A6B6F23C56C}"/>
    <dgm:cxn modelId="{04560158-5047-4EE1-8537-F81CB39EB51B}" type="presOf" srcId="{F232570A-37F9-4927-B417-6A40137B3E13}" destId="{E00A0B48-7D32-4768-88CA-FF2BF89CF756}" srcOrd="0" destOrd="0" presId="urn:microsoft.com/office/officeart/2008/layout/LinedList"/>
    <dgm:cxn modelId="{4B862381-37A0-4098-8AD9-EC1DA1773BA7}" srcId="{B29D273E-30A5-4B60-94C0-551E9EAB116E}" destId="{A8F067CA-2C53-4933-A959-CFACCE625AED}" srcOrd="4" destOrd="0" parTransId="{02C22A14-4714-4CAD-AE77-4BE51A159235}" sibTransId="{4EC8E300-3C18-4A9E-A221-811468BAFA8F}"/>
    <dgm:cxn modelId="{D4A539B6-FB35-40A9-A7AF-AD0961EA9141}" type="presOf" srcId="{61B85C18-C11C-4B21-908C-C1088DF5533C}" destId="{F3E96257-0923-43DB-9C4A-8F0E96926586}" srcOrd="0" destOrd="0" presId="urn:microsoft.com/office/officeart/2008/layout/LinedList"/>
    <dgm:cxn modelId="{136EEFC5-3E4E-4640-BF42-524D8E5B0FD4}" type="presOf" srcId="{4D608872-3458-4F21-BBA8-EA0C940141E0}" destId="{B2090A4A-C94D-4785-B73A-5701BEE7BCF7}" srcOrd="0" destOrd="0" presId="urn:microsoft.com/office/officeart/2008/layout/LinedList"/>
    <dgm:cxn modelId="{6BD8C3E1-E44E-474E-A17A-0CB44AE975E5}" srcId="{B29D273E-30A5-4B60-94C0-551E9EAB116E}" destId="{FCC37EF2-30F5-481F-A422-432D2773BBD7}" srcOrd="2" destOrd="0" parTransId="{C1C94DCB-1A43-4E55-AB5A-38FE11959D2C}" sibTransId="{E99BF158-DEBF-4684-8AFA-8245FFD6F643}"/>
    <dgm:cxn modelId="{471E4DE2-B02C-4D8F-9902-74BEDD192451}" type="presOf" srcId="{B29D273E-30A5-4B60-94C0-551E9EAB116E}" destId="{48BD70C2-4310-4B0D-9D38-558A8242A8F6}" srcOrd="0" destOrd="0" presId="urn:microsoft.com/office/officeart/2008/layout/LinedList"/>
    <dgm:cxn modelId="{BD258EF3-DA07-4C76-B36B-9327283BEA7F}" srcId="{B29D273E-30A5-4B60-94C0-551E9EAB116E}" destId="{F232570A-37F9-4927-B417-6A40137B3E13}" srcOrd="5" destOrd="0" parTransId="{9CC7DDC1-9A93-4356-B768-093C69C90E99}" sibTransId="{A49C9BDE-5112-4D04-BDDB-0BDA33FF481F}"/>
    <dgm:cxn modelId="{330123CB-1581-4BC6-9AAA-4222FCB25B9C}" type="presParOf" srcId="{48BD70C2-4310-4B0D-9D38-558A8242A8F6}" destId="{A0F619F3-81F7-4DBC-B40B-EE4F7358691B}" srcOrd="0" destOrd="0" presId="urn:microsoft.com/office/officeart/2008/layout/LinedList"/>
    <dgm:cxn modelId="{D5867378-A6CC-4854-BB95-119958A41245}" type="presParOf" srcId="{48BD70C2-4310-4B0D-9D38-558A8242A8F6}" destId="{DB76FCEC-C2BA-4247-A408-C17B37F0D9E8}" srcOrd="1" destOrd="0" presId="urn:microsoft.com/office/officeart/2008/layout/LinedList"/>
    <dgm:cxn modelId="{47983519-060B-43AF-A2E3-0B7CA18F1EC1}" type="presParOf" srcId="{DB76FCEC-C2BA-4247-A408-C17B37F0D9E8}" destId="{F3E96257-0923-43DB-9C4A-8F0E96926586}" srcOrd="0" destOrd="0" presId="urn:microsoft.com/office/officeart/2008/layout/LinedList"/>
    <dgm:cxn modelId="{09B28B34-3DB7-4A66-866E-55421BF64A8C}" type="presParOf" srcId="{DB76FCEC-C2BA-4247-A408-C17B37F0D9E8}" destId="{BC04E301-61FF-4D41-B0F3-62B551BAEC6B}" srcOrd="1" destOrd="0" presId="urn:microsoft.com/office/officeart/2008/layout/LinedList"/>
    <dgm:cxn modelId="{59598CC6-9A96-410D-A322-5698F05D42D8}" type="presParOf" srcId="{48BD70C2-4310-4B0D-9D38-558A8242A8F6}" destId="{7E0F934D-3008-427F-8200-18F7FBC89AA6}" srcOrd="2" destOrd="0" presId="urn:microsoft.com/office/officeart/2008/layout/LinedList"/>
    <dgm:cxn modelId="{EA05B74D-ECA5-4BDA-8758-E082A8F22289}" type="presParOf" srcId="{48BD70C2-4310-4B0D-9D38-558A8242A8F6}" destId="{4C8B7C1D-71EA-49E7-99EE-6F858432F57D}" srcOrd="3" destOrd="0" presId="urn:microsoft.com/office/officeart/2008/layout/LinedList"/>
    <dgm:cxn modelId="{297FD954-1287-4BB0-97BB-5F8EF3DAAD2C}" type="presParOf" srcId="{4C8B7C1D-71EA-49E7-99EE-6F858432F57D}" destId="{0B2C78A8-F13F-45E2-AFDB-1D609A0DE331}" srcOrd="0" destOrd="0" presId="urn:microsoft.com/office/officeart/2008/layout/LinedList"/>
    <dgm:cxn modelId="{D8AAC62D-71DC-4914-BA1C-11572F417833}" type="presParOf" srcId="{4C8B7C1D-71EA-49E7-99EE-6F858432F57D}" destId="{A208BF67-FB08-4515-B296-DEC948BA036A}" srcOrd="1" destOrd="0" presId="urn:microsoft.com/office/officeart/2008/layout/LinedList"/>
    <dgm:cxn modelId="{A3C74A21-B490-4F14-A621-0610F6DBEC70}" type="presParOf" srcId="{48BD70C2-4310-4B0D-9D38-558A8242A8F6}" destId="{9E32EFF8-0CAA-49B6-B672-72DD8A57E45C}" srcOrd="4" destOrd="0" presId="urn:microsoft.com/office/officeart/2008/layout/LinedList"/>
    <dgm:cxn modelId="{E7AB70CE-C5A6-49D5-95CD-DF5082285DBD}" type="presParOf" srcId="{48BD70C2-4310-4B0D-9D38-558A8242A8F6}" destId="{C4BF7073-6482-4E77-9D35-8FB691ADA2E5}" srcOrd="5" destOrd="0" presId="urn:microsoft.com/office/officeart/2008/layout/LinedList"/>
    <dgm:cxn modelId="{2F994CB8-B90F-4F20-8EE5-9E1F9D46EEE2}" type="presParOf" srcId="{C4BF7073-6482-4E77-9D35-8FB691ADA2E5}" destId="{08C4FDCF-4D54-488E-A65F-BFF68DB36ECB}" srcOrd="0" destOrd="0" presId="urn:microsoft.com/office/officeart/2008/layout/LinedList"/>
    <dgm:cxn modelId="{CE7D5FDB-3330-4CF8-8BBD-09A272FBC4A1}" type="presParOf" srcId="{C4BF7073-6482-4E77-9D35-8FB691ADA2E5}" destId="{BAA316C6-0229-4BE1-8D23-913A13BFA3F3}" srcOrd="1" destOrd="0" presId="urn:microsoft.com/office/officeart/2008/layout/LinedList"/>
    <dgm:cxn modelId="{2A34D48D-9556-4CD1-B1B7-32BDC7FFC50E}" type="presParOf" srcId="{48BD70C2-4310-4B0D-9D38-558A8242A8F6}" destId="{9B5CFC7F-FAC3-4C7C-A525-9251CAC81E11}" srcOrd="6" destOrd="0" presId="urn:microsoft.com/office/officeart/2008/layout/LinedList"/>
    <dgm:cxn modelId="{52B1FB88-2509-44B3-B52F-33E9E85432EB}" type="presParOf" srcId="{48BD70C2-4310-4B0D-9D38-558A8242A8F6}" destId="{77201E99-2770-4425-BACE-D3D1FD9CA0AE}" srcOrd="7" destOrd="0" presId="urn:microsoft.com/office/officeart/2008/layout/LinedList"/>
    <dgm:cxn modelId="{CA8E0ED4-A27A-46CB-8C94-27210EE19BDC}" type="presParOf" srcId="{77201E99-2770-4425-BACE-D3D1FD9CA0AE}" destId="{B2090A4A-C94D-4785-B73A-5701BEE7BCF7}" srcOrd="0" destOrd="0" presId="urn:microsoft.com/office/officeart/2008/layout/LinedList"/>
    <dgm:cxn modelId="{69C73494-9890-4834-90F0-B768BCE15B05}" type="presParOf" srcId="{77201E99-2770-4425-BACE-D3D1FD9CA0AE}" destId="{641FEF4B-FD87-46E2-B7C4-91550D0B2A71}" srcOrd="1" destOrd="0" presId="urn:microsoft.com/office/officeart/2008/layout/LinedList"/>
    <dgm:cxn modelId="{AD686740-CAAE-410F-8711-EADF18B15388}" type="presParOf" srcId="{48BD70C2-4310-4B0D-9D38-558A8242A8F6}" destId="{FB406D04-11DA-4DEC-AF4B-D1784E08B9A6}" srcOrd="8" destOrd="0" presId="urn:microsoft.com/office/officeart/2008/layout/LinedList"/>
    <dgm:cxn modelId="{E2FA0E6F-E976-423B-817A-6515A437D697}" type="presParOf" srcId="{48BD70C2-4310-4B0D-9D38-558A8242A8F6}" destId="{316FA990-CB5C-4E5E-87F0-C41E6B728017}" srcOrd="9" destOrd="0" presId="urn:microsoft.com/office/officeart/2008/layout/LinedList"/>
    <dgm:cxn modelId="{FD2A1167-51C5-458F-8100-9EC38724C70A}" type="presParOf" srcId="{316FA990-CB5C-4E5E-87F0-C41E6B728017}" destId="{6526E1DD-3C10-4874-898C-7A1BFF1202F1}" srcOrd="0" destOrd="0" presId="urn:microsoft.com/office/officeart/2008/layout/LinedList"/>
    <dgm:cxn modelId="{71259F5B-2F79-4BFE-95F8-D5238A229D52}" type="presParOf" srcId="{316FA990-CB5C-4E5E-87F0-C41E6B728017}" destId="{056CC004-3D64-401F-8736-2D87DF57E0B9}" srcOrd="1" destOrd="0" presId="urn:microsoft.com/office/officeart/2008/layout/LinedList"/>
    <dgm:cxn modelId="{EF5E5C96-253C-4DCA-BC9F-22F0F6385A04}" type="presParOf" srcId="{48BD70C2-4310-4B0D-9D38-558A8242A8F6}" destId="{6D35D5E8-55B2-435B-A365-861FC6931DCA}" srcOrd="10" destOrd="0" presId="urn:microsoft.com/office/officeart/2008/layout/LinedList"/>
    <dgm:cxn modelId="{E71843FD-CB6A-47C6-A0F0-C76D2C8A419C}" type="presParOf" srcId="{48BD70C2-4310-4B0D-9D38-558A8242A8F6}" destId="{10B67350-8288-4FEC-8F41-649EBEE9EEB7}" srcOrd="11" destOrd="0" presId="urn:microsoft.com/office/officeart/2008/layout/LinedList"/>
    <dgm:cxn modelId="{9E391798-D532-430C-B591-CDDB5B3322BE}" type="presParOf" srcId="{10B67350-8288-4FEC-8F41-649EBEE9EEB7}" destId="{E00A0B48-7D32-4768-88CA-FF2BF89CF756}" srcOrd="0" destOrd="0" presId="urn:microsoft.com/office/officeart/2008/layout/LinedList"/>
    <dgm:cxn modelId="{6FF0C51E-7D2B-4B80-8743-9F2C3A27A086}" type="presParOf" srcId="{10B67350-8288-4FEC-8F41-649EBEE9EEB7}" destId="{B237D46C-6320-43E2-B1F5-E6DFB700B03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D8FB78-4DDF-4BAA-929F-8FFCC1264C9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CDF8B3-4CC4-4EFE-8CB7-17297E4226BE}">
      <dgm:prSet/>
      <dgm:spPr/>
      <dgm:t>
        <a:bodyPr/>
        <a:lstStyle/>
        <a:p>
          <a:pPr rtl="0"/>
          <a:r>
            <a:rPr lang="ru-RU" b="1" dirty="0"/>
            <a:t>КОНЦЕССИОННОЕ СОГЛАШЕНИЕ</a:t>
          </a:r>
        </a:p>
        <a:p>
          <a:pPr rtl="0"/>
          <a:r>
            <a:rPr lang="ru-RU" b="1" dirty="0"/>
            <a:t> </a:t>
          </a:r>
          <a:r>
            <a:rPr lang="ru-RU" dirty="0"/>
            <a:t>регулирует отношения между </a:t>
          </a:r>
          <a:r>
            <a:rPr lang="ru-RU" dirty="0" err="1"/>
            <a:t>концедентом</a:t>
          </a:r>
          <a:r>
            <a:rPr lang="ru-RU" dirty="0"/>
            <a:t> и концессионером в течение всего срока реализации Проекта, включая стадию проектирования, строительства и эксплуатации Магистрали</a:t>
          </a:r>
          <a:endParaRPr lang="ru-RU" b="1" dirty="0"/>
        </a:p>
      </dgm:t>
    </dgm:pt>
    <dgm:pt modelId="{9738849F-5088-442D-87AB-C36259A37300}" type="parTrans" cxnId="{C072628E-C335-4AAD-A7D4-D2EA485532D6}">
      <dgm:prSet/>
      <dgm:spPr/>
      <dgm:t>
        <a:bodyPr/>
        <a:lstStyle/>
        <a:p>
          <a:endParaRPr lang="ru-RU"/>
        </a:p>
      </dgm:t>
    </dgm:pt>
    <dgm:pt modelId="{B0E821E5-019A-4266-910F-87EA184D6471}" type="sibTrans" cxnId="{C072628E-C335-4AAD-A7D4-D2EA485532D6}">
      <dgm:prSet/>
      <dgm:spPr/>
      <dgm:t>
        <a:bodyPr/>
        <a:lstStyle/>
        <a:p>
          <a:endParaRPr lang="ru-RU"/>
        </a:p>
      </dgm:t>
    </dgm:pt>
    <dgm:pt modelId="{8FCBC628-0217-4F60-A733-FD74C938ED6C}">
      <dgm:prSet/>
      <dgm:spPr/>
      <dgm:t>
        <a:bodyPr/>
        <a:lstStyle/>
        <a:p>
          <a:pPr rtl="0"/>
          <a:r>
            <a:rPr lang="ru-RU" b="1" dirty="0"/>
            <a:t>ДОГОВОРЫ С ФИНАНСИРУЮЩИМИ ОРГАНИЗАЦИЯМИ</a:t>
          </a:r>
        </a:p>
        <a:p>
          <a:pPr rtl="0"/>
          <a:r>
            <a:rPr lang="ru-RU" dirty="0"/>
            <a:t> в рамках данных договоров, заключаемых между </a:t>
          </a:r>
          <a:r>
            <a:rPr lang="ru-RU" dirty="0" err="1"/>
            <a:t>СПК</a:t>
          </a:r>
          <a:r>
            <a:rPr lang="ru-RU" dirty="0"/>
            <a:t> и финансирующими организациями, обеспечивается внебюджетное финансирование Проекта</a:t>
          </a:r>
        </a:p>
      </dgm:t>
    </dgm:pt>
    <dgm:pt modelId="{F0E273ED-17DF-4960-B7CC-B1842411C49F}" type="parTrans" cxnId="{F3D060C5-5DEE-4EE4-B7E8-5345A708E103}">
      <dgm:prSet/>
      <dgm:spPr/>
      <dgm:t>
        <a:bodyPr/>
        <a:lstStyle/>
        <a:p>
          <a:endParaRPr lang="ru-RU"/>
        </a:p>
      </dgm:t>
    </dgm:pt>
    <dgm:pt modelId="{DFB8B337-D299-488C-A2F7-645DA966EFFE}" type="sibTrans" cxnId="{F3D060C5-5DEE-4EE4-B7E8-5345A708E103}">
      <dgm:prSet/>
      <dgm:spPr/>
      <dgm:t>
        <a:bodyPr/>
        <a:lstStyle/>
        <a:p>
          <a:endParaRPr lang="ru-RU"/>
        </a:p>
      </dgm:t>
    </dgm:pt>
    <dgm:pt modelId="{11E4E5BD-EE83-4514-817F-9B303FB3279C}">
      <dgm:prSet/>
      <dgm:spPr/>
      <dgm:t>
        <a:bodyPr/>
        <a:lstStyle/>
        <a:p>
          <a:pPr rtl="0"/>
          <a:r>
            <a:rPr lang="ru-RU" b="1" dirty="0"/>
            <a:t>СОГЛАШЕНИЕ О ВЗАИМОДЕЙСТВИИ </a:t>
          </a:r>
          <a:r>
            <a:rPr lang="ru-RU" b="0" dirty="0"/>
            <a:t>регулирует отношения между </a:t>
          </a:r>
          <a:r>
            <a:rPr lang="ru-RU" b="0" dirty="0" err="1"/>
            <a:t>концедентом</a:t>
          </a:r>
          <a:r>
            <a:rPr lang="ru-RU" b="0" dirty="0"/>
            <a:t>, концессионером и финансирующими организациями по вопросам управления проектом</a:t>
          </a:r>
        </a:p>
      </dgm:t>
    </dgm:pt>
    <dgm:pt modelId="{F9BBDEDD-8D33-4294-9F2C-9C5407CC46BA}" type="parTrans" cxnId="{8249ABF9-E50D-4A80-9C64-314F2FF2653B}">
      <dgm:prSet/>
      <dgm:spPr/>
      <dgm:t>
        <a:bodyPr/>
        <a:lstStyle/>
        <a:p>
          <a:endParaRPr lang="ru-RU"/>
        </a:p>
      </dgm:t>
    </dgm:pt>
    <dgm:pt modelId="{BCBFAFF7-8292-476D-A1DA-A6C4DC7C1C11}" type="sibTrans" cxnId="{8249ABF9-E50D-4A80-9C64-314F2FF2653B}">
      <dgm:prSet/>
      <dgm:spPr/>
      <dgm:t>
        <a:bodyPr/>
        <a:lstStyle/>
        <a:p>
          <a:endParaRPr lang="ru-RU"/>
        </a:p>
      </dgm:t>
    </dgm:pt>
    <dgm:pt modelId="{5115485E-CB05-4298-86C1-AED6F396E96E}">
      <dgm:prSet/>
      <dgm:spPr/>
      <dgm:t>
        <a:bodyPr/>
        <a:lstStyle/>
        <a:p>
          <a:pPr rtl="0"/>
          <a:r>
            <a:rPr lang="ru-RU" b="1" dirty="0"/>
            <a:t>ДОГОВОР НА РАЗРАБОТКУ </a:t>
          </a:r>
          <a:r>
            <a:rPr lang="ru-RU" b="1" dirty="0" err="1"/>
            <a:t>ПСД</a:t>
          </a:r>
          <a:r>
            <a:rPr lang="ru-RU" b="1" dirty="0"/>
            <a:t> И </a:t>
          </a:r>
          <a:r>
            <a:rPr lang="ru-RU" b="1" dirty="0" err="1"/>
            <a:t>РД</a:t>
          </a:r>
          <a:r>
            <a:rPr lang="ru-RU" b="1" dirty="0"/>
            <a:t> </a:t>
          </a:r>
          <a:r>
            <a:rPr lang="ru-RU" dirty="0"/>
            <a:t>регулирует отношения между концессионером и генеральным проектировщиком по вопросу подготовки проектной документации, рабочей документации по строительству Магистрали</a:t>
          </a:r>
        </a:p>
      </dgm:t>
    </dgm:pt>
    <dgm:pt modelId="{078A1D53-533E-4337-B6FF-93DD616F0223}" type="parTrans" cxnId="{726354BA-965E-4675-9A60-154D5F4FF83B}">
      <dgm:prSet/>
      <dgm:spPr/>
      <dgm:t>
        <a:bodyPr/>
        <a:lstStyle/>
        <a:p>
          <a:endParaRPr lang="ru-RU"/>
        </a:p>
      </dgm:t>
    </dgm:pt>
    <dgm:pt modelId="{84566794-0769-4B73-B37C-C78B80E00020}" type="sibTrans" cxnId="{726354BA-965E-4675-9A60-154D5F4FF83B}">
      <dgm:prSet/>
      <dgm:spPr/>
      <dgm:t>
        <a:bodyPr/>
        <a:lstStyle/>
        <a:p>
          <a:endParaRPr lang="ru-RU"/>
        </a:p>
      </dgm:t>
    </dgm:pt>
    <dgm:pt modelId="{2A0C2275-F798-4E09-AA95-B8034E164A67}">
      <dgm:prSet/>
      <dgm:spPr/>
      <dgm:t>
        <a:bodyPr/>
        <a:lstStyle/>
        <a:p>
          <a:pPr rtl="0"/>
          <a:r>
            <a:rPr lang="ru-RU" b="1" dirty="0"/>
            <a:t>ДОГОВОР ГЕНЕРАЛЬНОГО ПОДРЯДА </a:t>
          </a:r>
          <a:r>
            <a:rPr lang="ru-RU" dirty="0"/>
            <a:t>регулирует отношения между концессионером и генеральным подрядчиком по вопросу строительства (включая работы по реконструкции существующих участков) Магистрали</a:t>
          </a:r>
        </a:p>
      </dgm:t>
    </dgm:pt>
    <dgm:pt modelId="{D42E8AF2-2A75-41E4-8758-E44CC058EF45}" type="parTrans" cxnId="{050A35FF-F825-42E9-A1A1-9C6B37361AC4}">
      <dgm:prSet/>
      <dgm:spPr/>
      <dgm:t>
        <a:bodyPr/>
        <a:lstStyle/>
        <a:p>
          <a:endParaRPr lang="ru-RU"/>
        </a:p>
      </dgm:t>
    </dgm:pt>
    <dgm:pt modelId="{35DD0CF4-BAA0-4591-8334-C293B498277C}" type="sibTrans" cxnId="{050A35FF-F825-42E9-A1A1-9C6B37361AC4}">
      <dgm:prSet/>
      <dgm:spPr/>
      <dgm:t>
        <a:bodyPr/>
        <a:lstStyle/>
        <a:p>
          <a:endParaRPr lang="ru-RU"/>
        </a:p>
      </dgm:t>
    </dgm:pt>
    <dgm:pt modelId="{75E2C7C9-BE6B-4050-BCC7-B9E82DE49116}">
      <dgm:prSet/>
      <dgm:spPr/>
      <dgm:t>
        <a:bodyPr/>
        <a:lstStyle/>
        <a:p>
          <a:pPr rtl="0"/>
          <a:r>
            <a:rPr lang="ru-RU" b="1" dirty="0"/>
            <a:t>ДОГОВОР НА ОКАЗАНИЕ УСЛУГ ТЕХНИЧЕСКОГО ЭКСПЕРТА</a:t>
          </a:r>
        </a:p>
        <a:p>
          <a:pPr rtl="0"/>
          <a:r>
            <a:rPr lang="ru-RU" dirty="0"/>
            <a:t>регулирует взаимодействие концессионера, концедента (опционально) и технического эксперта по вопросам технического контроля на стадии проектирования, строительства и эксплуатации, а также разрешения споров технического характера</a:t>
          </a:r>
        </a:p>
        <a:p>
          <a:pPr rtl="0"/>
          <a:endParaRPr lang="ru-RU" dirty="0"/>
        </a:p>
      </dgm:t>
    </dgm:pt>
    <dgm:pt modelId="{ACFE36B4-9598-4DF3-9093-842C7E6EE94A}" type="parTrans" cxnId="{DC979663-4A77-40EB-96AF-FE595415F3DB}">
      <dgm:prSet/>
      <dgm:spPr/>
      <dgm:t>
        <a:bodyPr/>
        <a:lstStyle/>
        <a:p>
          <a:endParaRPr lang="ru-RU"/>
        </a:p>
      </dgm:t>
    </dgm:pt>
    <dgm:pt modelId="{2A0DDDDB-F775-4391-8EF4-EFA755A8D93D}" type="sibTrans" cxnId="{DC979663-4A77-40EB-96AF-FE595415F3DB}">
      <dgm:prSet/>
      <dgm:spPr/>
      <dgm:t>
        <a:bodyPr/>
        <a:lstStyle/>
        <a:p>
          <a:endParaRPr lang="ru-RU"/>
        </a:p>
      </dgm:t>
    </dgm:pt>
    <dgm:pt modelId="{D7163F47-E6A4-494D-A72A-A277C35E0FC3}">
      <dgm:prSet/>
      <dgm:spPr/>
      <dgm:t>
        <a:bodyPr/>
        <a:lstStyle/>
        <a:p>
          <a:pPr rtl="0"/>
          <a:r>
            <a:rPr lang="ru-RU" b="1" dirty="0"/>
            <a:t>ДОГОВОР </a:t>
          </a:r>
          <a:r>
            <a:rPr lang="ru-RU" b="1"/>
            <a:t>С ОПЕРАТОРОМ  (</a:t>
          </a:r>
          <a:r>
            <a:rPr lang="ru-RU" b="1" dirty="0" err="1"/>
            <a:t>ОАО</a:t>
          </a:r>
          <a:r>
            <a:rPr lang="ru-RU" b="1" dirty="0"/>
            <a:t> «</a:t>
          </a:r>
          <a:r>
            <a:rPr lang="ru-RU" b="1" dirty="0" err="1"/>
            <a:t>РЖД</a:t>
          </a:r>
          <a:r>
            <a:rPr lang="ru-RU" b="1" dirty="0"/>
            <a:t>» )</a:t>
          </a:r>
        </a:p>
        <a:p>
          <a:pPr rtl="0"/>
          <a:r>
            <a:rPr lang="ru-RU" b="0" dirty="0"/>
            <a:t>Передача магистрали во владение (пользование) </a:t>
          </a:r>
          <a:r>
            <a:rPr lang="ru-RU" b="0" dirty="0" err="1"/>
            <a:t>ОАО</a:t>
          </a:r>
          <a:r>
            <a:rPr lang="ru-RU" b="0" dirty="0"/>
            <a:t> «</a:t>
          </a:r>
          <a:r>
            <a:rPr lang="ru-RU" b="0" dirty="0" err="1"/>
            <a:t>РЖД</a:t>
          </a:r>
          <a:r>
            <a:rPr lang="ru-RU" b="0" dirty="0"/>
            <a:t>» для обеспечения эксплуатации магистрали</a:t>
          </a:r>
          <a:r>
            <a:rPr lang="ru-RU" b="1" dirty="0"/>
            <a:t> </a:t>
          </a:r>
        </a:p>
      </dgm:t>
    </dgm:pt>
    <dgm:pt modelId="{0C83D7C2-4D6A-46A9-A6C0-C4495E5F2886}" type="parTrans" cxnId="{5506FDFB-E667-492F-92F2-3917AD0704BC}">
      <dgm:prSet/>
      <dgm:spPr/>
      <dgm:t>
        <a:bodyPr/>
        <a:lstStyle/>
        <a:p>
          <a:endParaRPr lang="ru-RU"/>
        </a:p>
      </dgm:t>
    </dgm:pt>
    <dgm:pt modelId="{22BD058C-B283-40A2-9D23-EAE3A1786DF3}" type="sibTrans" cxnId="{5506FDFB-E667-492F-92F2-3917AD0704BC}">
      <dgm:prSet/>
      <dgm:spPr/>
      <dgm:t>
        <a:bodyPr/>
        <a:lstStyle/>
        <a:p>
          <a:endParaRPr lang="ru-RU"/>
        </a:p>
      </dgm:t>
    </dgm:pt>
    <dgm:pt modelId="{6529755A-37B4-474F-8933-56256F9D1E71}">
      <dgm:prSet/>
      <dgm:spPr/>
      <dgm:t>
        <a:bodyPr/>
        <a:lstStyle/>
        <a:p>
          <a:pPr rtl="0"/>
          <a:r>
            <a:rPr lang="ru-RU" b="1" dirty="0"/>
            <a:t>КОРПОРАТИВНОЕ (АКЦИОНЕРНОЕ) СОГЛАШЕНИЕ</a:t>
          </a:r>
        </a:p>
        <a:p>
          <a:pPr rtl="0"/>
          <a:r>
            <a:rPr lang="ru-RU" dirty="0"/>
            <a:t> регулирует отношения между инвесторами Проекта (участниками </a:t>
          </a:r>
          <a:r>
            <a:rPr lang="ru-RU" dirty="0" err="1"/>
            <a:t>СПК</a:t>
          </a:r>
          <a:r>
            <a:rPr lang="ru-RU" dirty="0"/>
            <a:t>) по вопросу распределения рисков, контроля за деятельностью </a:t>
          </a:r>
          <a:r>
            <a:rPr lang="ru-RU" dirty="0" err="1"/>
            <a:t>СПК</a:t>
          </a:r>
          <a:r>
            <a:rPr lang="ru-RU" dirty="0"/>
            <a:t> и согласования решений участников </a:t>
          </a:r>
          <a:r>
            <a:rPr lang="ru-RU" dirty="0" err="1"/>
            <a:t>СПК</a:t>
          </a:r>
          <a:r>
            <a:rPr lang="ru-RU" dirty="0"/>
            <a:t> </a:t>
          </a:r>
          <a:endParaRPr lang="ru-RU" b="1" dirty="0"/>
        </a:p>
      </dgm:t>
    </dgm:pt>
    <dgm:pt modelId="{B310A48D-3885-4DA4-AACD-CC3A8DE6C050}" type="parTrans" cxnId="{ECB6888C-43BD-45DA-BB0C-9235E14DC4CE}">
      <dgm:prSet/>
      <dgm:spPr/>
      <dgm:t>
        <a:bodyPr/>
        <a:lstStyle/>
        <a:p>
          <a:endParaRPr lang="ru-RU"/>
        </a:p>
      </dgm:t>
    </dgm:pt>
    <dgm:pt modelId="{9DEBDA7F-3DB8-4C41-8909-3730923961AC}" type="sibTrans" cxnId="{ECB6888C-43BD-45DA-BB0C-9235E14DC4CE}">
      <dgm:prSet/>
      <dgm:spPr/>
      <dgm:t>
        <a:bodyPr/>
        <a:lstStyle/>
        <a:p>
          <a:endParaRPr lang="ru-RU"/>
        </a:p>
      </dgm:t>
    </dgm:pt>
    <dgm:pt modelId="{11EC55B6-8700-4268-9B02-597A4B198EEA}" type="pres">
      <dgm:prSet presAssocID="{76D8FB78-4DDF-4BAA-929F-8FFCC1264C99}" presName="diagram" presStyleCnt="0">
        <dgm:presLayoutVars>
          <dgm:dir/>
          <dgm:resizeHandles val="exact"/>
        </dgm:presLayoutVars>
      </dgm:prSet>
      <dgm:spPr/>
    </dgm:pt>
    <dgm:pt modelId="{C70EF083-0A41-473F-B1C6-98B765A08EC2}" type="pres">
      <dgm:prSet presAssocID="{3FCDF8B3-4CC4-4EFE-8CB7-17297E4226BE}" presName="node" presStyleLbl="node1" presStyleIdx="0" presStyleCnt="8" custScaleX="115898">
        <dgm:presLayoutVars>
          <dgm:bulletEnabled val="1"/>
        </dgm:presLayoutVars>
      </dgm:prSet>
      <dgm:spPr/>
    </dgm:pt>
    <dgm:pt modelId="{E6F932E4-9097-43AB-B555-6E269D226F1F}" type="pres">
      <dgm:prSet presAssocID="{B0E821E5-019A-4266-910F-87EA184D6471}" presName="sibTrans" presStyleCnt="0"/>
      <dgm:spPr/>
    </dgm:pt>
    <dgm:pt modelId="{AC045821-1B0C-4960-958E-F9B6BC8A1FF3}" type="pres">
      <dgm:prSet presAssocID="{6529755A-37B4-474F-8933-56256F9D1E71}" presName="node" presStyleLbl="node1" presStyleIdx="1" presStyleCnt="8" custScaleX="115898">
        <dgm:presLayoutVars>
          <dgm:bulletEnabled val="1"/>
        </dgm:presLayoutVars>
      </dgm:prSet>
      <dgm:spPr/>
    </dgm:pt>
    <dgm:pt modelId="{513A920D-7504-407C-B08B-551A73D5EA3D}" type="pres">
      <dgm:prSet presAssocID="{9DEBDA7F-3DB8-4C41-8909-3730923961AC}" presName="sibTrans" presStyleCnt="0"/>
      <dgm:spPr/>
    </dgm:pt>
    <dgm:pt modelId="{DE789953-B38F-4218-83B9-65E5106CBE4D}" type="pres">
      <dgm:prSet presAssocID="{8FCBC628-0217-4F60-A733-FD74C938ED6C}" presName="node" presStyleLbl="node1" presStyleIdx="2" presStyleCnt="8" custScaleX="115898">
        <dgm:presLayoutVars>
          <dgm:bulletEnabled val="1"/>
        </dgm:presLayoutVars>
      </dgm:prSet>
      <dgm:spPr/>
    </dgm:pt>
    <dgm:pt modelId="{CF6EAABB-92B0-4905-8575-3FF8A07A1E69}" type="pres">
      <dgm:prSet presAssocID="{DFB8B337-D299-488C-A2F7-645DA966EFFE}" presName="sibTrans" presStyleCnt="0"/>
      <dgm:spPr/>
    </dgm:pt>
    <dgm:pt modelId="{ED4FCB30-5344-4F62-9C5F-1DD02F6E375B}" type="pres">
      <dgm:prSet presAssocID="{11E4E5BD-EE83-4514-817F-9B303FB3279C}" presName="node" presStyleLbl="node1" presStyleIdx="3" presStyleCnt="8" custScaleX="115898">
        <dgm:presLayoutVars>
          <dgm:bulletEnabled val="1"/>
        </dgm:presLayoutVars>
      </dgm:prSet>
      <dgm:spPr/>
    </dgm:pt>
    <dgm:pt modelId="{C9AEF136-1342-42EA-8798-3E3AC5015EB7}" type="pres">
      <dgm:prSet presAssocID="{BCBFAFF7-8292-476D-A1DA-A6C4DC7C1C11}" presName="sibTrans" presStyleCnt="0"/>
      <dgm:spPr/>
    </dgm:pt>
    <dgm:pt modelId="{6FAD5DC5-3EF1-413E-96FC-B71576B5B234}" type="pres">
      <dgm:prSet presAssocID="{5115485E-CB05-4298-86C1-AED6F396E96E}" presName="node" presStyleLbl="node1" presStyleIdx="4" presStyleCnt="8" custScaleX="115898">
        <dgm:presLayoutVars>
          <dgm:bulletEnabled val="1"/>
        </dgm:presLayoutVars>
      </dgm:prSet>
      <dgm:spPr/>
    </dgm:pt>
    <dgm:pt modelId="{E9B29F01-414B-41D9-A9C6-E2CA239B2CB8}" type="pres">
      <dgm:prSet presAssocID="{84566794-0769-4B73-B37C-C78B80E00020}" presName="sibTrans" presStyleCnt="0"/>
      <dgm:spPr/>
    </dgm:pt>
    <dgm:pt modelId="{8A5C10B2-F800-429E-A809-F66D04CC1177}" type="pres">
      <dgm:prSet presAssocID="{2A0C2275-F798-4E09-AA95-B8034E164A67}" presName="node" presStyleLbl="node1" presStyleIdx="5" presStyleCnt="8" custScaleX="115898">
        <dgm:presLayoutVars>
          <dgm:bulletEnabled val="1"/>
        </dgm:presLayoutVars>
      </dgm:prSet>
      <dgm:spPr/>
    </dgm:pt>
    <dgm:pt modelId="{F28ABE8E-34F8-4453-81EB-F28408E8DA84}" type="pres">
      <dgm:prSet presAssocID="{35DD0CF4-BAA0-4591-8334-C293B498277C}" presName="sibTrans" presStyleCnt="0"/>
      <dgm:spPr/>
    </dgm:pt>
    <dgm:pt modelId="{BC351746-45BF-4C47-8E56-D141B0AC884D}" type="pres">
      <dgm:prSet presAssocID="{75E2C7C9-BE6B-4050-BCC7-B9E82DE49116}" presName="node" presStyleLbl="node1" presStyleIdx="6" presStyleCnt="8" custScaleX="115898">
        <dgm:presLayoutVars>
          <dgm:bulletEnabled val="1"/>
        </dgm:presLayoutVars>
      </dgm:prSet>
      <dgm:spPr/>
    </dgm:pt>
    <dgm:pt modelId="{A65ADF04-691D-458E-BABE-A498E1801B0E}" type="pres">
      <dgm:prSet presAssocID="{2A0DDDDB-F775-4391-8EF4-EFA755A8D93D}" presName="sibTrans" presStyleCnt="0"/>
      <dgm:spPr/>
    </dgm:pt>
    <dgm:pt modelId="{EF975D57-74C1-4526-B0F0-A5BD709FAF00}" type="pres">
      <dgm:prSet presAssocID="{D7163F47-E6A4-494D-A72A-A277C35E0FC3}" presName="node" presStyleLbl="node1" presStyleIdx="7" presStyleCnt="8" custScaleX="115898">
        <dgm:presLayoutVars>
          <dgm:bulletEnabled val="1"/>
        </dgm:presLayoutVars>
      </dgm:prSet>
      <dgm:spPr/>
    </dgm:pt>
  </dgm:ptLst>
  <dgm:cxnLst>
    <dgm:cxn modelId="{DC979663-4A77-40EB-96AF-FE595415F3DB}" srcId="{76D8FB78-4DDF-4BAA-929F-8FFCC1264C99}" destId="{75E2C7C9-BE6B-4050-BCC7-B9E82DE49116}" srcOrd="6" destOrd="0" parTransId="{ACFE36B4-9598-4DF3-9093-842C7E6EE94A}" sibTransId="{2A0DDDDB-F775-4391-8EF4-EFA755A8D93D}"/>
    <dgm:cxn modelId="{E5419564-0968-4D6D-B4E2-A836D7301137}" type="presOf" srcId="{11E4E5BD-EE83-4514-817F-9B303FB3279C}" destId="{ED4FCB30-5344-4F62-9C5F-1DD02F6E375B}" srcOrd="0" destOrd="0" presId="urn:microsoft.com/office/officeart/2005/8/layout/default"/>
    <dgm:cxn modelId="{755C0A67-BF57-4091-987C-A0DC5BD97B6E}" type="presOf" srcId="{8FCBC628-0217-4F60-A733-FD74C938ED6C}" destId="{DE789953-B38F-4218-83B9-65E5106CBE4D}" srcOrd="0" destOrd="0" presId="urn:microsoft.com/office/officeart/2005/8/layout/default"/>
    <dgm:cxn modelId="{F2B4264C-1F1B-43F1-8040-C0F7A697F0A3}" type="presOf" srcId="{75E2C7C9-BE6B-4050-BCC7-B9E82DE49116}" destId="{BC351746-45BF-4C47-8E56-D141B0AC884D}" srcOrd="0" destOrd="0" presId="urn:microsoft.com/office/officeart/2005/8/layout/default"/>
    <dgm:cxn modelId="{B724985A-6728-45F0-A299-777C3C182D3D}" type="presOf" srcId="{D7163F47-E6A4-494D-A72A-A277C35E0FC3}" destId="{EF975D57-74C1-4526-B0F0-A5BD709FAF00}" srcOrd="0" destOrd="0" presId="urn:microsoft.com/office/officeart/2005/8/layout/default"/>
    <dgm:cxn modelId="{DA7E987F-9051-41B7-AF59-80CB5EACA9D8}" type="presOf" srcId="{5115485E-CB05-4298-86C1-AED6F396E96E}" destId="{6FAD5DC5-3EF1-413E-96FC-B71576B5B234}" srcOrd="0" destOrd="0" presId="urn:microsoft.com/office/officeart/2005/8/layout/default"/>
    <dgm:cxn modelId="{D2AEFD83-5CC1-4B07-AE24-12C67B0CA456}" type="presOf" srcId="{2A0C2275-F798-4E09-AA95-B8034E164A67}" destId="{8A5C10B2-F800-429E-A809-F66D04CC1177}" srcOrd="0" destOrd="0" presId="urn:microsoft.com/office/officeart/2005/8/layout/default"/>
    <dgm:cxn modelId="{ECB6888C-43BD-45DA-BB0C-9235E14DC4CE}" srcId="{76D8FB78-4DDF-4BAA-929F-8FFCC1264C99}" destId="{6529755A-37B4-474F-8933-56256F9D1E71}" srcOrd="1" destOrd="0" parTransId="{B310A48D-3885-4DA4-AACD-CC3A8DE6C050}" sibTransId="{9DEBDA7F-3DB8-4C41-8909-3730923961AC}"/>
    <dgm:cxn modelId="{C072628E-C335-4AAD-A7D4-D2EA485532D6}" srcId="{76D8FB78-4DDF-4BAA-929F-8FFCC1264C99}" destId="{3FCDF8B3-4CC4-4EFE-8CB7-17297E4226BE}" srcOrd="0" destOrd="0" parTransId="{9738849F-5088-442D-87AB-C36259A37300}" sibTransId="{B0E821E5-019A-4266-910F-87EA184D6471}"/>
    <dgm:cxn modelId="{84D94FAD-DF2E-4F02-86BA-3A3678C4F9AB}" type="presOf" srcId="{76D8FB78-4DDF-4BAA-929F-8FFCC1264C99}" destId="{11EC55B6-8700-4268-9B02-597A4B198EEA}" srcOrd="0" destOrd="0" presId="urn:microsoft.com/office/officeart/2005/8/layout/default"/>
    <dgm:cxn modelId="{726354BA-965E-4675-9A60-154D5F4FF83B}" srcId="{76D8FB78-4DDF-4BAA-929F-8FFCC1264C99}" destId="{5115485E-CB05-4298-86C1-AED6F396E96E}" srcOrd="4" destOrd="0" parTransId="{078A1D53-533E-4337-B6FF-93DD616F0223}" sibTransId="{84566794-0769-4B73-B37C-C78B80E00020}"/>
    <dgm:cxn modelId="{7C8B7FBE-3F2B-4853-8827-940F8BCDC75A}" type="presOf" srcId="{3FCDF8B3-4CC4-4EFE-8CB7-17297E4226BE}" destId="{C70EF083-0A41-473F-B1C6-98B765A08EC2}" srcOrd="0" destOrd="0" presId="urn:microsoft.com/office/officeart/2005/8/layout/default"/>
    <dgm:cxn modelId="{F3D060C5-5DEE-4EE4-B7E8-5345A708E103}" srcId="{76D8FB78-4DDF-4BAA-929F-8FFCC1264C99}" destId="{8FCBC628-0217-4F60-A733-FD74C938ED6C}" srcOrd="2" destOrd="0" parTransId="{F0E273ED-17DF-4960-B7CC-B1842411C49F}" sibTransId="{DFB8B337-D299-488C-A2F7-645DA966EFFE}"/>
    <dgm:cxn modelId="{A42A0EF4-DC3A-427A-825F-0681FACB9BD2}" type="presOf" srcId="{6529755A-37B4-474F-8933-56256F9D1E71}" destId="{AC045821-1B0C-4960-958E-F9B6BC8A1FF3}" srcOrd="0" destOrd="0" presId="urn:microsoft.com/office/officeart/2005/8/layout/default"/>
    <dgm:cxn modelId="{8249ABF9-E50D-4A80-9C64-314F2FF2653B}" srcId="{76D8FB78-4DDF-4BAA-929F-8FFCC1264C99}" destId="{11E4E5BD-EE83-4514-817F-9B303FB3279C}" srcOrd="3" destOrd="0" parTransId="{F9BBDEDD-8D33-4294-9F2C-9C5407CC46BA}" sibTransId="{BCBFAFF7-8292-476D-A1DA-A6C4DC7C1C11}"/>
    <dgm:cxn modelId="{5506FDFB-E667-492F-92F2-3917AD0704BC}" srcId="{76D8FB78-4DDF-4BAA-929F-8FFCC1264C99}" destId="{D7163F47-E6A4-494D-A72A-A277C35E0FC3}" srcOrd="7" destOrd="0" parTransId="{0C83D7C2-4D6A-46A9-A6C0-C4495E5F2886}" sibTransId="{22BD058C-B283-40A2-9D23-EAE3A1786DF3}"/>
    <dgm:cxn modelId="{050A35FF-F825-42E9-A1A1-9C6B37361AC4}" srcId="{76D8FB78-4DDF-4BAA-929F-8FFCC1264C99}" destId="{2A0C2275-F798-4E09-AA95-B8034E164A67}" srcOrd="5" destOrd="0" parTransId="{D42E8AF2-2A75-41E4-8758-E44CC058EF45}" sibTransId="{35DD0CF4-BAA0-4591-8334-C293B498277C}"/>
    <dgm:cxn modelId="{5AE50D4A-D3DC-4CF4-B679-479511392BBB}" type="presParOf" srcId="{11EC55B6-8700-4268-9B02-597A4B198EEA}" destId="{C70EF083-0A41-473F-B1C6-98B765A08EC2}" srcOrd="0" destOrd="0" presId="urn:microsoft.com/office/officeart/2005/8/layout/default"/>
    <dgm:cxn modelId="{AC8ABC93-36D0-4A30-953E-75A2D4CA3045}" type="presParOf" srcId="{11EC55B6-8700-4268-9B02-597A4B198EEA}" destId="{E6F932E4-9097-43AB-B555-6E269D226F1F}" srcOrd="1" destOrd="0" presId="urn:microsoft.com/office/officeart/2005/8/layout/default"/>
    <dgm:cxn modelId="{F887A4B2-241E-4AA9-95F1-D646008DCF0B}" type="presParOf" srcId="{11EC55B6-8700-4268-9B02-597A4B198EEA}" destId="{AC045821-1B0C-4960-958E-F9B6BC8A1FF3}" srcOrd="2" destOrd="0" presId="urn:microsoft.com/office/officeart/2005/8/layout/default"/>
    <dgm:cxn modelId="{9F29A1C2-B87E-4301-854F-1E1D05D48F86}" type="presParOf" srcId="{11EC55B6-8700-4268-9B02-597A4B198EEA}" destId="{513A920D-7504-407C-B08B-551A73D5EA3D}" srcOrd="3" destOrd="0" presId="urn:microsoft.com/office/officeart/2005/8/layout/default"/>
    <dgm:cxn modelId="{81CF7189-E01C-4853-AF3B-51ABC1E324A3}" type="presParOf" srcId="{11EC55B6-8700-4268-9B02-597A4B198EEA}" destId="{DE789953-B38F-4218-83B9-65E5106CBE4D}" srcOrd="4" destOrd="0" presId="urn:microsoft.com/office/officeart/2005/8/layout/default"/>
    <dgm:cxn modelId="{C887F82E-4ACF-4CEE-864A-FEE53B48B245}" type="presParOf" srcId="{11EC55B6-8700-4268-9B02-597A4B198EEA}" destId="{CF6EAABB-92B0-4905-8575-3FF8A07A1E69}" srcOrd="5" destOrd="0" presId="urn:microsoft.com/office/officeart/2005/8/layout/default"/>
    <dgm:cxn modelId="{2871779B-3D0D-4A2E-A10C-68280C059A5C}" type="presParOf" srcId="{11EC55B6-8700-4268-9B02-597A4B198EEA}" destId="{ED4FCB30-5344-4F62-9C5F-1DD02F6E375B}" srcOrd="6" destOrd="0" presId="urn:microsoft.com/office/officeart/2005/8/layout/default"/>
    <dgm:cxn modelId="{7E810527-F3A6-4108-B07F-0E8A1B6BAA0E}" type="presParOf" srcId="{11EC55B6-8700-4268-9B02-597A4B198EEA}" destId="{C9AEF136-1342-42EA-8798-3E3AC5015EB7}" srcOrd="7" destOrd="0" presId="urn:microsoft.com/office/officeart/2005/8/layout/default"/>
    <dgm:cxn modelId="{3AFF8761-283E-415F-8AC7-8EE2843E93C6}" type="presParOf" srcId="{11EC55B6-8700-4268-9B02-597A4B198EEA}" destId="{6FAD5DC5-3EF1-413E-96FC-B71576B5B234}" srcOrd="8" destOrd="0" presId="urn:microsoft.com/office/officeart/2005/8/layout/default"/>
    <dgm:cxn modelId="{C4BCC9FA-0857-4A2B-94DB-1FC2AA6A7FB7}" type="presParOf" srcId="{11EC55B6-8700-4268-9B02-597A4B198EEA}" destId="{E9B29F01-414B-41D9-A9C6-E2CA239B2CB8}" srcOrd="9" destOrd="0" presId="urn:microsoft.com/office/officeart/2005/8/layout/default"/>
    <dgm:cxn modelId="{BDAB4130-0AE0-4FBE-A156-FDA4F16ADC02}" type="presParOf" srcId="{11EC55B6-8700-4268-9B02-597A4B198EEA}" destId="{8A5C10B2-F800-429E-A809-F66D04CC1177}" srcOrd="10" destOrd="0" presId="urn:microsoft.com/office/officeart/2005/8/layout/default"/>
    <dgm:cxn modelId="{F0865174-814F-4C87-A388-A7B8130A75EC}" type="presParOf" srcId="{11EC55B6-8700-4268-9B02-597A4B198EEA}" destId="{F28ABE8E-34F8-4453-81EB-F28408E8DA84}" srcOrd="11" destOrd="0" presId="urn:microsoft.com/office/officeart/2005/8/layout/default"/>
    <dgm:cxn modelId="{C6DEC3AB-48C2-4712-A841-5D60FD15F184}" type="presParOf" srcId="{11EC55B6-8700-4268-9B02-597A4B198EEA}" destId="{BC351746-45BF-4C47-8E56-D141B0AC884D}" srcOrd="12" destOrd="0" presId="urn:microsoft.com/office/officeart/2005/8/layout/default"/>
    <dgm:cxn modelId="{E24551B2-F763-4269-BCD9-F8EBEE6BF06B}" type="presParOf" srcId="{11EC55B6-8700-4268-9B02-597A4B198EEA}" destId="{A65ADF04-691D-458E-BABE-A498E1801B0E}" srcOrd="13" destOrd="0" presId="urn:microsoft.com/office/officeart/2005/8/layout/default"/>
    <dgm:cxn modelId="{58A963F8-4E6F-4203-9B41-B376E18E5C8B}" type="presParOf" srcId="{11EC55B6-8700-4268-9B02-597A4B198EEA}" destId="{EF975D57-74C1-4526-B0F0-A5BD709FAF00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CBF50F-7DCA-4E17-8A29-00548FFB35E7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DCA58-F925-4604-BDBB-DC9CBDA3445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рассмотреть и согласовать с концессионером кандидатуру Генерального проектировщика, Генерального Подрядчика, Технического Эксперта</a:t>
          </a:r>
        </a:p>
      </dgm:t>
    </dgm:pt>
    <dgm:pt modelId="{CF583ED3-3993-4632-9D20-CAE7DE3417DB}" type="parTrans" cxnId="{FF879CEE-269E-497A-85B0-16DE8CF61B77}">
      <dgm:prSet/>
      <dgm:spPr/>
      <dgm:t>
        <a:bodyPr/>
        <a:lstStyle/>
        <a:p>
          <a:endParaRPr lang="ru-RU"/>
        </a:p>
      </dgm:t>
    </dgm:pt>
    <dgm:pt modelId="{87FF9E11-C858-4062-93F1-3A7A4665EB86}" type="sibTrans" cxnId="{FF879CEE-269E-497A-85B0-16DE8CF61B77}">
      <dgm:prSet/>
      <dgm:spPr/>
      <dgm:t>
        <a:bodyPr/>
        <a:lstStyle/>
        <a:p>
          <a:endParaRPr lang="ru-RU"/>
        </a:p>
      </dgm:t>
    </dgm:pt>
    <dgm:pt modelId="{6DC7573F-6E09-4E73-8323-BBC95ED3ECD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предоставить земельные участки Концессионеру</a:t>
          </a:r>
        </a:p>
      </dgm:t>
    </dgm:pt>
    <dgm:pt modelId="{EED62454-6897-40FD-80DB-AD0BAE36670D}" type="parTrans" cxnId="{BF82B564-8F88-472C-86A3-7200B66FAA91}">
      <dgm:prSet/>
      <dgm:spPr/>
      <dgm:t>
        <a:bodyPr/>
        <a:lstStyle/>
        <a:p>
          <a:endParaRPr lang="ru-RU"/>
        </a:p>
      </dgm:t>
    </dgm:pt>
    <dgm:pt modelId="{3958C8A8-CADB-4F8F-AC41-E7A8DBCED3A3}" type="sibTrans" cxnId="{BF82B564-8F88-472C-86A3-7200B66FAA91}">
      <dgm:prSet/>
      <dgm:spPr/>
      <dgm:t>
        <a:bodyPr/>
        <a:lstStyle/>
        <a:p>
          <a:endParaRPr lang="ru-RU"/>
        </a:p>
      </dgm:t>
    </dgm:pt>
    <dgm:pt modelId="{6B69E407-28B7-42EC-8841-F56AE11523C8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согласовать проектную  и рабочую документацию, подготовленную Генеральным проектировщиком</a:t>
          </a:r>
        </a:p>
      </dgm:t>
    </dgm:pt>
    <dgm:pt modelId="{CECEDE37-07C2-430F-A984-B7DC53B18CDD}" type="parTrans" cxnId="{35306750-F310-47EF-899E-3A1E938B9552}">
      <dgm:prSet/>
      <dgm:spPr/>
      <dgm:t>
        <a:bodyPr/>
        <a:lstStyle/>
        <a:p>
          <a:endParaRPr lang="ru-RU"/>
        </a:p>
      </dgm:t>
    </dgm:pt>
    <dgm:pt modelId="{F0698ABA-CC4D-47AD-982A-1138CBE33347}" type="sibTrans" cxnId="{35306750-F310-47EF-899E-3A1E938B9552}">
      <dgm:prSet/>
      <dgm:spPr/>
      <dgm:t>
        <a:bodyPr/>
        <a:lstStyle/>
        <a:p>
          <a:endParaRPr lang="ru-RU"/>
        </a:p>
      </dgm:t>
    </dgm:pt>
    <dgm:pt modelId="{B3BD2ACB-A370-4B8F-8AC5-1ACFBEB4DF6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обеспечить содействие концессионеру в вводе Магистрали в эксплуатацию</a:t>
          </a:r>
        </a:p>
      </dgm:t>
    </dgm:pt>
    <dgm:pt modelId="{E0A42CB4-24A0-480C-9D92-5AAD2DC5A48D}" type="parTrans" cxnId="{EC9644E1-3947-4F70-987D-953F3D5F244B}">
      <dgm:prSet/>
      <dgm:spPr/>
      <dgm:t>
        <a:bodyPr/>
        <a:lstStyle/>
        <a:p>
          <a:endParaRPr lang="ru-RU"/>
        </a:p>
      </dgm:t>
    </dgm:pt>
    <dgm:pt modelId="{D826F454-D88E-4D03-A1A9-33773F14C827}" type="sibTrans" cxnId="{EC9644E1-3947-4F70-987D-953F3D5F244B}">
      <dgm:prSet/>
      <dgm:spPr/>
      <dgm:t>
        <a:bodyPr/>
        <a:lstStyle/>
        <a:p>
          <a:endParaRPr lang="ru-RU"/>
        </a:p>
      </dgm:t>
    </dgm:pt>
    <dgm:pt modelId="{7A78B051-5A27-4A7F-B9D8-D0ADE1D606A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обеспечить проверку и подтверждение выполнения концессионером работ по строительству </a:t>
          </a:r>
        </a:p>
      </dgm:t>
    </dgm:pt>
    <dgm:pt modelId="{CDB0C271-CDB2-4A86-99BA-3296108DF674}" type="parTrans" cxnId="{7B8919DF-0E05-43A0-830E-8E449897E1AD}">
      <dgm:prSet/>
      <dgm:spPr/>
      <dgm:t>
        <a:bodyPr/>
        <a:lstStyle/>
        <a:p>
          <a:endParaRPr lang="ru-RU"/>
        </a:p>
      </dgm:t>
    </dgm:pt>
    <dgm:pt modelId="{88BE8805-47E9-4179-B49B-C6A70C060719}" type="sibTrans" cxnId="{7B8919DF-0E05-43A0-830E-8E449897E1AD}">
      <dgm:prSet/>
      <dgm:spPr/>
      <dgm:t>
        <a:bodyPr/>
        <a:lstStyle/>
        <a:p>
          <a:endParaRPr lang="ru-RU"/>
        </a:p>
      </dgm:t>
    </dgm:pt>
    <dgm:pt modelId="{408A824D-197A-4DF0-951E-07EE05DFA119}" type="pres">
      <dgm:prSet presAssocID="{5FCBF50F-7DCA-4E17-8A29-00548FFB35E7}" presName="Name0" presStyleCnt="0">
        <dgm:presLayoutVars>
          <dgm:chMax val="7"/>
          <dgm:chPref val="7"/>
          <dgm:dir/>
        </dgm:presLayoutVars>
      </dgm:prSet>
      <dgm:spPr/>
    </dgm:pt>
    <dgm:pt modelId="{69E981A7-7AC1-4B50-94F1-CE97FCCF7B56}" type="pres">
      <dgm:prSet presAssocID="{5FCBF50F-7DCA-4E17-8A29-00548FFB35E7}" presName="Name1" presStyleCnt="0"/>
      <dgm:spPr/>
    </dgm:pt>
    <dgm:pt modelId="{03D3279E-964D-4860-BDDB-68E8084CE856}" type="pres">
      <dgm:prSet presAssocID="{5FCBF50F-7DCA-4E17-8A29-00548FFB35E7}" presName="cycle" presStyleCnt="0"/>
      <dgm:spPr/>
    </dgm:pt>
    <dgm:pt modelId="{A4FFE932-0087-42EF-B033-492E4133F9D8}" type="pres">
      <dgm:prSet presAssocID="{5FCBF50F-7DCA-4E17-8A29-00548FFB35E7}" presName="srcNode" presStyleLbl="node1" presStyleIdx="0" presStyleCnt="5"/>
      <dgm:spPr/>
    </dgm:pt>
    <dgm:pt modelId="{F14210E7-5741-4E3F-BE93-304792A415CE}" type="pres">
      <dgm:prSet presAssocID="{5FCBF50F-7DCA-4E17-8A29-00548FFB35E7}" presName="conn" presStyleLbl="parChTrans1D2" presStyleIdx="0" presStyleCnt="1"/>
      <dgm:spPr/>
    </dgm:pt>
    <dgm:pt modelId="{50F0D636-4840-440A-8875-B45DB6DB00E1}" type="pres">
      <dgm:prSet presAssocID="{5FCBF50F-7DCA-4E17-8A29-00548FFB35E7}" presName="extraNode" presStyleLbl="node1" presStyleIdx="0" presStyleCnt="5"/>
      <dgm:spPr/>
    </dgm:pt>
    <dgm:pt modelId="{5D008055-4332-47D2-AC6B-64C82D36261D}" type="pres">
      <dgm:prSet presAssocID="{5FCBF50F-7DCA-4E17-8A29-00548FFB35E7}" presName="dstNode" presStyleLbl="node1" presStyleIdx="0" presStyleCnt="5"/>
      <dgm:spPr/>
    </dgm:pt>
    <dgm:pt modelId="{B858942B-DB85-4760-A3CD-EF1EA5D25047}" type="pres">
      <dgm:prSet presAssocID="{696DCA58-F925-4604-BDBB-DC9CBDA3445A}" presName="text_1" presStyleLbl="node1" presStyleIdx="0" presStyleCnt="5">
        <dgm:presLayoutVars>
          <dgm:bulletEnabled val="1"/>
        </dgm:presLayoutVars>
      </dgm:prSet>
      <dgm:spPr/>
    </dgm:pt>
    <dgm:pt modelId="{6110219C-34AA-47CB-AB4E-EF2115C4EF65}" type="pres">
      <dgm:prSet presAssocID="{696DCA58-F925-4604-BDBB-DC9CBDA3445A}" presName="accent_1" presStyleCnt="0"/>
      <dgm:spPr/>
    </dgm:pt>
    <dgm:pt modelId="{B3D3F58F-434F-4086-935E-BDB212D57229}" type="pres">
      <dgm:prSet presAssocID="{696DCA58-F925-4604-BDBB-DC9CBDA3445A}" presName="accentRepeatNode" presStyleLbl="solidFgAcc1" presStyleIdx="0" presStyleCnt="5"/>
      <dgm:spPr/>
    </dgm:pt>
    <dgm:pt modelId="{1D1017F0-5411-4286-A77F-33FBA554F937}" type="pres">
      <dgm:prSet presAssocID="{6DC7573F-6E09-4E73-8323-BBC95ED3ECDC}" presName="text_2" presStyleLbl="node1" presStyleIdx="1" presStyleCnt="5">
        <dgm:presLayoutVars>
          <dgm:bulletEnabled val="1"/>
        </dgm:presLayoutVars>
      </dgm:prSet>
      <dgm:spPr/>
    </dgm:pt>
    <dgm:pt modelId="{405142DF-2E20-4F3F-9D66-58FE46A1B25B}" type="pres">
      <dgm:prSet presAssocID="{6DC7573F-6E09-4E73-8323-BBC95ED3ECDC}" presName="accent_2" presStyleCnt="0"/>
      <dgm:spPr/>
    </dgm:pt>
    <dgm:pt modelId="{A7D3E809-886E-49A7-9EC9-4807A0E6C02F}" type="pres">
      <dgm:prSet presAssocID="{6DC7573F-6E09-4E73-8323-BBC95ED3ECDC}" presName="accentRepeatNode" presStyleLbl="solidFgAcc1" presStyleIdx="1" presStyleCnt="5"/>
      <dgm:spPr/>
    </dgm:pt>
    <dgm:pt modelId="{683960D9-BEFD-4804-8C8A-4BA94AF20585}" type="pres">
      <dgm:prSet presAssocID="{6B69E407-28B7-42EC-8841-F56AE11523C8}" presName="text_3" presStyleLbl="node1" presStyleIdx="2" presStyleCnt="5" custLinFactNeighborY="-8487">
        <dgm:presLayoutVars>
          <dgm:bulletEnabled val="1"/>
        </dgm:presLayoutVars>
      </dgm:prSet>
      <dgm:spPr/>
    </dgm:pt>
    <dgm:pt modelId="{3F8D4F55-4FDC-4D2B-9FEB-2E49B64AB4E8}" type="pres">
      <dgm:prSet presAssocID="{6B69E407-28B7-42EC-8841-F56AE11523C8}" presName="accent_3" presStyleCnt="0"/>
      <dgm:spPr/>
    </dgm:pt>
    <dgm:pt modelId="{6D5039FF-0C94-4123-AABA-BDAF47A19C0B}" type="pres">
      <dgm:prSet presAssocID="{6B69E407-28B7-42EC-8841-F56AE11523C8}" presName="accentRepeatNode" presStyleLbl="solidFgAcc1" presStyleIdx="2" presStyleCnt="5"/>
      <dgm:spPr/>
    </dgm:pt>
    <dgm:pt modelId="{929BCC5C-D0C3-4DCE-AC13-74715AAE35B5}" type="pres">
      <dgm:prSet presAssocID="{7A78B051-5A27-4A7F-B9D8-D0ADE1D606A3}" presName="text_4" presStyleLbl="node1" presStyleIdx="3" presStyleCnt="5">
        <dgm:presLayoutVars>
          <dgm:bulletEnabled val="1"/>
        </dgm:presLayoutVars>
      </dgm:prSet>
      <dgm:spPr/>
    </dgm:pt>
    <dgm:pt modelId="{9B62495B-E12D-47C7-8D9F-F0343103C05E}" type="pres">
      <dgm:prSet presAssocID="{7A78B051-5A27-4A7F-B9D8-D0ADE1D606A3}" presName="accent_4" presStyleCnt="0"/>
      <dgm:spPr/>
    </dgm:pt>
    <dgm:pt modelId="{EA8A60AB-E3E0-4A49-A95F-467D221043FE}" type="pres">
      <dgm:prSet presAssocID="{7A78B051-5A27-4A7F-B9D8-D0ADE1D606A3}" presName="accentRepeatNode" presStyleLbl="solidFgAcc1" presStyleIdx="3" presStyleCnt="5"/>
      <dgm:spPr/>
    </dgm:pt>
    <dgm:pt modelId="{16A0F365-2D6A-4766-B06F-04953CF39F57}" type="pres">
      <dgm:prSet presAssocID="{B3BD2ACB-A370-4B8F-8AC5-1ACFBEB4DF63}" presName="text_5" presStyleLbl="node1" presStyleIdx="4" presStyleCnt="5">
        <dgm:presLayoutVars>
          <dgm:bulletEnabled val="1"/>
        </dgm:presLayoutVars>
      </dgm:prSet>
      <dgm:spPr/>
    </dgm:pt>
    <dgm:pt modelId="{9AC37C0B-F0FB-466B-8BD9-FC47F9F753F8}" type="pres">
      <dgm:prSet presAssocID="{B3BD2ACB-A370-4B8F-8AC5-1ACFBEB4DF63}" presName="accent_5" presStyleCnt="0"/>
      <dgm:spPr/>
    </dgm:pt>
    <dgm:pt modelId="{9EEAEA58-1B2C-40F6-B3E0-D561026B5A4C}" type="pres">
      <dgm:prSet presAssocID="{B3BD2ACB-A370-4B8F-8AC5-1ACFBEB4DF63}" presName="accentRepeatNode" presStyleLbl="solidFgAcc1" presStyleIdx="4" presStyleCnt="5"/>
      <dgm:spPr/>
    </dgm:pt>
  </dgm:ptLst>
  <dgm:cxnLst>
    <dgm:cxn modelId="{C8041F31-494A-4AFD-956A-A6E8FBA5FB30}" type="presOf" srcId="{696DCA58-F925-4604-BDBB-DC9CBDA3445A}" destId="{B858942B-DB85-4760-A3CD-EF1EA5D25047}" srcOrd="0" destOrd="0" presId="urn:microsoft.com/office/officeart/2008/layout/VerticalCurvedList"/>
    <dgm:cxn modelId="{BF82B564-8F88-472C-86A3-7200B66FAA91}" srcId="{5FCBF50F-7DCA-4E17-8A29-00548FFB35E7}" destId="{6DC7573F-6E09-4E73-8323-BBC95ED3ECDC}" srcOrd="1" destOrd="0" parTransId="{EED62454-6897-40FD-80DB-AD0BAE36670D}" sibTransId="{3958C8A8-CADB-4F8F-AC41-E7A8DBCED3A3}"/>
    <dgm:cxn modelId="{6D1B3A4A-2F4B-4A23-BB23-5D3E071700D4}" type="presOf" srcId="{7A78B051-5A27-4A7F-B9D8-D0ADE1D606A3}" destId="{929BCC5C-D0C3-4DCE-AC13-74715AAE35B5}" srcOrd="0" destOrd="0" presId="urn:microsoft.com/office/officeart/2008/layout/VerticalCurvedList"/>
    <dgm:cxn modelId="{35306750-F310-47EF-899E-3A1E938B9552}" srcId="{5FCBF50F-7DCA-4E17-8A29-00548FFB35E7}" destId="{6B69E407-28B7-42EC-8841-F56AE11523C8}" srcOrd="2" destOrd="0" parTransId="{CECEDE37-07C2-430F-A984-B7DC53B18CDD}" sibTransId="{F0698ABA-CC4D-47AD-982A-1138CBE33347}"/>
    <dgm:cxn modelId="{A423F771-6FA2-46E7-8FA4-1B1C16F9EAE2}" type="presOf" srcId="{5FCBF50F-7DCA-4E17-8A29-00548FFB35E7}" destId="{408A824D-197A-4DF0-951E-07EE05DFA119}" srcOrd="0" destOrd="0" presId="urn:microsoft.com/office/officeart/2008/layout/VerticalCurvedList"/>
    <dgm:cxn modelId="{5A0C519D-242B-4398-9BAD-B384EA7175BE}" type="presOf" srcId="{87FF9E11-C858-4062-93F1-3A7A4665EB86}" destId="{F14210E7-5741-4E3F-BE93-304792A415CE}" srcOrd="0" destOrd="0" presId="urn:microsoft.com/office/officeart/2008/layout/VerticalCurvedList"/>
    <dgm:cxn modelId="{FA90F8B5-EA88-485F-B1E9-DBFA48167A29}" type="presOf" srcId="{B3BD2ACB-A370-4B8F-8AC5-1ACFBEB4DF63}" destId="{16A0F365-2D6A-4766-B06F-04953CF39F57}" srcOrd="0" destOrd="0" presId="urn:microsoft.com/office/officeart/2008/layout/VerticalCurvedList"/>
    <dgm:cxn modelId="{4DA5FBC0-7963-4B09-98CE-9F3A8EA97731}" type="presOf" srcId="{6B69E407-28B7-42EC-8841-F56AE11523C8}" destId="{683960D9-BEFD-4804-8C8A-4BA94AF20585}" srcOrd="0" destOrd="0" presId="urn:microsoft.com/office/officeart/2008/layout/VerticalCurvedList"/>
    <dgm:cxn modelId="{7B8919DF-0E05-43A0-830E-8E449897E1AD}" srcId="{5FCBF50F-7DCA-4E17-8A29-00548FFB35E7}" destId="{7A78B051-5A27-4A7F-B9D8-D0ADE1D606A3}" srcOrd="3" destOrd="0" parTransId="{CDB0C271-CDB2-4A86-99BA-3296108DF674}" sibTransId="{88BE8805-47E9-4179-B49B-C6A70C060719}"/>
    <dgm:cxn modelId="{20771EE0-0794-4869-8513-3370A879C72D}" type="presOf" srcId="{6DC7573F-6E09-4E73-8323-BBC95ED3ECDC}" destId="{1D1017F0-5411-4286-A77F-33FBA554F937}" srcOrd="0" destOrd="0" presId="urn:microsoft.com/office/officeart/2008/layout/VerticalCurvedList"/>
    <dgm:cxn modelId="{EC9644E1-3947-4F70-987D-953F3D5F244B}" srcId="{5FCBF50F-7DCA-4E17-8A29-00548FFB35E7}" destId="{B3BD2ACB-A370-4B8F-8AC5-1ACFBEB4DF63}" srcOrd="4" destOrd="0" parTransId="{E0A42CB4-24A0-480C-9D92-5AAD2DC5A48D}" sibTransId="{D826F454-D88E-4D03-A1A9-33773F14C827}"/>
    <dgm:cxn modelId="{FF879CEE-269E-497A-85B0-16DE8CF61B77}" srcId="{5FCBF50F-7DCA-4E17-8A29-00548FFB35E7}" destId="{696DCA58-F925-4604-BDBB-DC9CBDA3445A}" srcOrd="0" destOrd="0" parTransId="{CF583ED3-3993-4632-9D20-CAE7DE3417DB}" sibTransId="{87FF9E11-C858-4062-93F1-3A7A4665EB86}"/>
    <dgm:cxn modelId="{FA124ADE-543D-4FA9-A058-FD24F213EECD}" type="presParOf" srcId="{408A824D-197A-4DF0-951E-07EE05DFA119}" destId="{69E981A7-7AC1-4B50-94F1-CE97FCCF7B56}" srcOrd="0" destOrd="0" presId="urn:microsoft.com/office/officeart/2008/layout/VerticalCurvedList"/>
    <dgm:cxn modelId="{1B516A7C-E5CF-4091-A958-94600DAE802B}" type="presParOf" srcId="{69E981A7-7AC1-4B50-94F1-CE97FCCF7B56}" destId="{03D3279E-964D-4860-BDDB-68E8084CE856}" srcOrd="0" destOrd="0" presId="urn:microsoft.com/office/officeart/2008/layout/VerticalCurvedList"/>
    <dgm:cxn modelId="{82C83C0F-B040-4ED1-BF17-3E1C7C1F9C42}" type="presParOf" srcId="{03D3279E-964D-4860-BDDB-68E8084CE856}" destId="{A4FFE932-0087-42EF-B033-492E4133F9D8}" srcOrd="0" destOrd="0" presId="urn:microsoft.com/office/officeart/2008/layout/VerticalCurvedList"/>
    <dgm:cxn modelId="{A38FF352-648D-475D-9CB9-D777C9322AF0}" type="presParOf" srcId="{03D3279E-964D-4860-BDDB-68E8084CE856}" destId="{F14210E7-5741-4E3F-BE93-304792A415CE}" srcOrd="1" destOrd="0" presId="urn:microsoft.com/office/officeart/2008/layout/VerticalCurvedList"/>
    <dgm:cxn modelId="{B991D24E-0DAB-4C8C-931D-83370CA61261}" type="presParOf" srcId="{03D3279E-964D-4860-BDDB-68E8084CE856}" destId="{50F0D636-4840-440A-8875-B45DB6DB00E1}" srcOrd="2" destOrd="0" presId="urn:microsoft.com/office/officeart/2008/layout/VerticalCurvedList"/>
    <dgm:cxn modelId="{84C122E1-E0BA-4B85-8D71-A03A17A2CF26}" type="presParOf" srcId="{03D3279E-964D-4860-BDDB-68E8084CE856}" destId="{5D008055-4332-47D2-AC6B-64C82D36261D}" srcOrd="3" destOrd="0" presId="urn:microsoft.com/office/officeart/2008/layout/VerticalCurvedList"/>
    <dgm:cxn modelId="{44DB7AF5-5C6A-4AA7-B120-25FD6FADACB7}" type="presParOf" srcId="{69E981A7-7AC1-4B50-94F1-CE97FCCF7B56}" destId="{B858942B-DB85-4760-A3CD-EF1EA5D25047}" srcOrd="1" destOrd="0" presId="urn:microsoft.com/office/officeart/2008/layout/VerticalCurvedList"/>
    <dgm:cxn modelId="{7CFD754B-55B1-4954-9B6F-6D5B9EDEAC22}" type="presParOf" srcId="{69E981A7-7AC1-4B50-94F1-CE97FCCF7B56}" destId="{6110219C-34AA-47CB-AB4E-EF2115C4EF65}" srcOrd="2" destOrd="0" presId="urn:microsoft.com/office/officeart/2008/layout/VerticalCurvedList"/>
    <dgm:cxn modelId="{372EEDB9-7F01-42A1-9683-9A2BA5D8CC23}" type="presParOf" srcId="{6110219C-34AA-47CB-AB4E-EF2115C4EF65}" destId="{B3D3F58F-434F-4086-935E-BDB212D57229}" srcOrd="0" destOrd="0" presId="urn:microsoft.com/office/officeart/2008/layout/VerticalCurvedList"/>
    <dgm:cxn modelId="{6BF390D2-1FB8-4FFF-BCB2-C5484AFD66CC}" type="presParOf" srcId="{69E981A7-7AC1-4B50-94F1-CE97FCCF7B56}" destId="{1D1017F0-5411-4286-A77F-33FBA554F937}" srcOrd="3" destOrd="0" presId="urn:microsoft.com/office/officeart/2008/layout/VerticalCurvedList"/>
    <dgm:cxn modelId="{8019C140-26E3-496A-ADDA-3014343B8251}" type="presParOf" srcId="{69E981A7-7AC1-4B50-94F1-CE97FCCF7B56}" destId="{405142DF-2E20-4F3F-9D66-58FE46A1B25B}" srcOrd="4" destOrd="0" presId="urn:microsoft.com/office/officeart/2008/layout/VerticalCurvedList"/>
    <dgm:cxn modelId="{D7EEBFC8-38A6-4F2B-B7D4-C9AB713499FB}" type="presParOf" srcId="{405142DF-2E20-4F3F-9D66-58FE46A1B25B}" destId="{A7D3E809-886E-49A7-9EC9-4807A0E6C02F}" srcOrd="0" destOrd="0" presId="urn:microsoft.com/office/officeart/2008/layout/VerticalCurvedList"/>
    <dgm:cxn modelId="{C2169E8A-1E5D-4CC2-A03B-EA7D6DD5B5C8}" type="presParOf" srcId="{69E981A7-7AC1-4B50-94F1-CE97FCCF7B56}" destId="{683960D9-BEFD-4804-8C8A-4BA94AF20585}" srcOrd="5" destOrd="0" presId="urn:microsoft.com/office/officeart/2008/layout/VerticalCurvedList"/>
    <dgm:cxn modelId="{D64421EC-1B69-444A-8C57-05544634FADE}" type="presParOf" srcId="{69E981A7-7AC1-4B50-94F1-CE97FCCF7B56}" destId="{3F8D4F55-4FDC-4D2B-9FEB-2E49B64AB4E8}" srcOrd="6" destOrd="0" presId="urn:microsoft.com/office/officeart/2008/layout/VerticalCurvedList"/>
    <dgm:cxn modelId="{6347C81C-13D6-42C1-BBD7-51DDE6B19AE4}" type="presParOf" srcId="{3F8D4F55-4FDC-4D2B-9FEB-2E49B64AB4E8}" destId="{6D5039FF-0C94-4123-AABA-BDAF47A19C0B}" srcOrd="0" destOrd="0" presId="urn:microsoft.com/office/officeart/2008/layout/VerticalCurvedList"/>
    <dgm:cxn modelId="{773AC105-8D56-411D-A174-756AF75D63A4}" type="presParOf" srcId="{69E981A7-7AC1-4B50-94F1-CE97FCCF7B56}" destId="{929BCC5C-D0C3-4DCE-AC13-74715AAE35B5}" srcOrd="7" destOrd="0" presId="urn:microsoft.com/office/officeart/2008/layout/VerticalCurvedList"/>
    <dgm:cxn modelId="{A05B26B0-ECB3-4166-81C0-F377D06AB898}" type="presParOf" srcId="{69E981A7-7AC1-4B50-94F1-CE97FCCF7B56}" destId="{9B62495B-E12D-47C7-8D9F-F0343103C05E}" srcOrd="8" destOrd="0" presId="urn:microsoft.com/office/officeart/2008/layout/VerticalCurvedList"/>
    <dgm:cxn modelId="{0A7CF6CB-B2CA-46EC-966B-DEFFD490A42D}" type="presParOf" srcId="{9B62495B-E12D-47C7-8D9F-F0343103C05E}" destId="{EA8A60AB-E3E0-4A49-A95F-467D221043FE}" srcOrd="0" destOrd="0" presId="urn:microsoft.com/office/officeart/2008/layout/VerticalCurvedList"/>
    <dgm:cxn modelId="{27274FFA-091F-404D-8398-D589FADE2865}" type="presParOf" srcId="{69E981A7-7AC1-4B50-94F1-CE97FCCF7B56}" destId="{16A0F365-2D6A-4766-B06F-04953CF39F57}" srcOrd="9" destOrd="0" presId="urn:microsoft.com/office/officeart/2008/layout/VerticalCurvedList"/>
    <dgm:cxn modelId="{A3E33033-3545-4DF4-B56F-44DF76436C1A}" type="presParOf" srcId="{69E981A7-7AC1-4B50-94F1-CE97FCCF7B56}" destId="{9AC37C0B-F0FB-466B-8BD9-FC47F9F753F8}" srcOrd="10" destOrd="0" presId="urn:microsoft.com/office/officeart/2008/layout/VerticalCurvedList"/>
    <dgm:cxn modelId="{2C2ED4DE-8FC4-47BC-9CF1-5CE69830A133}" type="presParOf" srcId="{9AC37C0B-F0FB-466B-8BD9-FC47F9F753F8}" destId="{9EEAEA58-1B2C-40F6-B3E0-D561026B5A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B49E0F8-481B-49F0-806C-D4698E55F30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5AAD5-1B6E-4093-86D4-6BD9FABB1D91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Привлечь Генерального проектировщика, Генерального Подрядчика, Технического Эксперта</a:t>
          </a:r>
        </a:p>
      </dgm:t>
    </dgm:pt>
    <dgm:pt modelId="{26ADC138-F596-454E-8288-B6EFC09214FC}" type="parTrans" cxnId="{F3D9B76B-5610-4A21-AF76-86C68ED8BF64}">
      <dgm:prSet/>
      <dgm:spPr/>
      <dgm:t>
        <a:bodyPr/>
        <a:lstStyle/>
        <a:p>
          <a:endParaRPr lang="ru-RU"/>
        </a:p>
      </dgm:t>
    </dgm:pt>
    <dgm:pt modelId="{1AA99B0A-1E40-4CAA-B101-7A02531FD6C9}" type="sibTrans" cxnId="{F3D9B76B-5610-4A21-AF76-86C68ED8BF64}">
      <dgm:prSet/>
      <dgm:spPr/>
      <dgm:t>
        <a:bodyPr/>
        <a:lstStyle/>
        <a:p>
          <a:endParaRPr lang="ru-RU"/>
        </a:p>
      </dgm:t>
    </dgm:pt>
    <dgm:pt modelId="{5FD789FF-9EF3-4CF3-84F5-DAE336B2E5A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разработать и согласовать с </a:t>
          </a:r>
          <a:r>
            <a:rPr lang="ru-RU" dirty="0" err="1"/>
            <a:t>концедентом</a:t>
          </a:r>
          <a:r>
            <a:rPr lang="ru-RU" dirty="0"/>
            <a:t> техническое задание на проектирование Магистрали</a:t>
          </a:r>
        </a:p>
      </dgm:t>
    </dgm:pt>
    <dgm:pt modelId="{97BC80ED-7AFA-4D80-AD88-51FEB90AEFC7}" type="parTrans" cxnId="{768BE8BC-E561-47FB-9C8A-D376256E5150}">
      <dgm:prSet/>
      <dgm:spPr/>
      <dgm:t>
        <a:bodyPr/>
        <a:lstStyle/>
        <a:p>
          <a:endParaRPr lang="ru-RU"/>
        </a:p>
      </dgm:t>
    </dgm:pt>
    <dgm:pt modelId="{5D94AF1B-9D14-4646-846B-75BE5A4502A3}" type="sibTrans" cxnId="{768BE8BC-E561-47FB-9C8A-D376256E5150}">
      <dgm:prSet/>
      <dgm:spPr/>
      <dgm:t>
        <a:bodyPr/>
        <a:lstStyle/>
        <a:p>
          <a:endParaRPr lang="ru-RU"/>
        </a:p>
      </dgm:t>
    </dgm:pt>
    <dgm:pt modelId="{9BB0391A-D942-40AC-8967-1996A3EDA265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разработать и согласовать с </a:t>
          </a:r>
          <a:r>
            <a:rPr lang="ru-RU" dirty="0" err="1"/>
            <a:t>концедентом</a:t>
          </a:r>
          <a:r>
            <a:rPr lang="ru-RU" dirty="0"/>
            <a:t> проектную документацию, подготовленную Генеральным проектировщиком и согласованную концессионером</a:t>
          </a:r>
        </a:p>
      </dgm:t>
    </dgm:pt>
    <dgm:pt modelId="{27ED3EAF-7C6E-46CC-A200-7F014ECA4384}" type="parTrans" cxnId="{672ADAF0-22CC-4D4E-A5C3-E4A99E4B6ED9}">
      <dgm:prSet/>
      <dgm:spPr/>
      <dgm:t>
        <a:bodyPr/>
        <a:lstStyle/>
        <a:p>
          <a:endParaRPr lang="ru-RU"/>
        </a:p>
      </dgm:t>
    </dgm:pt>
    <dgm:pt modelId="{B13FD908-6353-4932-9343-D67772B7DB90}" type="sibTrans" cxnId="{672ADAF0-22CC-4D4E-A5C3-E4A99E4B6ED9}">
      <dgm:prSet/>
      <dgm:spPr/>
      <dgm:t>
        <a:bodyPr/>
        <a:lstStyle/>
        <a:p>
          <a:endParaRPr lang="ru-RU"/>
        </a:p>
      </dgm:t>
    </dgm:pt>
    <dgm:pt modelId="{DE28C760-9E8E-4571-B3F4-94315717D103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разработать и согласовать с </a:t>
          </a:r>
          <a:r>
            <a:rPr lang="ru-RU" dirty="0" err="1"/>
            <a:t>концедентом</a:t>
          </a:r>
          <a:r>
            <a:rPr lang="ru-RU" dirty="0"/>
            <a:t> рабочую документацию</a:t>
          </a:r>
        </a:p>
      </dgm:t>
    </dgm:pt>
    <dgm:pt modelId="{25D160A7-99FD-4F47-8C58-A7B02B68B7DA}" type="parTrans" cxnId="{192666DB-58BB-4062-A08E-01B117D8C8D9}">
      <dgm:prSet/>
      <dgm:spPr/>
      <dgm:t>
        <a:bodyPr/>
        <a:lstStyle/>
        <a:p>
          <a:endParaRPr lang="ru-RU"/>
        </a:p>
      </dgm:t>
    </dgm:pt>
    <dgm:pt modelId="{D3EDD5B2-5C8A-488C-A066-F4569941897A}" type="sibTrans" cxnId="{192666DB-58BB-4062-A08E-01B117D8C8D9}">
      <dgm:prSet/>
      <dgm:spPr/>
      <dgm:t>
        <a:bodyPr/>
        <a:lstStyle/>
        <a:p>
          <a:endParaRPr lang="ru-RU"/>
        </a:p>
      </dgm:t>
    </dgm:pt>
    <dgm:pt modelId="{8957C1B6-6E5F-43B4-8FEE-D9AB425B5C1E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ru-RU" dirty="0"/>
            <a:t>обеспечить приемку </a:t>
          </a:r>
          <a:r>
            <a:rPr lang="ru-RU" dirty="0" err="1"/>
            <a:t>СМР</a:t>
          </a:r>
          <a:r>
            <a:rPr lang="ru-RU" dirty="0"/>
            <a:t> у Генерального подрядчика,  финансирование работ по строительству и ввод в эксплуатацию Магистрали</a:t>
          </a:r>
        </a:p>
      </dgm:t>
    </dgm:pt>
    <dgm:pt modelId="{B32C609E-91AE-403C-AB4F-B2C4F3440997}" type="parTrans" cxnId="{6843746E-816C-4D12-8D9D-308269A1A2C9}">
      <dgm:prSet/>
      <dgm:spPr/>
      <dgm:t>
        <a:bodyPr/>
        <a:lstStyle/>
        <a:p>
          <a:endParaRPr lang="ru-RU"/>
        </a:p>
      </dgm:t>
    </dgm:pt>
    <dgm:pt modelId="{B169E2EF-C427-47BD-8BE3-4F9437F6C48F}" type="sibTrans" cxnId="{6843746E-816C-4D12-8D9D-308269A1A2C9}">
      <dgm:prSet/>
      <dgm:spPr/>
      <dgm:t>
        <a:bodyPr/>
        <a:lstStyle/>
        <a:p>
          <a:endParaRPr lang="ru-RU"/>
        </a:p>
      </dgm:t>
    </dgm:pt>
    <dgm:pt modelId="{313AE02C-B58E-4CE1-BE7C-CEA082888779}" type="pres">
      <dgm:prSet presAssocID="{4B49E0F8-481B-49F0-806C-D4698E55F302}" presName="Name0" presStyleCnt="0">
        <dgm:presLayoutVars>
          <dgm:chMax val="7"/>
          <dgm:chPref val="7"/>
          <dgm:dir/>
        </dgm:presLayoutVars>
      </dgm:prSet>
      <dgm:spPr/>
    </dgm:pt>
    <dgm:pt modelId="{A6E8F933-913A-4C43-8570-8C2F1BCC422D}" type="pres">
      <dgm:prSet presAssocID="{4B49E0F8-481B-49F0-806C-D4698E55F302}" presName="Name1" presStyleCnt="0"/>
      <dgm:spPr/>
    </dgm:pt>
    <dgm:pt modelId="{599CAEF2-0BAC-45C6-BF28-934CA4C0D799}" type="pres">
      <dgm:prSet presAssocID="{4B49E0F8-481B-49F0-806C-D4698E55F302}" presName="cycle" presStyleCnt="0"/>
      <dgm:spPr/>
    </dgm:pt>
    <dgm:pt modelId="{F9932F66-84B3-4DA4-ABFD-BBD6D47143A0}" type="pres">
      <dgm:prSet presAssocID="{4B49E0F8-481B-49F0-806C-D4698E55F302}" presName="srcNode" presStyleLbl="node1" presStyleIdx="0" presStyleCnt="5"/>
      <dgm:spPr/>
    </dgm:pt>
    <dgm:pt modelId="{DBBAEF83-1601-4570-AC91-9961DB837CA2}" type="pres">
      <dgm:prSet presAssocID="{4B49E0F8-481B-49F0-806C-D4698E55F302}" presName="conn" presStyleLbl="parChTrans1D2" presStyleIdx="0" presStyleCnt="1"/>
      <dgm:spPr/>
    </dgm:pt>
    <dgm:pt modelId="{2DE69FB5-2478-4428-A69E-0E1581ED6011}" type="pres">
      <dgm:prSet presAssocID="{4B49E0F8-481B-49F0-806C-D4698E55F302}" presName="extraNode" presStyleLbl="node1" presStyleIdx="0" presStyleCnt="5"/>
      <dgm:spPr/>
    </dgm:pt>
    <dgm:pt modelId="{75110D74-2C6C-4423-88E9-490CCB352866}" type="pres">
      <dgm:prSet presAssocID="{4B49E0F8-481B-49F0-806C-D4698E55F302}" presName="dstNode" presStyleLbl="node1" presStyleIdx="0" presStyleCnt="5"/>
      <dgm:spPr/>
    </dgm:pt>
    <dgm:pt modelId="{97790456-6CA6-4E45-899E-AE8B6581BB06}" type="pres">
      <dgm:prSet presAssocID="{C085AAD5-1B6E-4093-86D4-6BD9FABB1D91}" presName="text_1" presStyleLbl="node1" presStyleIdx="0" presStyleCnt="5">
        <dgm:presLayoutVars>
          <dgm:bulletEnabled val="1"/>
        </dgm:presLayoutVars>
      </dgm:prSet>
      <dgm:spPr/>
    </dgm:pt>
    <dgm:pt modelId="{8F3F5A2A-B44D-47DB-9E48-B8D4433A2E1F}" type="pres">
      <dgm:prSet presAssocID="{C085AAD5-1B6E-4093-86D4-6BD9FABB1D91}" presName="accent_1" presStyleCnt="0"/>
      <dgm:spPr/>
    </dgm:pt>
    <dgm:pt modelId="{2FF160B4-D24A-40AB-9EE7-029114C99CDA}" type="pres">
      <dgm:prSet presAssocID="{C085AAD5-1B6E-4093-86D4-6BD9FABB1D91}" presName="accentRepeatNode" presStyleLbl="solidFgAcc1" presStyleIdx="0" presStyleCnt="5"/>
      <dgm:spPr/>
    </dgm:pt>
    <dgm:pt modelId="{EF428FA6-5C2C-4EF4-9F39-39F0F31B9610}" type="pres">
      <dgm:prSet presAssocID="{5FD789FF-9EF3-4CF3-84F5-DAE336B2E5A2}" presName="text_2" presStyleLbl="node1" presStyleIdx="1" presStyleCnt="5">
        <dgm:presLayoutVars>
          <dgm:bulletEnabled val="1"/>
        </dgm:presLayoutVars>
      </dgm:prSet>
      <dgm:spPr/>
    </dgm:pt>
    <dgm:pt modelId="{BECDA92F-48BD-4897-AE7E-02320A0F6C14}" type="pres">
      <dgm:prSet presAssocID="{5FD789FF-9EF3-4CF3-84F5-DAE336B2E5A2}" presName="accent_2" presStyleCnt="0"/>
      <dgm:spPr/>
    </dgm:pt>
    <dgm:pt modelId="{7C1DFC8D-C347-42FE-A955-33AF47CFC323}" type="pres">
      <dgm:prSet presAssocID="{5FD789FF-9EF3-4CF3-84F5-DAE336B2E5A2}" presName="accentRepeatNode" presStyleLbl="solidFgAcc1" presStyleIdx="1" presStyleCnt="5"/>
      <dgm:spPr/>
    </dgm:pt>
    <dgm:pt modelId="{A23CB5F8-5B62-4DDA-B129-5517DC54B569}" type="pres">
      <dgm:prSet presAssocID="{9BB0391A-D942-40AC-8967-1996A3EDA265}" presName="text_3" presStyleLbl="node1" presStyleIdx="2" presStyleCnt="5">
        <dgm:presLayoutVars>
          <dgm:bulletEnabled val="1"/>
        </dgm:presLayoutVars>
      </dgm:prSet>
      <dgm:spPr/>
    </dgm:pt>
    <dgm:pt modelId="{73E63F6E-0E0B-4AF8-A473-9165A81D00F2}" type="pres">
      <dgm:prSet presAssocID="{9BB0391A-D942-40AC-8967-1996A3EDA265}" presName="accent_3" presStyleCnt="0"/>
      <dgm:spPr/>
    </dgm:pt>
    <dgm:pt modelId="{A6954936-A794-468F-8591-84A4CA65727C}" type="pres">
      <dgm:prSet presAssocID="{9BB0391A-D942-40AC-8967-1996A3EDA265}" presName="accentRepeatNode" presStyleLbl="solidFgAcc1" presStyleIdx="2" presStyleCnt="5"/>
      <dgm:spPr/>
    </dgm:pt>
    <dgm:pt modelId="{C8EA866F-A934-462E-AF09-4EE75C5AECB7}" type="pres">
      <dgm:prSet presAssocID="{DE28C760-9E8E-4571-B3F4-94315717D103}" presName="text_4" presStyleLbl="node1" presStyleIdx="3" presStyleCnt="5">
        <dgm:presLayoutVars>
          <dgm:bulletEnabled val="1"/>
        </dgm:presLayoutVars>
      </dgm:prSet>
      <dgm:spPr/>
    </dgm:pt>
    <dgm:pt modelId="{4921E72C-C2C4-4776-A186-0F9173896B85}" type="pres">
      <dgm:prSet presAssocID="{DE28C760-9E8E-4571-B3F4-94315717D103}" presName="accent_4" presStyleCnt="0"/>
      <dgm:spPr/>
    </dgm:pt>
    <dgm:pt modelId="{1F917F37-A7F7-447E-970A-38685944E039}" type="pres">
      <dgm:prSet presAssocID="{DE28C760-9E8E-4571-B3F4-94315717D103}" presName="accentRepeatNode" presStyleLbl="solidFgAcc1" presStyleIdx="3" presStyleCnt="5"/>
      <dgm:spPr/>
    </dgm:pt>
    <dgm:pt modelId="{2CC062DD-3397-491E-BB33-DD00C8B1E7BF}" type="pres">
      <dgm:prSet presAssocID="{8957C1B6-6E5F-43B4-8FEE-D9AB425B5C1E}" presName="text_5" presStyleLbl="node1" presStyleIdx="4" presStyleCnt="5">
        <dgm:presLayoutVars>
          <dgm:bulletEnabled val="1"/>
        </dgm:presLayoutVars>
      </dgm:prSet>
      <dgm:spPr/>
    </dgm:pt>
    <dgm:pt modelId="{531C1597-CA86-47CE-B5F1-B6ADE87B3128}" type="pres">
      <dgm:prSet presAssocID="{8957C1B6-6E5F-43B4-8FEE-D9AB425B5C1E}" presName="accent_5" presStyleCnt="0"/>
      <dgm:spPr/>
    </dgm:pt>
    <dgm:pt modelId="{0D8910D7-3849-4D37-A2E7-2F28BED555F4}" type="pres">
      <dgm:prSet presAssocID="{8957C1B6-6E5F-43B4-8FEE-D9AB425B5C1E}" presName="accentRepeatNode" presStyleLbl="solidFgAcc1" presStyleIdx="4" presStyleCnt="5"/>
      <dgm:spPr/>
    </dgm:pt>
  </dgm:ptLst>
  <dgm:cxnLst>
    <dgm:cxn modelId="{A23C0A2C-1FEF-449C-AF3B-8154D8248304}" type="presOf" srcId="{DE28C760-9E8E-4571-B3F4-94315717D103}" destId="{C8EA866F-A934-462E-AF09-4EE75C5AECB7}" srcOrd="0" destOrd="0" presId="urn:microsoft.com/office/officeart/2008/layout/VerticalCurvedList"/>
    <dgm:cxn modelId="{D49FBF37-8B76-4FF2-971C-56E0DFCFD360}" type="presOf" srcId="{8957C1B6-6E5F-43B4-8FEE-D9AB425B5C1E}" destId="{2CC062DD-3397-491E-BB33-DD00C8B1E7BF}" srcOrd="0" destOrd="0" presId="urn:microsoft.com/office/officeart/2008/layout/VerticalCurvedList"/>
    <dgm:cxn modelId="{F0C21C3E-77C4-4095-BEDB-D87805691D14}" type="presOf" srcId="{1AA99B0A-1E40-4CAA-B101-7A02531FD6C9}" destId="{DBBAEF83-1601-4570-AC91-9961DB837CA2}" srcOrd="0" destOrd="0" presId="urn:microsoft.com/office/officeart/2008/layout/VerticalCurvedList"/>
    <dgm:cxn modelId="{D94CF63E-FFD4-4DD1-89ED-E4B616CE1E35}" type="presOf" srcId="{5FD789FF-9EF3-4CF3-84F5-DAE336B2E5A2}" destId="{EF428FA6-5C2C-4EF4-9F39-39F0F31B9610}" srcOrd="0" destOrd="0" presId="urn:microsoft.com/office/officeart/2008/layout/VerticalCurvedList"/>
    <dgm:cxn modelId="{E2D9576A-EC26-4754-891D-1EB99A904792}" type="presOf" srcId="{C085AAD5-1B6E-4093-86D4-6BD9FABB1D91}" destId="{97790456-6CA6-4E45-899E-AE8B6581BB06}" srcOrd="0" destOrd="0" presId="urn:microsoft.com/office/officeart/2008/layout/VerticalCurvedList"/>
    <dgm:cxn modelId="{F3D9B76B-5610-4A21-AF76-86C68ED8BF64}" srcId="{4B49E0F8-481B-49F0-806C-D4698E55F302}" destId="{C085AAD5-1B6E-4093-86D4-6BD9FABB1D91}" srcOrd="0" destOrd="0" parTransId="{26ADC138-F596-454E-8288-B6EFC09214FC}" sibTransId="{1AA99B0A-1E40-4CAA-B101-7A02531FD6C9}"/>
    <dgm:cxn modelId="{6843746E-816C-4D12-8D9D-308269A1A2C9}" srcId="{4B49E0F8-481B-49F0-806C-D4698E55F302}" destId="{8957C1B6-6E5F-43B4-8FEE-D9AB425B5C1E}" srcOrd="4" destOrd="0" parTransId="{B32C609E-91AE-403C-AB4F-B2C4F3440997}" sibTransId="{B169E2EF-C427-47BD-8BE3-4F9437F6C48F}"/>
    <dgm:cxn modelId="{768BE8BC-E561-47FB-9C8A-D376256E5150}" srcId="{4B49E0F8-481B-49F0-806C-D4698E55F302}" destId="{5FD789FF-9EF3-4CF3-84F5-DAE336B2E5A2}" srcOrd="1" destOrd="0" parTransId="{97BC80ED-7AFA-4D80-AD88-51FEB90AEFC7}" sibTransId="{5D94AF1B-9D14-4646-846B-75BE5A4502A3}"/>
    <dgm:cxn modelId="{192666DB-58BB-4062-A08E-01B117D8C8D9}" srcId="{4B49E0F8-481B-49F0-806C-D4698E55F302}" destId="{DE28C760-9E8E-4571-B3F4-94315717D103}" srcOrd="3" destOrd="0" parTransId="{25D160A7-99FD-4F47-8C58-A7B02B68B7DA}" sibTransId="{D3EDD5B2-5C8A-488C-A066-F4569941897A}"/>
    <dgm:cxn modelId="{64BE55DB-1228-4CFF-995A-22F2D4585F64}" type="presOf" srcId="{4B49E0F8-481B-49F0-806C-D4698E55F302}" destId="{313AE02C-B58E-4CE1-BE7C-CEA082888779}" srcOrd="0" destOrd="0" presId="urn:microsoft.com/office/officeart/2008/layout/VerticalCurvedList"/>
    <dgm:cxn modelId="{96B38FE9-3DBF-4CC2-A0EF-5817D1F89AC2}" type="presOf" srcId="{9BB0391A-D942-40AC-8967-1996A3EDA265}" destId="{A23CB5F8-5B62-4DDA-B129-5517DC54B569}" srcOrd="0" destOrd="0" presId="urn:microsoft.com/office/officeart/2008/layout/VerticalCurvedList"/>
    <dgm:cxn modelId="{672ADAF0-22CC-4D4E-A5C3-E4A99E4B6ED9}" srcId="{4B49E0F8-481B-49F0-806C-D4698E55F302}" destId="{9BB0391A-D942-40AC-8967-1996A3EDA265}" srcOrd="2" destOrd="0" parTransId="{27ED3EAF-7C6E-46CC-A200-7F014ECA4384}" sibTransId="{B13FD908-6353-4932-9343-D67772B7DB90}"/>
    <dgm:cxn modelId="{F553C1BA-B935-4308-959A-921DFB8990A9}" type="presParOf" srcId="{313AE02C-B58E-4CE1-BE7C-CEA082888779}" destId="{A6E8F933-913A-4C43-8570-8C2F1BCC422D}" srcOrd="0" destOrd="0" presId="urn:microsoft.com/office/officeart/2008/layout/VerticalCurvedList"/>
    <dgm:cxn modelId="{9F1D598F-2B8B-4C66-ACB0-D4AF55005F64}" type="presParOf" srcId="{A6E8F933-913A-4C43-8570-8C2F1BCC422D}" destId="{599CAEF2-0BAC-45C6-BF28-934CA4C0D799}" srcOrd="0" destOrd="0" presId="urn:microsoft.com/office/officeart/2008/layout/VerticalCurvedList"/>
    <dgm:cxn modelId="{3885D2D4-EC61-4EE9-A8B4-61F9CE2B194A}" type="presParOf" srcId="{599CAEF2-0BAC-45C6-BF28-934CA4C0D799}" destId="{F9932F66-84B3-4DA4-ABFD-BBD6D47143A0}" srcOrd="0" destOrd="0" presId="urn:microsoft.com/office/officeart/2008/layout/VerticalCurvedList"/>
    <dgm:cxn modelId="{F5156B3C-380E-4921-BA38-DDEA06E06BEE}" type="presParOf" srcId="{599CAEF2-0BAC-45C6-BF28-934CA4C0D799}" destId="{DBBAEF83-1601-4570-AC91-9961DB837CA2}" srcOrd="1" destOrd="0" presId="urn:microsoft.com/office/officeart/2008/layout/VerticalCurvedList"/>
    <dgm:cxn modelId="{6A1F2FDF-0D6D-4D74-B06A-299D865C4C70}" type="presParOf" srcId="{599CAEF2-0BAC-45C6-BF28-934CA4C0D799}" destId="{2DE69FB5-2478-4428-A69E-0E1581ED6011}" srcOrd="2" destOrd="0" presId="urn:microsoft.com/office/officeart/2008/layout/VerticalCurvedList"/>
    <dgm:cxn modelId="{852397EF-5E06-497F-9CAA-69FEBFE784E4}" type="presParOf" srcId="{599CAEF2-0BAC-45C6-BF28-934CA4C0D799}" destId="{75110D74-2C6C-4423-88E9-490CCB352866}" srcOrd="3" destOrd="0" presId="urn:microsoft.com/office/officeart/2008/layout/VerticalCurvedList"/>
    <dgm:cxn modelId="{3A264E52-4B50-4CF3-8F34-8B1B1155ED42}" type="presParOf" srcId="{A6E8F933-913A-4C43-8570-8C2F1BCC422D}" destId="{97790456-6CA6-4E45-899E-AE8B6581BB06}" srcOrd="1" destOrd="0" presId="urn:microsoft.com/office/officeart/2008/layout/VerticalCurvedList"/>
    <dgm:cxn modelId="{0CEA0FE6-1DEC-4709-9CDA-911F2AE5A26B}" type="presParOf" srcId="{A6E8F933-913A-4C43-8570-8C2F1BCC422D}" destId="{8F3F5A2A-B44D-47DB-9E48-B8D4433A2E1F}" srcOrd="2" destOrd="0" presId="urn:microsoft.com/office/officeart/2008/layout/VerticalCurvedList"/>
    <dgm:cxn modelId="{054F3B53-629A-4038-8D08-A7D56F8CBF49}" type="presParOf" srcId="{8F3F5A2A-B44D-47DB-9E48-B8D4433A2E1F}" destId="{2FF160B4-D24A-40AB-9EE7-029114C99CDA}" srcOrd="0" destOrd="0" presId="urn:microsoft.com/office/officeart/2008/layout/VerticalCurvedList"/>
    <dgm:cxn modelId="{8DA23E4C-740A-4FEF-B488-22FAD4C78BF7}" type="presParOf" srcId="{A6E8F933-913A-4C43-8570-8C2F1BCC422D}" destId="{EF428FA6-5C2C-4EF4-9F39-39F0F31B9610}" srcOrd="3" destOrd="0" presId="urn:microsoft.com/office/officeart/2008/layout/VerticalCurvedList"/>
    <dgm:cxn modelId="{D0029141-F6AD-474F-849E-8A396D4AE3BD}" type="presParOf" srcId="{A6E8F933-913A-4C43-8570-8C2F1BCC422D}" destId="{BECDA92F-48BD-4897-AE7E-02320A0F6C14}" srcOrd="4" destOrd="0" presId="urn:microsoft.com/office/officeart/2008/layout/VerticalCurvedList"/>
    <dgm:cxn modelId="{38BEF6CE-8001-4053-AB70-BC8812B1895A}" type="presParOf" srcId="{BECDA92F-48BD-4897-AE7E-02320A0F6C14}" destId="{7C1DFC8D-C347-42FE-A955-33AF47CFC323}" srcOrd="0" destOrd="0" presId="urn:microsoft.com/office/officeart/2008/layout/VerticalCurvedList"/>
    <dgm:cxn modelId="{BEF4FEC4-182D-415A-831D-B1B9D517A5AB}" type="presParOf" srcId="{A6E8F933-913A-4C43-8570-8C2F1BCC422D}" destId="{A23CB5F8-5B62-4DDA-B129-5517DC54B569}" srcOrd="5" destOrd="0" presId="urn:microsoft.com/office/officeart/2008/layout/VerticalCurvedList"/>
    <dgm:cxn modelId="{B120AB3D-A313-46AB-9022-E9A44AC1815D}" type="presParOf" srcId="{A6E8F933-913A-4C43-8570-8C2F1BCC422D}" destId="{73E63F6E-0E0B-4AF8-A473-9165A81D00F2}" srcOrd="6" destOrd="0" presId="urn:microsoft.com/office/officeart/2008/layout/VerticalCurvedList"/>
    <dgm:cxn modelId="{DACFCD38-1B8D-4EAD-8324-A399E748EDA9}" type="presParOf" srcId="{73E63F6E-0E0B-4AF8-A473-9165A81D00F2}" destId="{A6954936-A794-468F-8591-84A4CA65727C}" srcOrd="0" destOrd="0" presId="urn:microsoft.com/office/officeart/2008/layout/VerticalCurvedList"/>
    <dgm:cxn modelId="{0DE0BACE-7417-41C4-8534-BF18A6C21423}" type="presParOf" srcId="{A6E8F933-913A-4C43-8570-8C2F1BCC422D}" destId="{C8EA866F-A934-462E-AF09-4EE75C5AECB7}" srcOrd="7" destOrd="0" presId="urn:microsoft.com/office/officeart/2008/layout/VerticalCurvedList"/>
    <dgm:cxn modelId="{CD4F9642-6334-4F18-827F-525E3900774D}" type="presParOf" srcId="{A6E8F933-913A-4C43-8570-8C2F1BCC422D}" destId="{4921E72C-C2C4-4776-A186-0F9173896B85}" srcOrd="8" destOrd="0" presId="urn:microsoft.com/office/officeart/2008/layout/VerticalCurvedList"/>
    <dgm:cxn modelId="{7D164203-14F3-4F92-A14E-E2266959F7A4}" type="presParOf" srcId="{4921E72C-C2C4-4776-A186-0F9173896B85}" destId="{1F917F37-A7F7-447E-970A-38685944E039}" srcOrd="0" destOrd="0" presId="urn:microsoft.com/office/officeart/2008/layout/VerticalCurvedList"/>
    <dgm:cxn modelId="{E3EB0AA2-A395-4CBF-B7B6-81B9F0489AA1}" type="presParOf" srcId="{A6E8F933-913A-4C43-8570-8C2F1BCC422D}" destId="{2CC062DD-3397-491E-BB33-DD00C8B1E7BF}" srcOrd="9" destOrd="0" presId="urn:microsoft.com/office/officeart/2008/layout/VerticalCurvedList"/>
    <dgm:cxn modelId="{2D7A0110-AFBB-42AC-9A77-736F2E7E061F}" type="presParOf" srcId="{A6E8F933-913A-4C43-8570-8C2F1BCC422D}" destId="{531C1597-CA86-47CE-B5F1-B6ADE87B3128}" srcOrd="10" destOrd="0" presId="urn:microsoft.com/office/officeart/2008/layout/VerticalCurvedList"/>
    <dgm:cxn modelId="{F71040A9-3146-4107-B480-DED0C53D0F3C}" type="presParOf" srcId="{531C1597-CA86-47CE-B5F1-B6ADE87B3128}" destId="{0D8910D7-3849-4D37-A2E7-2F28BED555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FCBF50F-7DCA-4E17-8A29-00548FFB35E7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6DCA58-F925-4604-BDBB-DC9CBDA3445A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согласовать с концессионером привлечение Оператора, осуществляющего эксплуатацию Магистрали и координацию грузоперевозок по Магистрали</a:t>
          </a:r>
          <a:endParaRPr lang="ru-RU" dirty="0"/>
        </a:p>
      </dgm:t>
    </dgm:pt>
    <dgm:pt modelId="{CF583ED3-3993-4632-9D20-CAE7DE3417DB}" type="parTrans" cxnId="{FF879CEE-269E-497A-85B0-16DE8CF61B77}">
      <dgm:prSet/>
      <dgm:spPr/>
      <dgm:t>
        <a:bodyPr/>
        <a:lstStyle/>
        <a:p>
          <a:endParaRPr lang="ru-RU"/>
        </a:p>
      </dgm:t>
    </dgm:pt>
    <dgm:pt modelId="{87FF9E11-C858-4062-93F1-3A7A4665EB86}" type="sibTrans" cxnId="{FF879CEE-269E-497A-85B0-16DE8CF61B77}">
      <dgm:prSet/>
      <dgm:spPr/>
      <dgm:t>
        <a:bodyPr/>
        <a:lstStyle/>
        <a:p>
          <a:endParaRPr lang="ru-RU"/>
        </a:p>
      </dgm:t>
    </dgm:pt>
    <dgm:pt modelId="{2A458CE0-3710-4368-8059-1664EBB68F6A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обеспечить установление инвестиционного тарифа для перевозок по Магистрали (не позднее даты ввода Магистрали в эксплуатацию)</a:t>
          </a:r>
        </a:p>
      </dgm:t>
    </dgm:pt>
    <dgm:pt modelId="{7506C41E-E4AD-4419-96B0-1252B96E2936}" type="parTrans" cxnId="{03EBABC8-1F69-496E-ADC9-D248CEC4ED3A}">
      <dgm:prSet/>
      <dgm:spPr/>
      <dgm:t>
        <a:bodyPr/>
        <a:lstStyle/>
        <a:p>
          <a:endParaRPr lang="ru-RU"/>
        </a:p>
      </dgm:t>
    </dgm:pt>
    <dgm:pt modelId="{DE5ACC16-59FF-4E44-BAC1-509C348F9AA0}" type="sibTrans" cxnId="{03EBABC8-1F69-496E-ADC9-D248CEC4ED3A}">
      <dgm:prSet/>
      <dgm:spPr/>
      <dgm:t>
        <a:bodyPr/>
        <a:lstStyle/>
        <a:p>
          <a:endParaRPr lang="ru-RU"/>
        </a:p>
      </dgm:t>
    </dgm:pt>
    <dgm:pt modelId="{39AE8294-254C-4F86-8385-F322460FB0BC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обеспечить выполнение обязательств, связанных с обеспечением минимального гарантированного дохода Концессионера*</a:t>
          </a:r>
        </a:p>
      </dgm:t>
    </dgm:pt>
    <dgm:pt modelId="{338E02BE-4E91-4BBF-841C-EF0CF1786D86}" type="parTrans" cxnId="{BF40A28F-D045-4765-BD5A-E13D035A56AF}">
      <dgm:prSet/>
      <dgm:spPr/>
      <dgm:t>
        <a:bodyPr/>
        <a:lstStyle/>
        <a:p>
          <a:endParaRPr lang="ru-RU"/>
        </a:p>
      </dgm:t>
    </dgm:pt>
    <dgm:pt modelId="{B2A91EF2-30C4-407A-8EE7-6BA8B9B41238}" type="sibTrans" cxnId="{BF40A28F-D045-4765-BD5A-E13D035A56AF}">
      <dgm:prSet/>
      <dgm:spPr/>
      <dgm:t>
        <a:bodyPr/>
        <a:lstStyle/>
        <a:p>
          <a:endParaRPr lang="ru-RU"/>
        </a:p>
      </dgm:t>
    </dgm:pt>
    <dgm:pt modelId="{408A824D-197A-4DF0-951E-07EE05DFA119}" type="pres">
      <dgm:prSet presAssocID="{5FCBF50F-7DCA-4E17-8A29-00548FFB35E7}" presName="Name0" presStyleCnt="0">
        <dgm:presLayoutVars>
          <dgm:chMax val="7"/>
          <dgm:chPref val="7"/>
          <dgm:dir/>
        </dgm:presLayoutVars>
      </dgm:prSet>
      <dgm:spPr/>
    </dgm:pt>
    <dgm:pt modelId="{69E981A7-7AC1-4B50-94F1-CE97FCCF7B56}" type="pres">
      <dgm:prSet presAssocID="{5FCBF50F-7DCA-4E17-8A29-00548FFB35E7}" presName="Name1" presStyleCnt="0"/>
      <dgm:spPr/>
    </dgm:pt>
    <dgm:pt modelId="{03D3279E-964D-4860-BDDB-68E8084CE856}" type="pres">
      <dgm:prSet presAssocID="{5FCBF50F-7DCA-4E17-8A29-00548FFB35E7}" presName="cycle" presStyleCnt="0"/>
      <dgm:spPr/>
    </dgm:pt>
    <dgm:pt modelId="{A4FFE932-0087-42EF-B033-492E4133F9D8}" type="pres">
      <dgm:prSet presAssocID="{5FCBF50F-7DCA-4E17-8A29-00548FFB35E7}" presName="srcNode" presStyleLbl="node1" presStyleIdx="0" presStyleCnt="3"/>
      <dgm:spPr/>
    </dgm:pt>
    <dgm:pt modelId="{F14210E7-5741-4E3F-BE93-304792A415CE}" type="pres">
      <dgm:prSet presAssocID="{5FCBF50F-7DCA-4E17-8A29-00548FFB35E7}" presName="conn" presStyleLbl="parChTrans1D2" presStyleIdx="0" presStyleCnt="1"/>
      <dgm:spPr/>
    </dgm:pt>
    <dgm:pt modelId="{50F0D636-4840-440A-8875-B45DB6DB00E1}" type="pres">
      <dgm:prSet presAssocID="{5FCBF50F-7DCA-4E17-8A29-00548FFB35E7}" presName="extraNode" presStyleLbl="node1" presStyleIdx="0" presStyleCnt="3"/>
      <dgm:spPr/>
    </dgm:pt>
    <dgm:pt modelId="{5D008055-4332-47D2-AC6B-64C82D36261D}" type="pres">
      <dgm:prSet presAssocID="{5FCBF50F-7DCA-4E17-8A29-00548FFB35E7}" presName="dstNode" presStyleLbl="node1" presStyleIdx="0" presStyleCnt="3"/>
      <dgm:spPr/>
    </dgm:pt>
    <dgm:pt modelId="{B858942B-DB85-4760-A3CD-EF1EA5D25047}" type="pres">
      <dgm:prSet presAssocID="{696DCA58-F925-4604-BDBB-DC9CBDA3445A}" presName="text_1" presStyleLbl="node1" presStyleIdx="0" presStyleCnt="3">
        <dgm:presLayoutVars>
          <dgm:bulletEnabled val="1"/>
        </dgm:presLayoutVars>
      </dgm:prSet>
      <dgm:spPr>
        <a:prstGeom prst="rect">
          <a:avLst/>
        </a:prstGeom>
      </dgm:spPr>
    </dgm:pt>
    <dgm:pt modelId="{6110219C-34AA-47CB-AB4E-EF2115C4EF65}" type="pres">
      <dgm:prSet presAssocID="{696DCA58-F925-4604-BDBB-DC9CBDA3445A}" presName="accent_1" presStyleCnt="0"/>
      <dgm:spPr/>
    </dgm:pt>
    <dgm:pt modelId="{B3D3F58F-434F-4086-935E-BDB212D57229}" type="pres">
      <dgm:prSet presAssocID="{696DCA58-F925-4604-BDBB-DC9CBDA3445A}" presName="accentRepeatNode" presStyleLbl="solidFgAcc1" presStyleIdx="0" presStyleCnt="3"/>
      <dgm:spPr/>
    </dgm:pt>
    <dgm:pt modelId="{EDDBC364-542D-4C58-B12A-0C34E8A158BB}" type="pres">
      <dgm:prSet presAssocID="{2A458CE0-3710-4368-8059-1664EBB68F6A}" presName="text_2" presStyleLbl="node1" presStyleIdx="1" presStyleCnt="3" custLinFactNeighborY="-3390">
        <dgm:presLayoutVars>
          <dgm:bulletEnabled val="1"/>
        </dgm:presLayoutVars>
      </dgm:prSet>
      <dgm:spPr/>
    </dgm:pt>
    <dgm:pt modelId="{A7170A77-203B-49C1-8690-68C832756516}" type="pres">
      <dgm:prSet presAssocID="{2A458CE0-3710-4368-8059-1664EBB68F6A}" presName="accent_2" presStyleCnt="0"/>
      <dgm:spPr/>
    </dgm:pt>
    <dgm:pt modelId="{67BC6296-83BD-4C14-BBA3-A57965CB4C08}" type="pres">
      <dgm:prSet presAssocID="{2A458CE0-3710-4368-8059-1664EBB68F6A}" presName="accentRepeatNode" presStyleLbl="solidFgAcc1" presStyleIdx="1" presStyleCnt="3"/>
      <dgm:spPr/>
    </dgm:pt>
    <dgm:pt modelId="{BB72E9B3-6B24-4D9C-AF05-F336CAFADB38}" type="pres">
      <dgm:prSet presAssocID="{39AE8294-254C-4F86-8385-F322460FB0BC}" presName="text_3" presStyleLbl="node1" presStyleIdx="2" presStyleCnt="3">
        <dgm:presLayoutVars>
          <dgm:bulletEnabled val="1"/>
        </dgm:presLayoutVars>
      </dgm:prSet>
      <dgm:spPr/>
    </dgm:pt>
    <dgm:pt modelId="{DF2A1BE2-7E3A-4FF9-8281-3D753C2A4B79}" type="pres">
      <dgm:prSet presAssocID="{39AE8294-254C-4F86-8385-F322460FB0BC}" presName="accent_3" presStyleCnt="0"/>
      <dgm:spPr/>
    </dgm:pt>
    <dgm:pt modelId="{FACB7DC5-7622-4032-A406-FC5055BC5847}" type="pres">
      <dgm:prSet presAssocID="{39AE8294-254C-4F86-8385-F322460FB0BC}" presName="accentRepeatNode" presStyleLbl="solidFgAcc1" presStyleIdx="2" presStyleCnt="3"/>
      <dgm:spPr/>
    </dgm:pt>
  </dgm:ptLst>
  <dgm:cxnLst>
    <dgm:cxn modelId="{C607B10C-049E-4AE9-A3C0-0E631C78D085}" type="presOf" srcId="{696DCA58-F925-4604-BDBB-DC9CBDA3445A}" destId="{B858942B-DB85-4760-A3CD-EF1EA5D25047}" srcOrd="0" destOrd="0" presId="urn:microsoft.com/office/officeart/2008/layout/VerticalCurvedList"/>
    <dgm:cxn modelId="{4DD2D824-59A4-4FE2-8D12-CE01B6BB8121}" type="presOf" srcId="{87FF9E11-C858-4062-93F1-3A7A4665EB86}" destId="{F14210E7-5741-4E3F-BE93-304792A415CE}" srcOrd="0" destOrd="0" presId="urn:microsoft.com/office/officeart/2008/layout/VerticalCurvedList"/>
    <dgm:cxn modelId="{11718377-8FA1-4E99-BB5C-B764108656A4}" type="presOf" srcId="{2A458CE0-3710-4368-8059-1664EBB68F6A}" destId="{EDDBC364-542D-4C58-B12A-0C34E8A158BB}" srcOrd="0" destOrd="0" presId="urn:microsoft.com/office/officeart/2008/layout/VerticalCurvedList"/>
    <dgm:cxn modelId="{2BDF0388-FAD7-443A-A22B-80EBE9E294CF}" type="presOf" srcId="{5FCBF50F-7DCA-4E17-8A29-00548FFB35E7}" destId="{408A824D-197A-4DF0-951E-07EE05DFA119}" srcOrd="0" destOrd="0" presId="urn:microsoft.com/office/officeart/2008/layout/VerticalCurvedList"/>
    <dgm:cxn modelId="{BF40A28F-D045-4765-BD5A-E13D035A56AF}" srcId="{5FCBF50F-7DCA-4E17-8A29-00548FFB35E7}" destId="{39AE8294-254C-4F86-8385-F322460FB0BC}" srcOrd="2" destOrd="0" parTransId="{338E02BE-4E91-4BBF-841C-EF0CF1786D86}" sibTransId="{B2A91EF2-30C4-407A-8EE7-6BA8B9B41238}"/>
    <dgm:cxn modelId="{77578CA5-7216-48BC-AC79-95CFA6E80420}" type="presOf" srcId="{39AE8294-254C-4F86-8385-F322460FB0BC}" destId="{BB72E9B3-6B24-4D9C-AF05-F336CAFADB38}" srcOrd="0" destOrd="0" presId="urn:microsoft.com/office/officeart/2008/layout/VerticalCurvedList"/>
    <dgm:cxn modelId="{03EBABC8-1F69-496E-ADC9-D248CEC4ED3A}" srcId="{5FCBF50F-7DCA-4E17-8A29-00548FFB35E7}" destId="{2A458CE0-3710-4368-8059-1664EBB68F6A}" srcOrd="1" destOrd="0" parTransId="{7506C41E-E4AD-4419-96B0-1252B96E2936}" sibTransId="{DE5ACC16-59FF-4E44-BAC1-509C348F9AA0}"/>
    <dgm:cxn modelId="{FF879CEE-269E-497A-85B0-16DE8CF61B77}" srcId="{5FCBF50F-7DCA-4E17-8A29-00548FFB35E7}" destId="{696DCA58-F925-4604-BDBB-DC9CBDA3445A}" srcOrd="0" destOrd="0" parTransId="{CF583ED3-3993-4632-9D20-CAE7DE3417DB}" sibTransId="{87FF9E11-C858-4062-93F1-3A7A4665EB86}"/>
    <dgm:cxn modelId="{9C24339B-5D8D-4B84-8E84-9BD3C7C645D2}" type="presParOf" srcId="{408A824D-197A-4DF0-951E-07EE05DFA119}" destId="{69E981A7-7AC1-4B50-94F1-CE97FCCF7B56}" srcOrd="0" destOrd="0" presId="urn:microsoft.com/office/officeart/2008/layout/VerticalCurvedList"/>
    <dgm:cxn modelId="{D25E722D-4F0E-414C-970B-A237CB749C11}" type="presParOf" srcId="{69E981A7-7AC1-4B50-94F1-CE97FCCF7B56}" destId="{03D3279E-964D-4860-BDDB-68E8084CE856}" srcOrd="0" destOrd="0" presId="urn:microsoft.com/office/officeart/2008/layout/VerticalCurvedList"/>
    <dgm:cxn modelId="{79DB70BC-82C5-4F1A-89BE-65CCE17E5385}" type="presParOf" srcId="{03D3279E-964D-4860-BDDB-68E8084CE856}" destId="{A4FFE932-0087-42EF-B033-492E4133F9D8}" srcOrd="0" destOrd="0" presId="urn:microsoft.com/office/officeart/2008/layout/VerticalCurvedList"/>
    <dgm:cxn modelId="{0EB65CCB-5F8D-416D-A20A-3771B9EAFD48}" type="presParOf" srcId="{03D3279E-964D-4860-BDDB-68E8084CE856}" destId="{F14210E7-5741-4E3F-BE93-304792A415CE}" srcOrd="1" destOrd="0" presId="urn:microsoft.com/office/officeart/2008/layout/VerticalCurvedList"/>
    <dgm:cxn modelId="{16122366-3F0E-4EE8-BA1D-1BC18506233F}" type="presParOf" srcId="{03D3279E-964D-4860-BDDB-68E8084CE856}" destId="{50F0D636-4840-440A-8875-B45DB6DB00E1}" srcOrd="2" destOrd="0" presId="urn:microsoft.com/office/officeart/2008/layout/VerticalCurvedList"/>
    <dgm:cxn modelId="{C5D1BFF0-3FAA-433F-B9A4-1B4D60110DB7}" type="presParOf" srcId="{03D3279E-964D-4860-BDDB-68E8084CE856}" destId="{5D008055-4332-47D2-AC6B-64C82D36261D}" srcOrd="3" destOrd="0" presId="urn:microsoft.com/office/officeart/2008/layout/VerticalCurvedList"/>
    <dgm:cxn modelId="{5F6C28A4-EC2A-4CCE-B3EC-3D066053CEB6}" type="presParOf" srcId="{69E981A7-7AC1-4B50-94F1-CE97FCCF7B56}" destId="{B858942B-DB85-4760-A3CD-EF1EA5D25047}" srcOrd="1" destOrd="0" presId="urn:microsoft.com/office/officeart/2008/layout/VerticalCurvedList"/>
    <dgm:cxn modelId="{1153E03E-1F53-4920-B36D-D9AC7E6394CE}" type="presParOf" srcId="{69E981A7-7AC1-4B50-94F1-CE97FCCF7B56}" destId="{6110219C-34AA-47CB-AB4E-EF2115C4EF65}" srcOrd="2" destOrd="0" presId="urn:microsoft.com/office/officeart/2008/layout/VerticalCurvedList"/>
    <dgm:cxn modelId="{3B1F67FD-817E-4C3F-8ED7-25649124F27D}" type="presParOf" srcId="{6110219C-34AA-47CB-AB4E-EF2115C4EF65}" destId="{B3D3F58F-434F-4086-935E-BDB212D57229}" srcOrd="0" destOrd="0" presId="urn:microsoft.com/office/officeart/2008/layout/VerticalCurvedList"/>
    <dgm:cxn modelId="{8ED28B28-BCE9-4A32-913F-55168C252E9C}" type="presParOf" srcId="{69E981A7-7AC1-4B50-94F1-CE97FCCF7B56}" destId="{EDDBC364-542D-4C58-B12A-0C34E8A158BB}" srcOrd="3" destOrd="0" presId="urn:microsoft.com/office/officeart/2008/layout/VerticalCurvedList"/>
    <dgm:cxn modelId="{B2011BAB-36E5-4BDF-B1F0-C00D9D1B4FE1}" type="presParOf" srcId="{69E981A7-7AC1-4B50-94F1-CE97FCCF7B56}" destId="{A7170A77-203B-49C1-8690-68C832756516}" srcOrd="4" destOrd="0" presId="urn:microsoft.com/office/officeart/2008/layout/VerticalCurvedList"/>
    <dgm:cxn modelId="{F54EC03D-30E7-49CA-BAD2-FC37ED88EA07}" type="presParOf" srcId="{A7170A77-203B-49C1-8690-68C832756516}" destId="{67BC6296-83BD-4C14-BBA3-A57965CB4C08}" srcOrd="0" destOrd="0" presId="urn:microsoft.com/office/officeart/2008/layout/VerticalCurvedList"/>
    <dgm:cxn modelId="{7106E9D3-9338-4908-BB40-706E895BF3AA}" type="presParOf" srcId="{69E981A7-7AC1-4B50-94F1-CE97FCCF7B56}" destId="{BB72E9B3-6B24-4D9C-AF05-F336CAFADB38}" srcOrd="5" destOrd="0" presId="urn:microsoft.com/office/officeart/2008/layout/VerticalCurvedList"/>
    <dgm:cxn modelId="{8DC419C8-0F30-4683-90E7-4E9C6416EECC}" type="presParOf" srcId="{69E981A7-7AC1-4B50-94F1-CE97FCCF7B56}" destId="{DF2A1BE2-7E3A-4FF9-8281-3D753C2A4B79}" srcOrd="6" destOrd="0" presId="urn:microsoft.com/office/officeart/2008/layout/VerticalCurvedList"/>
    <dgm:cxn modelId="{A8CD9513-729C-46AF-A0C1-081926EF439E}" type="presParOf" srcId="{DF2A1BE2-7E3A-4FF9-8281-3D753C2A4B79}" destId="{FACB7DC5-7622-4032-A406-FC5055BC584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B49E0F8-481B-49F0-806C-D4698E55F302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85AAD5-1B6E-4093-86D4-6BD9FABB1D91}">
      <dgm:prSet/>
      <dgm:spPr/>
      <dgm:t>
        <a:bodyPr/>
        <a:lstStyle/>
        <a:p>
          <a:pPr rtl="0"/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заключить договор с Оператором (в соответствии с требованиями концессионного соглашения)</a:t>
          </a:r>
          <a:endParaRPr lang="ru-RU" dirty="0"/>
        </a:p>
      </dgm:t>
    </dgm:pt>
    <dgm:pt modelId="{26ADC138-F596-454E-8288-B6EFC09214FC}" type="parTrans" cxnId="{F3D9B76B-5610-4A21-AF76-86C68ED8BF64}">
      <dgm:prSet/>
      <dgm:spPr/>
      <dgm:t>
        <a:bodyPr/>
        <a:lstStyle/>
        <a:p>
          <a:endParaRPr lang="ru-RU"/>
        </a:p>
      </dgm:t>
    </dgm:pt>
    <dgm:pt modelId="{1AA99B0A-1E40-4CAA-B101-7A02531FD6C9}" type="sibTrans" cxnId="{F3D9B76B-5610-4A21-AF76-86C68ED8BF64}">
      <dgm:prSet/>
      <dgm:spPr/>
      <dgm:t>
        <a:bodyPr/>
        <a:lstStyle/>
        <a:p>
          <a:endParaRPr lang="ru-RU"/>
        </a:p>
      </dgm:t>
    </dgm:pt>
    <dgm:pt modelId="{8A2CF763-E8E9-40C8-A2B5-ED0270ED7A66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обеспечивать эксплуатацию  Магистрали в соответствии с условиями Концессионного Соглашения</a:t>
          </a:r>
        </a:p>
      </dgm:t>
    </dgm:pt>
    <dgm:pt modelId="{B34DE353-C634-40FB-9497-4AAD18722F55}" type="parTrans" cxnId="{7AD33D12-308E-4A32-867F-F49B2862180D}">
      <dgm:prSet/>
      <dgm:spPr/>
      <dgm:t>
        <a:bodyPr/>
        <a:lstStyle/>
        <a:p>
          <a:endParaRPr lang="ru-RU"/>
        </a:p>
      </dgm:t>
    </dgm:pt>
    <dgm:pt modelId="{06561971-E933-496E-BDB5-433771C16F8A}" type="sibTrans" cxnId="{7AD33D12-308E-4A32-867F-F49B2862180D}">
      <dgm:prSet/>
      <dgm:spPr/>
      <dgm:t>
        <a:bodyPr/>
        <a:lstStyle/>
        <a:p>
          <a:endParaRPr lang="ru-RU"/>
        </a:p>
      </dgm:t>
    </dgm:pt>
    <dgm:pt modelId="{D9A0B666-8250-4E64-AAA3-3B0413062966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обеспечивать выплату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Концеденту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концессионной платы в порядке и на условиях, предусмотренных Соглашением</a:t>
          </a:r>
        </a:p>
      </dgm:t>
    </dgm:pt>
    <dgm:pt modelId="{8960A5C6-B5B8-4B2F-9A87-8A08E24F2FD1}" type="parTrans" cxnId="{785C3DDA-E38D-409A-99EF-9B594FDD89FA}">
      <dgm:prSet/>
      <dgm:spPr/>
      <dgm:t>
        <a:bodyPr/>
        <a:lstStyle/>
        <a:p>
          <a:endParaRPr lang="ru-RU"/>
        </a:p>
      </dgm:t>
    </dgm:pt>
    <dgm:pt modelId="{C38BE2C4-F078-4DBB-B2E2-168435B20C1D}" type="sibTrans" cxnId="{785C3DDA-E38D-409A-99EF-9B594FDD89FA}">
      <dgm:prSet/>
      <dgm:spPr/>
      <dgm:t>
        <a:bodyPr/>
        <a:lstStyle/>
        <a:p>
          <a:endParaRPr lang="ru-RU"/>
        </a:p>
      </dgm:t>
    </dgm:pt>
    <dgm:pt modelId="{732163B4-6A99-4D12-B67A-F58F69AC9829}">
      <dgm:prSet/>
      <dgm:spPr/>
      <dgm:t>
        <a:bodyPr/>
        <a:lstStyle/>
        <a:p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передать </a:t>
          </a:r>
          <a:r>
            <a:rPr lang="ru-RU" dirty="0" err="1">
              <a:latin typeface="Arial" panose="020B0604020202020204" pitchFamily="34" charset="0"/>
              <a:cs typeface="Arial" panose="020B0604020202020204" pitchFamily="34" charset="0"/>
            </a:rPr>
            <a:t>концеденту</a:t>
          </a:r>
          <a:r>
            <a:rPr lang="ru-RU" dirty="0">
              <a:latin typeface="Arial" panose="020B0604020202020204" pitchFamily="34" charset="0"/>
              <a:cs typeface="Arial" panose="020B0604020202020204" pitchFamily="34" charset="0"/>
            </a:rPr>
            <a:t> объект концессионного соглашения по окончанию срока концессии в надлежащем состоянии</a:t>
          </a:r>
        </a:p>
      </dgm:t>
    </dgm:pt>
    <dgm:pt modelId="{DA1E3775-385A-43AF-A3C4-7E4E158C7550}" type="parTrans" cxnId="{17E027D4-D0BB-4C3D-AC13-6613960D326F}">
      <dgm:prSet/>
      <dgm:spPr/>
      <dgm:t>
        <a:bodyPr/>
        <a:lstStyle/>
        <a:p>
          <a:endParaRPr lang="ru-RU"/>
        </a:p>
      </dgm:t>
    </dgm:pt>
    <dgm:pt modelId="{58C8C790-D895-484D-8D83-16F802F79ABD}" type="sibTrans" cxnId="{17E027D4-D0BB-4C3D-AC13-6613960D326F}">
      <dgm:prSet/>
      <dgm:spPr/>
      <dgm:t>
        <a:bodyPr/>
        <a:lstStyle/>
        <a:p>
          <a:endParaRPr lang="ru-RU"/>
        </a:p>
      </dgm:t>
    </dgm:pt>
    <dgm:pt modelId="{C3E5FB65-3684-4EC1-BF8D-5EF9B5FF5415}">
      <dgm:prSet/>
      <dgm:spPr/>
      <dgm:t>
        <a:bodyPr/>
        <a:lstStyle/>
        <a:p>
          <a:r>
            <a:rPr lang="ru-RU" dirty="0"/>
            <a:t>передать Магистраль Оператору в соответствии с техническими требованиями </a:t>
          </a:r>
          <a:r>
            <a:rPr lang="ru-RU" dirty="0" err="1"/>
            <a:t>ОАО</a:t>
          </a:r>
          <a:r>
            <a:rPr lang="ru-RU" dirty="0"/>
            <a:t> «</a:t>
          </a:r>
          <a:r>
            <a:rPr lang="ru-RU" dirty="0" err="1"/>
            <a:t>РЖД</a:t>
          </a:r>
          <a:r>
            <a:rPr lang="ru-RU" dirty="0"/>
            <a:t>» </a:t>
          </a:r>
        </a:p>
      </dgm:t>
    </dgm:pt>
    <dgm:pt modelId="{1AB6B8F4-A80C-42F0-B1A1-7621FF5BA9E5}" type="parTrans" cxnId="{93E38265-E2EA-47FD-AD53-C63A0315E539}">
      <dgm:prSet/>
      <dgm:spPr/>
      <dgm:t>
        <a:bodyPr/>
        <a:lstStyle/>
        <a:p>
          <a:endParaRPr lang="ru-RU"/>
        </a:p>
      </dgm:t>
    </dgm:pt>
    <dgm:pt modelId="{710CCA85-4E01-47AD-AAA4-48F6CA56A91C}" type="sibTrans" cxnId="{93E38265-E2EA-47FD-AD53-C63A0315E539}">
      <dgm:prSet/>
      <dgm:spPr/>
      <dgm:t>
        <a:bodyPr/>
        <a:lstStyle/>
        <a:p>
          <a:endParaRPr lang="ru-RU"/>
        </a:p>
      </dgm:t>
    </dgm:pt>
    <dgm:pt modelId="{313AE02C-B58E-4CE1-BE7C-CEA082888779}" type="pres">
      <dgm:prSet presAssocID="{4B49E0F8-481B-49F0-806C-D4698E55F302}" presName="Name0" presStyleCnt="0">
        <dgm:presLayoutVars>
          <dgm:chMax val="7"/>
          <dgm:chPref val="7"/>
          <dgm:dir/>
        </dgm:presLayoutVars>
      </dgm:prSet>
      <dgm:spPr/>
    </dgm:pt>
    <dgm:pt modelId="{A6E8F933-913A-4C43-8570-8C2F1BCC422D}" type="pres">
      <dgm:prSet presAssocID="{4B49E0F8-481B-49F0-806C-D4698E55F302}" presName="Name1" presStyleCnt="0"/>
      <dgm:spPr/>
    </dgm:pt>
    <dgm:pt modelId="{599CAEF2-0BAC-45C6-BF28-934CA4C0D799}" type="pres">
      <dgm:prSet presAssocID="{4B49E0F8-481B-49F0-806C-D4698E55F302}" presName="cycle" presStyleCnt="0"/>
      <dgm:spPr/>
    </dgm:pt>
    <dgm:pt modelId="{F9932F66-84B3-4DA4-ABFD-BBD6D47143A0}" type="pres">
      <dgm:prSet presAssocID="{4B49E0F8-481B-49F0-806C-D4698E55F302}" presName="srcNode" presStyleLbl="node1" presStyleIdx="0" presStyleCnt="5"/>
      <dgm:spPr/>
    </dgm:pt>
    <dgm:pt modelId="{DBBAEF83-1601-4570-AC91-9961DB837CA2}" type="pres">
      <dgm:prSet presAssocID="{4B49E0F8-481B-49F0-806C-D4698E55F302}" presName="conn" presStyleLbl="parChTrans1D2" presStyleIdx="0" presStyleCnt="1"/>
      <dgm:spPr/>
    </dgm:pt>
    <dgm:pt modelId="{2DE69FB5-2478-4428-A69E-0E1581ED6011}" type="pres">
      <dgm:prSet presAssocID="{4B49E0F8-481B-49F0-806C-D4698E55F302}" presName="extraNode" presStyleLbl="node1" presStyleIdx="0" presStyleCnt="5"/>
      <dgm:spPr/>
    </dgm:pt>
    <dgm:pt modelId="{75110D74-2C6C-4423-88E9-490CCB352866}" type="pres">
      <dgm:prSet presAssocID="{4B49E0F8-481B-49F0-806C-D4698E55F302}" presName="dstNode" presStyleLbl="node1" presStyleIdx="0" presStyleCnt="5"/>
      <dgm:spPr/>
    </dgm:pt>
    <dgm:pt modelId="{97790456-6CA6-4E45-899E-AE8B6581BB06}" type="pres">
      <dgm:prSet presAssocID="{C085AAD5-1B6E-4093-86D4-6BD9FABB1D91}" presName="text_1" presStyleLbl="node1" presStyleIdx="0" presStyleCnt="5">
        <dgm:presLayoutVars>
          <dgm:bulletEnabled val="1"/>
        </dgm:presLayoutVars>
      </dgm:prSet>
      <dgm:spPr/>
    </dgm:pt>
    <dgm:pt modelId="{8F3F5A2A-B44D-47DB-9E48-B8D4433A2E1F}" type="pres">
      <dgm:prSet presAssocID="{C085AAD5-1B6E-4093-86D4-6BD9FABB1D91}" presName="accent_1" presStyleCnt="0"/>
      <dgm:spPr/>
    </dgm:pt>
    <dgm:pt modelId="{2FF160B4-D24A-40AB-9EE7-029114C99CDA}" type="pres">
      <dgm:prSet presAssocID="{C085AAD5-1B6E-4093-86D4-6BD9FABB1D91}" presName="accentRepeatNode" presStyleLbl="solidFgAcc1" presStyleIdx="0" presStyleCnt="5"/>
      <dgm:spPr/>
    </dgm:pt>
    <dgm:pt modelId="{FFCE4A36-6DD0-46D2-8477-81F4DED4415E}" type="pres">
      <dgm:prSet presAssocID="{C3E5FB65-3684-4EC1-BF8D-5EF9B5FF5415}" presName="text_2" presStyleLbl="node1" presStyleIdx="1" presStyleCnt="5">
        <dgm:presLayoutVars>
          <dgm:bulletEnabled val="1"/>
        </dgm:presLayoutVars>
      </dgm:prSet>
      <dgm:spPr/>
    </dgm:pt>
    <dgm:pt modelId="{82487643-408B-4D61-9295-91781BC16687}" type="pres">
      <dgm:prSet presAssocID="{C3E5FB65-3684-4EC1-BF8D-5EF9B5FF5415}" presName="accent_2" presStyleCnt="0"/>
      <dgm:spPr/>
    </dgm:pt>
    <dgm:pt modelId="{3FDF4176-0F2B-4B07-9101-EB51489F4051}" type="pres">
      <dgm:prSet presAssocID="{C3E5FB65-3684-4EC1-BF8D-5EF9B5FF5415}" presName="accentRepeatNode" presStyleLbl="solidFgAcc1" presStyleIdx="1" presStyleCnt="5"/>
      <dgm:spPr/>
    </dgm:pt>
    <dgm:pt modelId="{920B2230-E2C6-418E-BE73-C51C29650FBD}" type="pres">
      <dgm:prSet presAssocID="{8A2CF763-E8E9-40C8-A2B5-ED0270ED7A66}" presName="text_3" presStyleLbl="node1" presStyleIdx="2" presStyleCnt="5">
        <dgm:presLayoutVars>
          <dgm:bulletEnabled val="1"/>
        </dgm:presLayoutVars>
      </dgm:prSet>
      <dgm:spPr/>
    </dgm:pt>
    <dgm:pt modelId="{3A1A5B3D-2A30-4A6B-9948-8C6DE3E56ED5}" type="pres">
      <dgm:prSet presAssocID="{8A2CF763-E8E9-40C8-A2B5-ED0270ED7A66}" presName="accent_3" presStyleCnt="0"/>
      <dgm:spPr/>
    </dgm:pt>
    <dgm:pt modelId="{03B69CA1-15C5-40B8-A43D-D174FA5BAFF8}" type="pres">
      <dgm:prSet presAssocID="{8A2CF763-E8E9-40C8-A2B5-ED0270ED7A66}" presName="accentRepeatNode" presStyleLbl="solidFgAcc1" presStyleIdx="2" presStyleCnt="5"/>
      <dgm:spPr/>
    </dgm:pt>
    <dgm:pt modelId="{1F759694-2789-4E7A-BBA5-D1B47E3F63B6}" type="pres">
      <dgm:prSet presAssocID="{D9A0B666-8250-4E64-AAA3-3B0413062966}" presName="text_4" presStyleLbl="node1" presStyleIdx="3" presStyleCnt="5">
        <dgm:presLayoutVars>
          <dgm:bulletEnabled val="1"/>
        </dgm:presLayoutVars>
      </dgm:prSet>
      <dgm:spPr/>
    </dgm:pt>
    <dgm:pt modelId="{4C67B166-9581-4F95-A315-5261D6F239DE}" type="pres">
      <dgm:prSet presAssocID="{D9A0B666-8250-4E64-AAA3-3B0413062966}" presName="accent_4" presStyleCnt="0"/>
      <dgm:spPr/>
    </dgm:pt>
    <dgm:pt modelId="{D119E240-0F1D-433F-B34D-684FF48EE1AE}" type="pres">
      <dgm:prSet presAssocID="{D9A0B666-8250-4E64-AAA3-3B0413062966}" presName="accentRepeatNode" presStyleLbl="solidFgAcc1" presStyleIdx="3" presStyleCnt="5"/>
      <dgm:spPr/>
    </dgm:pt>
    <dgm:pt modelId="{7E854899-975C-4143-BD5D-433BB4E7D7AC}" type="pres">
      <dgm:prSet presAssocID="{732163B4-6A99-4D12-B67A-F58F69AC9829}" presName="text_5" presStyleLbl="node1" presStyleIdx="4" presStyleCnt="5">
        <dgm:presLayoutVars>
          <dgm:bulletEnabled val="1"/>
        </dgm:presLayoutVars>
      </dgm:prSet>
      <dgm:spPr/>
    </dgm:pt>
    <dgm:pt modelId="{9F7D35E4-4798-4B56-AAE6-3EC2455737A7}" type="pres">
      <dgm:prSet presAssocID="{732163B4-6A99-4D12-B67A-F58F69AC9829}" presName="accent_5" presStyleCnt="0"/>
      <dgm:spPr/>
    </dgm:pt>
    <dgm:pt modelId="{0E3D011E-5DBA-4A0B-97C3-A29072CA0CAF}" type="pres">
      <dgm:prSet presAssocID="{732163B4-6A99-4D12-B67A-F58F69AC9829}" presName="accentRepeatNode" presStyleLbl="solidFgAcc1" presStyleIdx="4" presStyleCnt="5"/>
      <dgm:spPr/>
    </dgm:pt>
  </dgm:ptLst>
  <dgm:cxnLst>
    <dgm:cxn modelId="{7AD33D12-308E-4A32-867F-F49B2862180D}" srcId="{4B49E0F8-481B-49F0-806C-D4698E55F302}" destId="{8A2CF763-E8E9-40C8-A2B5-ED0270ED7A66}" srcOrd="2" destOrd="0" parTransId="{B34DE353-C634-40FB-9497-4AAD18722F55}" sibTransId="{06561971-E933-496E-BDB5-433771C16F8A}"/>
    <dgm:cxn modelId="{C1A4B919-CA41-46DB-919C-4B8D74BCB47F}" type="presOf" srcId="{1AA99B0A-1E40-4CAA-B101-7A02531FD6C9}" destId="{DBBAEF83-1601-4570-AC91-9961DB837CA2}" srcOrd="0" destOrd="0" presId="urn:microsoft.com/office/officeart/2008/layout/VerticalCurvedList"/>
    <dgm:cxn modelId="{4166241D-802E-4DAA-82F8-1ACF0853A70B}" type="presOf" srcId="{4B49E0F8-481B-49F0-806C-D4698E55F302}" destId="{313AE02C-B58E-4CE1-BE7C-CEA082888779}" srcOrd="0" destOrd="0" presId="urn:microsoft.com/office/officeart/2008/layout/VerticalCurvedList"/>
    <dgm:cxn modelId="{D0AC6633-345D-4D55-8409-5772D8A04A77}" type="presOf" srcId="{732163B4-6A99-4D12-B67A-F58F69AC9829}" destId="{7E854899-975C-4143-BD5D-433BB4E7D7AC}" srcOrd="0" destOrd="0" presId="urn:microsoft.com/office/officeart/2008/layout/VerticalCurvedList"/>
    <dgm:cxn modelId="{1A91DB40-B6CC-4D08-AF85-AD8D4E7CC7CA}" type="presOf" srcId="{8A2CF763-E8E9-40C8-A2B5-ED0270ED7A66}" destId="{920B2230-E2C6-418E-BE73-C51C29650FBD}" srcOrd="0" destOrd="0" presId="urn:microsoft.com/office/officeart/2008/layout/VerticalCurvedList"/>
    <dgm:cxn modelId="{93E38265-E2EA-47FD-AD53-C63A0315E539}" srcId="{4B49E0F8-481B-49F0-806C-D4698E55F302}" destId="{C3E5FB65-3684-4EC1-BF8D-5EF9B5FF5415}" srcOrd="1" destOrd="0" parTransId="{1AB6B8F4-A80C-42F0-B1A1-7621FF5BA9E5}" sibTransId="{710CCA85-4E01-47AD-AAA4-48F6CA56A91C}"/>
    <dgm:cxn modelId="{F3D9B76B-5610-4A21-AF76-86C68ED8BF64}" srcId="{4B49E0F8-481B-49F0-806C-D4698E55F302}" destId="{C085AAD5-1B6E-4093-86D4-6BD9FABB1D91}" srcOrd="0" destOrd="0" parTransId="{26ADC138-F596-454E-8288-B6EFC09214FC}" sibTransId="{1AA99B0A-1E40-4CAA-B101-7A02531FD6C9}"/>
    <dgm:cxn modelId="{A1740378-9B92-4B98-9578-DD8420D047AE}" type="presOf" srcId="{C085AAD5-1B6E-4093-86D4-6BD9FABB1D91}" destId="{97790456-6CA6-4E45-899E-AE8B6581BB06}" srcOrd="0" destOrd="0" presId="urn:microsoft.com/office/officeart/2008/layout/VerticalCurvedList"/>
    <dgm:cxn modelId="{0AE8F9D1-5E00-4D0E-84B3-7EB36A8E5461}" type="presOf" srcId="{D9A0B666-8250-4E64-AAA3-3B0413062966}" destId="{1F759694-2789-4E7A-BBA5-D1B47E3F63B6}" srcOrd="0" destOrd="0" presId="urn:microsoft.com/office/officeart/2008/layout/VerticalCurvedList"/>
    <dgm:cxn modelId="{17E027D4-D0BB-4C3D-AC13-6613960D326F}" srcId="{4B49E0F8-481B-49F0-806C-D4698E55F302}" destId="{732163B4-6A99-4D12-B67A-F58F69AC9829}" srcOrd="4" destOrd="0" parTransId="{DA1E3775-385A-43AF-A3C4-7E4E158C7550}" sibTransId="{58C8C790-D895-484D-8D83-16F802F79ABD}"/>
    <dgm:cxn modelId="{785C3DDA-E38D-409A-99EF-9B594FDD89FA}" srcId="{4B49E0F8-481B-49F0-806C-D4698E55F302}" destId="{D9A0B666-8250-4E64-AAA3-3B0413062966}" srcOrd="3" destOrd="0" parTransId="{8960A5C6-B5B8-4B2F-9A87-8A08E24F2FD1}" sibTransId="{C38BE2C4-F078-4DBB-B2E2-168435B20C1D}"/>
    <dgm:cxn modelId="{CD55C7DA-76A6-4D5D-87CC-5C42355CEE80}" type="presOf" srcId="{C3E5FB65-3684-4EC1-BF8D-5EF9B5FF5415}" destId="{FFCE4A36-6DD0-46D2-8477-81F4DED4415E}" srcOrd="0" destOrd="0" presId="urn:microsoft.com/office/officeart/2008/layout/VerticalCurvedList"/>
    <dgm:cxn modelId="{4EE3F183-0A75-4E50-A807-781A5C2B9C0F}" type="presParOf" srcId="{313AE02C-B58E-4CE1-BE7C-CEA082888779}" destId="{A6E8F933-913A-4C43-8570-8C2F1BCC422D}" srcOrd="0" destOrd="0" presId="urn:microsoft.com/office/officeart/2008/layout/VerticalCurvedList"/>
    <dgm:cxn modelId="{63C88461-5702-4C47-BF7E-DE4DC807F36B}" type="presParOf" srcId="{A6E8F933-913A-4C43-8570-8C2F1BCC422D}" destId="{599CAEF2-0BAC-45C6-BF28-934CA4C0D799}" srcOrd="0" destOrd="0" presId="urn:microsoft.com/office/officeart/2008/layout/VerticalCurvedList"/>
    <dgm:cxn modelId="{21C9BBCD-3013-463E-9BEF-FE246CF4BFBB}" type="presParOf" srcId="{599CAEF2-0BAC-45C6-BF28-934CA4C0D799}" destId="{F9932F66-84B3-4DA4-ABFD-BBD6D47143A0}" srcOrd="0" destOrd="0" presId="urn:microsoft.com/office/officeart/2008/layout/VerticalCurvedList"/>
    <dgm:cxn modelId="{4454233C-001C-4374-8C02-12ED55E2F81F}" type="presParOf" srcId="{599CAEF2-0BAC-45C6-BF28-934CA4C0D799}" destId="{DBBAEF83-1601-4570-AC91-9961DB837CA2}" srcOrd="1" destOrd="0" presId="urn:microsoft.com/office/officeart/2008/layout/VerticalCurvedList"/>
    <dgm:cxn modelId="{DED35295-D86B-400E-9E99-0FD5AFCCEA27}" type="presParOf" srcId="{599CAEF2-0BAC-45C6-BF28-934CA4C0D799}" destId="{2DE69FB5-2478-4428-A69E-0E1581ED6011}" srcOrd="2" destOrd="0" presId="urn:microsoft.com/office/officeart/2008/layout/VerticalCurvedList"/>
    <dgm:cxn modelId="{F47779EF-3775-4C44-8E73-22F1ADEE6286}" type="presParOf" srcId="{599CAEF2-0BAC-45C6-BF28-934CA4C0D799}" destId="{75110D74-2C6C-4423-88E9-490CCB352866}" srcOrd="3" destOrd="0" presId="urn:microsoft.com/office/officeart/2008/layout/VerticalCurvedList"/>
    <dgm:cxn modelId="{D52474B1-B771-440F-8EB6-7037A8645EFC}" type="presParOf" srcId="{A6E8F933-913A-4C43-8570-8C2F1BCC422D}" destId="{97790456-6CA6-4E45-899E-AE8B6581BB06}" srcOrd="1" destOrd="0" presId="urn:microsoft.com/office/officeart/2008/layout/VerticalCurvedList"/>
    <dgm:cxn modelId="{4023726D-1D19-4191-9EE9-D85975C3DE42}" type="presParOf" srcId="{A6E8F933-913A-4C43-8570-8C2F1BCC422D}" destId="{8F3F5A2A-B44D-47DB-9E48-B8D4433A2E1F}" srcOrd="2" destOrd="0" presId="urn:microsoft.com/office/officeart/2008/layout/VerticalCurvedList"/>
    <dgm:cxn modelId="{67D42602-5DD3-41E5-B34A-5FA9E2819518}" type="presParOf" srcId="{8F3F5A2A-B44D-47DB-9E48-B8D4433A2E1F}" destId="{2FF160B4-D24A-40AB-9EE7-029114C99CDA}" srcOrd="0" destOrd="0" presId="urn:microsoft.com/office/officeart/2008/layout/VerticalCurvedList"/>
    <dgm:cxn modelId="{D29DA9A5-310D-4250-83CA-0FB686622655}" type="presParOf" srcId="{A6E8F933-913A-4C43-8570-8C2F1BCC422D}" destId="{FFCE4A36-6DD0-46D2-8477-81F4DED4415E}" srcOrd="3" destOrd="0" presId="urn:microsoft.com/office/officeart/2008/layout/VerticalCurvedList"/>
    <dgm:cxn modelId="{5A659744-3FAE-4B50-8C52-45E9515D1B44}" type="presParOf" srcId="{A6E8F933-913A-4C43-8570-8C2F1BCC422D}" destId="{82487643-408B-4D61-9295-91781BC16687}" srcOrd="4" destOrd="0" presId="urn:microsoft.com/office/officeart/2008/layout/VerticalCurvedList"/>
    <dgm:cxn modelId="{282A51D5-03C8-4C63-BAFD-56564C2D79F2}" type="presParOf" srcId="{82487643-408B-4D61-9295-91781BC16687}" destId="{3FDF4176-0F2B-4B07-9101-EB51489F4051}" srcOrd="0" destOrd="0" presId="urn:microsoft.com/office/officeart/2008/layout/VerticalCurvedList"/>
    <dgm:cxn modelId="{860DF660-72EC-488B-B907-9E303B0EE7DF}" type="presParOf" srcId="{A6E8F933-913A-4C43-8570-8C2F1BCC422D}" destId="{920B2230-E2C6-418E-BE73-C51C29650FBD}" srcOrd="5" destOrd="0" presId="urn:microsoft.com/office/officeart/2008/layout/VerticalCurvedList"/>
    <dgm:cxn modelId="{BFED80CF-9D70-49BF-B7F4-FF446096AEE0}" type="presParOf" srcId="{A6E8F933-913A-4C43-8570-8C2F1BCC422D}" destId="{3A1A5B3D-2A30-4A6B-9948-8C6DE3E56ED5}" srcOrd="6" destOrd="0" presId="urn:microsoft.com/office/officeart/2008/layout/VerticalCurvedList"/>
    <dgm:cxn modelId="{EF6BD157-B3A7-4808-8D97-1F6E25DE3113}" type="presParOf" srcId="{3A1A5B3D-2A30-4A6B-9948-8C6DE3E56ED5}" destId="{03B69CA1-15C5-40B8-A43D-D174FA5BAFF8}" srcOrd="0" destOrd="0" presId="urn:microsoft.com/office/officeart/2008/layout/VerticalCurvedList"/>
    <dgm:cxn modelId="{D7E9D4E1-5B51-4B11-9246-A6DBA71C63C6}" type="presParOf" srcId="{A6E8F933-913A-4C43-8570-8C2F1BCC422D}" destId="{1F759694-2789-4E7A-BBA5-D1B47E3F63B6}" srcOrd="7" destOrd="0" presId="urn:microsoft.com/office/officeart/2008/layout/VerticalCurvedList"/>
    <dgm:cxn modelId="{0E01D69E-A517-43D8-8B51-06501F2C9E63}" type="presParOf" srcId="{A6E8F933-913A-4C43-8570-8C2F1BCC422D}" destId="{4C67B166-9581-4F95-A315-5261D6F239DE}" srcOrd="8" destOrd="0" presId="urn:microsoft.com/office/officeart/2008/layout/VerticalCurvedList"/>
    <dgm:cxn modelId="{E4D93AAB-F0F4-413F-BF5A-17EA9C55D6FB}" type="presParOf" srcId="{4C67B166-9581-4F95-A315-5261D6F239DE}" destId="{D119E240-0F1D-433F-B34D-684FF48EE1AE}" srcOrd="0" destOrd="0" presId="urn:microsoft.com/office/officeart/2008/layout/VerticalCurvedList"/>
    <dgm:cxn modelId="{BD92EFA2-16E4-42ED-A70B-7C37759C618A}" type="presParOf" srcId="{A6E8F933-913A-4C43-8570-8C2F1BCC422D}" destId="{7E854899-975C-4143-BD5D-433BB4E7D7AC}" srcOrd="9" destOrd="0" presId="urn:microsoft.com/office/officeart/2008/layout/VerticalCurvedList"/>
    <dgm:cxn modelId="{D959A21F-A4C3-427F-B796-1EC069D448B0}" type="presParOf" srcId="{A6E8F933-913A-4C43-8570-8C2F1BCC422D}" destId="{9F7D35E4-4798-4B56-AAE6-3EC2455737A7}" srcOrd="10" destOrd="0" presId="urn:microsoft.com/office/officeart/2008/layout/VerticalCurvedList"/>
    <dgm:cxn modelId="{E220C597-77F7-4C60-AE30-43390EE7603E}" type="presParOf" srcId="{9F7D35E4-4798-4B56-AAE6-3EC2455737A7}" destId="{0E3D011E-5DBA-4A0B-97C3-A29072CA0CA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C6632DB-994E-4CCB-A939-10D1CEFDD9A8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C04F88-2334-46D6-9BEB-715BDD0739DB}">
      <dgm:prSet/>
      <dgm:spPr/>
      <dgm:t>
        <a:bodyPr/>
        <a:lstStyle/>
        <a:p>
          <a:pPr rtl="0"/>
          <a:r>
            <a:rPr lang="ru-RU" dirty="0"/>
            <a:t>Договор аренды земельного участка, находящегося в государственной или муниципальной собственности, заключается </a:t>
          </a:r>
          <a:r>
            <a:rPr lang="ru-RU" b="1" i="1" dirty="0"/>
            <a:t>без проведения торгов</a:t>
          </a:r>
          <a:r>
            <a:rPr lang="ru-RU" dirty="0"/>
            <a:t> в случае предоставления земельного участка, необходимого для осуществления деятельности, предусмотренной концессионным соглашением, лицу, с которым заключено концессионное соглашение (п. 23 ч. 2 ст. 39.6 Земельного кодекса РФ).</a:t>
          </a:r>
        </a:p>
      </dgm:t>
    </dgm:pt>
    <dgm:pt modelId="{0356CA52-3950-42AE-B730-58D1D3409436}" type="parTrans" cxnId="{3D5BB529-0C48-4B41-8032-095F7534A863}">
      <dgm:prSet/>
      <dgm:spPr/>
      <dgm:t>
        <a:bodyPr/>
        <a:lstStyle/>
        <a:p>
          <a:endParaRPr lang="ru-RU"/>
        </a:p>
      </dgm:t>
    </dgm:pt>
    <dgm:pt modelId="{BF615448-BDCF-40CE-ACCF-78EBD8F35CE7}" type="sibTrans" cxnId="{3D5BB529-0C48-4B41-8032-095F7534A863}">
      <dgm:prSet/>
      <dgm:spPr/>
      <dgm:t>
        <a:bodyPr/>
        <a:lstStyle/>
        <a:p>
          <a:endParaRPr lang="ru-RU"/>
        </a:p>
      </dgm:t>
    </dgm:pt>
    <dgm:pt modelId="{09D496EB-E0EC-47F3-8969-19A5D8BA6BA4}">
      <dgm:prSet/>
      <dgm:spPr/>
      <dgm:t>
        <a:bodyPr/>
        <a:lstStyle/>
        <a:p>
          <a:pPr rtl="0"/>
          <a:r>
            <a:rPr lang="ru-RU" dirty="0"/>
            <a:t>Земельный участок, на котором располагается объект концессионного соглашения и (или) который необходим для осуществления концессионером деятельности, предусмотренной концессионным соглашением, необходимый для создания и (или) реконструкции объекта концессионного соглашения и (или) для осуществления деятельности, предусмотренной концессионным соглашением, предоставляются </a:t>
          </a:r>
        </a:p>
      </dgm:t>
    </dgm:pt>
    <dgm:pt modelId="{C8F830B5-026A-449C-AEDA-A5CF9374B890}" type="parTrans" cxnId="{BBF32530-B530-488C-82B0-2DCC63FB3EFA}">
      <dgm:prSet/>
      <dgm:spPr/>
      <dgm:t>
        <a:bodyPr/>
        <a:lstStyle/>
        <a:p>
          <a:endParaRPr lang="ru-RU"/>
        </a:p>
      </dgm:t>
    </dgm:pt>
    <dgm:pt modelId="{E28CE719-F799-433E-AEB2-CF8DA8932A9C}" type="sibTrans" cxnId="{BBF32530-B530-488C-82B0-2DCC63FB3EFA}">
      <dgm:prSet/>
      <dgm:spPr/>
      <dgm:t>
        <a:bodyPr/>
        <a:lstStyle/>
        <a:p>
          <a:endParaRPr lang="ru-RU"/>
        </a:p>
      </dgm:t>
    </dgm:pt>
    <dgm:pt modelId="{C085E526-5218-44D6-A60D-6F7A48A783A3}">
      <dgm:prSet/>
      <dgm:spPr/>
      <dgm:t>
        <a:bodyPr/>
        <a:lstStyle/>
        <a:p>
          <a:pPr rtl="0"/>
          <a:r>
            <a:rPr lang="ru-RU" dirty="0"/>
            <a:t>концессионеру </a:t>
          </a:r>
          <a:r>
            <a:rPr lang="ru-RU" b="1" i="1" dirty="0"/>
            <a:t>в аренду (субаренду)</a:t>
          </a:r>
          <a:r>
            <a:rPr lang="ru-RU" dirty="0"/>
            <a:t> или на ином законном основании (ст. 11 Закона о концессионных соглашениях):</a:t>
          </a:r>
        </a:p>
      </dgm:t>
    </dgm:pt>
    <dgm:pt modelId="{C333B5BD-9D6C-45A0-9D44-2D03572A6AE8}" type="parTrans" cxnId="{081CAEEC-57F4-442C-A68C-3A49D299CC2B}">
      <dgm:prSet/>
      <dgm:spPr/>
      <dgm:t>
        <a:bodyPr/>
        <a:lstStyle/>
        <a:p>
          <a:endParaRPr lang="ru-RU"/>
        </a:p>
      </dgm:t>
    </dgm:pt>
    <dgm:pt modelId="{AC2892E6-DC6A-42D0-A66E-E9237D92A321}" type="sibTrans" cxnId="{081CAEEC-57F4-442C-A68C-3A49D299CC2B}">
      <dgm:prSet/>
      <dgm:spPr/>
      <dgm:t>
        <a:bodyPr/>
        <a:lstStyle/>
        <a:p>
          <a:endParaRPr lang="ru-RU"/>
        </a:p>
      </dgm:t>
    </dgm:pt>
    <dgm:pt modelId="{D76A6FC3-8CD1-4886-8737-3CDD99C85EEF}">
      <dgm:prSet/>
      <dgm:spPr/>
      <dgm:t>
        <a:bodyPr/>
        <a:lstStyle/>
        <a:p>
          <a:pPr rtl="0"/>
          <a:r>
            <a:rPr lang="ru-RU" b="1" i="1" dirty="0"/>
            <a:t>на срок</a:t>
          </a:r>
          <a:r>
            <a:rPr lang="ru-RU" dirty="0"/>
            <a:t>, который устанавливается концессионным соглашением и не может превышать срок действия концессионного соглашения; </a:t>
          </a:r>
        </a:p>
      </dgm:t>
    </dgm:pt>
    <dgm:pt modelId="{D2020304-3383-498F-8E21-BFFDAA615500}" type="parTrans" cxnId="{4EBAD48F-F0C3-4489-8A42-B016F0C62BC9}">
      <dgm:prSet/>
      <dgm:spPr/>
      <dgm:t>
        <a:bodyPr/>
        <a:lstStyle/>
        <a:p>
          <a:endParaRPr lang="ru-RU"/>
        </a:p>
      </dgm:t>
    </dgm:pt>
    <dgm:pt modelId="{0CD2B6A1-764F-49E9-9AD1-D8F64DCDE9A7}" type="sibTrans" cxnId="{4EBAD48F-F0C3-4489-8A42-B016F0C62BC9}">
      <dgm:prSet/>
      <dgm:spPr/>
      <dgm:t>
        <a:bodyPr/>
        <a:lstStyle/>
        <a:p>
          <a:endParaRPr lang="ru-RU"/>
        </a:p>
      </dgm:t>
    </dgm:pt>
    <dgm:pt modelId="{15714D33-D273-488A-8542-659E1A921B8F}">
      <dgm:prSet/>
      <dgm:spPr/>
      <dgm:t>
        <a:bodyPr/>
        <a:lstStyle/>
        <a:p>
          <a:pPr rtl="0"/>
          <a:r>
            <a:rPr lang="ru-RU" dirty="0"/>
            <a:t>договор аренды (субаренды) земельного участка должен быть заключен с </a:t>
          </a:r>
          <a:r>
            <a:rPr lang="ru-RU" b="0" i="0" dirty="0"/>
            <a:t>концессионером</a:t>
          </a:r>
          <a:r>
            <a:rPr lang="ru-RU" b="1" i="1" dirty="0"/>
            <a:t> не позднее чем через 60 рабочих дней со дня подписания концессионного соглашения. </a:t>
          </a:r>
        </a:p>
      </dgm:t>
    </dgm:pt>
    <dgm:pt modelId="{88E236DE-BFB1-42A2-AF5A-472D299257EC}" type="parTrans" cxnId="{BCEECC03-1C7B-4A96-8E0E-7001F4F471BB}">
      <dgm:prSet/>
      <dgm:spPr/>
      <dgm:t>
        <a:bodyPr/>
        <a:lstStyle/>
        <a:p>
          <a:endParaRPr lang="ru-RU"/>
        </a:p>
      </dgm:t>
    </dgm:pt>
    <dgm:pt modelId="{B93760C2-F3C9-41C4-BB05-32335817BB9E}" type="sibTrans" cxnId="{BCEECC03-1C7B-4A96-8E0E-7001F4F471BB}">
      <dgm:prSet/>
      <dgm:spPr/>
      <dgm:t>
        <a:bodyPr/>
        <a:lstStyle/>
        <a:p>
          <a:endParaRPr lang="ru-RU"/>
        </a:p>
      </dgm:t>
    </dgm:pt>
    <dgm:pt modelId="{7C7319CB-59F6-4D2A-8F5D-1C2ACDF44DAE}" type="pres">
      <dgm:prSet presAssocID="{6C6632DB-994E-4CCB-A939-10D1CEFDD9A8}" presName="Name0" presStyleCnt="0">
        <dgm:presLayoutVars>
          <dgm:dir/>
          <dgm:animLvl val="lvl"/>
          <dgm:resizeHandles val="exact"/>
        </dgm:presLayoutVars>
      </dgm:prSet>
      <dgm:spPr/>
    </dgm:pt>
    <dgm:pt modelId="{4C6A86E1-9044-4F69-9100-B705C033D444}" type="pres">
      <dgm:prSet presAssocID="{09D496EB-E0EC-47F3-8969-19A5D8BA6BA4}" presName="boxAndChildren" presStyleCnt="0"/>
      <dgm:spPr/>
    </dgm:pt>
    <dgm:pt modelId="{BA736F59-96C1-4C8B-857B-CE2789E2DCB4}" type="pres">
      <dgm:prSet presAssocID="{09D496EB-E0EC-47F3-8969-19A5D8BA6BA4}" presName="parentTextBox" presStyleLbl="node1" presStyleIdx="0" presStyleCnt="2"/>
      <dgm:spPr/>
    </dgm:pt>
    <dgm:pt modelId="{67749010-8843-4674-A18F-7AAE0855F481}" type="pres">
      <dgm:prSet presAssocID="{09D496EB-E0EC-47F3-8969-19A5D8BA6BA4}" presName="entireBox" presStyleLbl="node1" presStyleIdx="0" presStyleCnt="2"/>
      <dgm:spPr/>
    </dgm:pt>
    <dgm:pt modelId="{E6304200-0DDB-4740-9106-93973C28CB00}" type="pres">
      <dgm:prSet presAssocID="{09D496EB-E0EC-47F3-8969-19A5D8BA6BA4}" presName="descendantBox" presStyleCnt="0"/>
      <dgm:spPr/>
    </dgm:pt>
    <dgm:pt modelId="{A36CA309-59F2-4A3D-BA8E-4CF286C352E3}" type="pres">
      <dgm:prSet presAssocID="{C085E526-5218-44D6-A60D-6F7A48A783A3}" presName="childTextBox" presStyleLbl="fgAccFollowNode1" presStyleIdx="0" presStyleCnt="3">
        <dgm:presLayoutVars>
          <dgm:bulletEnabled val="1"/>
        </dgm:presLayoutVars>
      </dgm:prSet>
      <dgm:spPr/>
    </dgm:pt>
    <dgm:pt modelId="{1F7ADC2A-1223-457F-9670-56B4CD32CF24}" type="pres">
      <dgm:prSet presAssocID="{D76A6FC3-8CD1-4886-8737-3CDD99C85EEF}" presName="childTextBox" presStyleLbl="fgAccFollowNode1" presStyleIdx="1" presStyleCnt="3">
        <dgm:presLayoutVars>
          <dgm:bulletEnabled val="1"/>
        </dgm:presLayoutVars>
      </dgm:prSet>
      <dgm:spPr/>
    </dgm:pt>
    <dgm:pt modelId="{6C31A035-CCDC-4C70-A607-696439F21FDB}" type="pres">
      <dgm:prSet presAssocID="{15714D33-D273-488A-8542-659E1A921B8F}" presName="childTextBox" presStyleLbl="fgAccFollowNode1" presStyleIdx="2" presStyleCnt="3">
        <dgm:presLayoutVars>
          <dgm:bulletEnabled val="1"/>
        </dgm:presLayoutVars>
      </dgm:prSet>
      <dgm:spPr/>
    </dgm:pt>
    <dgm:pt modelId="{1A23798D-A863-4BEE-AA43-A84ED5361D93}" type="pres">
      <dgm:prSet presAssocID="{BF615448-BDCF-40CE-ACCF-78EBD8F35CE7}" presName="sp" presStyleCnt="0"/>
      <dgm:spPr/>
    </dgm:pt>
    <dgm:pt modelId="{A265B991-4900-4D27-8B94-E911E518BF5C}" type="pres">
      <dgm:prSet presAssocID="{8AC04F88-2334-46D6-9BEB-715BDD0739DB}" presName="arrowAndChildren" presStyleCnt="0"/>
      <dgm:spPr/>
    </dgm:pt>
    <dgm:pt modelId="{D01F059D-29EB-416E-B90B-4BB630E03248}" type="pres">
      <dgm:prSet presAssocID="{8AC04F88-2334-46D6-9BEB-715BDD0739DB}" presName="parentTextArrow" presStyleLbl="node1" presStyleIdx="1" presStyleCnt="2" custScaleY="53933"/>
      <dgm:spPr/>
    </dgm:pt>
  </dgm:ptLst>
  <dgm:cxnLst>
    <dgm:cxn modelId="{BCEECC03-1C7B-4A96-8E0E-7001F4F471BB}" srcId="{09D496EB-E0EC-47F3-8969-19A5D8BA6BA4}" destId="{15714D33-D273-488A-8542-659E1A921B8F}" srcOrd="2" destOrd="0" parTransId="{88E236DE-BFB1-42A2-AF5A-472D299257EC}" sibTransId="{B93760C2-F3C9-41C4-BB05-32335817BB9E}"/>
    <dgm:cxn modelId="{3D5BB529-0C48-4B41-8032-095F7534A863}" srcId="{6C6632DB-994E-4CCB-A939-10D1CEFDD9A8}" destId="{8AC04F88-2334-46D6-9BEB-715BDD0739DB}" srcOrd="0" destOrd="0" parTransId="{0356CA52-3950-42AE-B730-58D1D3409436}" sibTransId="{BF615448-BDCF-40CE-ACCF-78EBD8F35CE7}"/>
    <dgm:cxn modelId="{BBF32530-B530-488C-82B0-2DCC63FB3EFA}" srcId="{6C6632DB-994E-4CCB-A939-10D1CEFDD9A8}" destId="{09D496EB-E0EC-47F3-8969-19A5D8BA6BA4}" srcOrd="1" destOrd="0" parTransId="{C8F830B5-026A-449C-AEDA-A5CF9374B890}" sibTransId="{E28CE719-F799-433E-AEB2-CF8DA8932A9C}"/>
    <dgm:cxn modelId="{22F29361-3035-4781-8D90-68FDCAC28F08}" type="presOf" srcId="{15714D33-D273-488A-8542-659E1A921B8F}" destId="{6C31A035-CCDC-4C70-A607-696439F21FDB}" srcOrd="0" destOrd="0" presId="urn:microsoft.com/office/officeart/2005/8/layout/process4"/>
    <dgm:cxn modelId="{0D384973-F8B5-4C60-93CD-287590841A02}" type="presOf" srcId="{8AC04F88-2334-46D6-9BEB-715BDD0739DB}" destId="{D01F059D-29EB-416E-B90B-4BB630E03248}" srcOrd="0" destOrd="0" presId="urn:microsoft.com/office/officeart/2005/8/layout/process4"/>
    <dgm:cxn modelId="{4EBAD48F-F0C3-4489-8A42-B016F0C62BC9}" srcId="{09D496EB-E0EC-47F3-8969-19A5D8BA6BA4}" destId="{D76A6FC3-8CD1-4886-8737-3CDD99C85EEF}" srcOrd="1" destOrd="0" parTransId="{D2020304-3383-498F-8E21-BFFDAA615500}" sibTransId="{0CD2B6A1-764F-49E9-9AD1-D8F64DCDE9A7}"/>
    <dgm:cxn modelId="{8D8B19A4-6FDC-401E-98FD-15868E41D02E}" type="presOf" srcId="{C085E526-5218-44D6-A60D-6F7A48A783A3}" destId="{A36CA309-59F2-4A3D-BA8E-4CF286C352E3}" srcOrd="0" destOrd="0" presId="urn:microsoft.com/office/officeart/2005/8/layout/process4"/>
    <dgm:cxn modelId="{AFA626C7-8A31-45CF-A228-A4B0F4E4FCB2}" type="presOf" srcId="{09D496EB-E0EC-47F3-8969-19A5D8BA6BA4}" destId="{BA736F59-96C1-4C8B-857B-CE2789E2DCB4}" srcOrd="0" destOrd="0" presId="urn:microsoft.com/office/officeart/2005/8/layout/process4"/>
    <dgm:cxn modelId="{92FCE0D0-37F2-44A6-B9EC-309EDCC0B667}" type="presOf" srcId="{D76A6FC3-8CD1-4886-8737-3CDD99C85EEF}" destId="{1F7ADC2A-1223-457F-9670-56B4CD32CF24}" srcOrd="0" destOrd="0" presId="urn:microsoft.com/office/officeart/2005/8/layout/process4"/>
    <dgm:cxn modelId="{EF6611EB-165F-4753-BA17-4A006025AD76}" type="presOf" srcId="{09D496EB-E0EC-47F3-8969-19A5D8BA6BA4}" destId="{67749010-8843-4674-A18F-7AAE0855F481}" srcOrd="1" destOrd="0" presId="urn:microsoft.com/office/officeart/2005/8/layout/process4"/>
    <dgm:cxn modelId="{081CAEEC-57F4-442C-A68C-3A49D299CC2B}" srcId="{09D496EB-E0EC-47F3-8969-19A5D8BA6BA4}" destId="{C085E526-5218-44D6-A60D-6F7A48A783A3}" srcOrd="0" destOrd="0" parTransId="{C333B5BD-9D6C-45A0-9D44-2D03572A6AE8}" sibTransId="{AC2892E6-DC6A-42D0-A66E-E9237D92A321}"/>
    <dgm:cxn modelId="{2FEE0CF7-F602-417D-8A62-267CC340896F}" type="presOf" srcId="{6C6632DB-994E-4CCB-A939-10D1CEFDD9A8}" destId="{7C7319CB-59F6-4D2A-8F5D-1C2ACDF44DAE}" srcOrd="0" destOrd="0" presId="urn:microsoft.com/office/officeart/2005/8/layout/process4"/>
    <dgm:cxn modelId="{A1E91E57-11CE-4E87-9344-C2E14CD966A9}" type="presParOf" srcId="{7C7319CB-59F6-4D2A-8F5D-1C2ACDF44DAE}" destId="{4C6A86E1-9044-4F69-9100-B705C033D444}" srcOrd="0" destOrd="0" presId="urn:microsoft.com/office/officeart/2005/8/layout/process4"/>
    <dgm:cxn modelId="{C6153525-07EF-4011-8904-AB0B29C16E08}" type="presParOf" srcId="{4C6A86E1-9044-4F69-9100-B705C033D444}" destId="{BA736F59-96C1-4C8B-857B-CE2789E2DCB4}" srcOrd="0" destOrd="0" presId="urn:microsoft.com/office/officeart/2005/8/layout/process4"/>
    <dgm:cxn modelId="{658885DD-073B-4D80-AB54-C8F395540D8D}" type="presParOf" srcId="{4C6A86E1-9044-4F69-9100-B705C033D444}" destId="{67749010-8843-4674-A18F-7AAE0855F481}" srcOrd="1" destOrd="0" presId="urn:microsoft.com/office/officeart/2005/8/layout/process4"/>
    <dgm:cxn modelId="{6F597DFB-A444-45E4-883B-35FE1C290160}" type="presParOf" srcId="{4C6A86E1-9044-4F69-9100-B705C033D444}" destId="{E6304200-0DDB-4740-9106-93973C28CB00}" srcOrd="2" destOrd="0" presId="urn:microsoft.com/office/officeart/2005/8/layout/process4"/>
    <dgm:cxn modelId="{87695F93-E32F-4A39-9E4D-31A6620CEA15}" type="presParOf" srcId="{E6304200-0DDB-4740-9106-93973C28CB00}" destId="{A36CA309-59F2-4A3D-BA8E-4CF286C352E3}" srcOrd="0" destOrd="0" presId="urn:microsoft.com/office/officeart/2005/8/layout/process4"/>
    <dgm:cxn modelId="{6CD7867F-E2FA-412A-AE1F-2AB75D329081}" type="presParOf" srcId="{E6304200-0DDB-4740-9106-93973C28CB00}" destId="{1F7ADC2A-1223-457F-9670-56B4CD32CF24}" srcOrd="1" destOrd="0" presId="urn:microsoft.com/office/officeart/2005/8/layout/process4"/>
    <dgm:cxn modelId="{E7377D00-BEFD-43D9-A37E-CAEFF14B628C}" type="presParOf" srcId="{E6304200-0DDB-4740-9106-93973C28CB00}" destId="{6C31A035-CCDC-4C70-A607-696439F21FDB}" srcOrd="2" destOrd="0" presId="urn:microsoft.com/office/officeart/2005/8/layout/process4"/>
    <dgm:cxn modelId="{FBB79A4C-E97C-4F3C-B8F2-39DD3CA4A993}" type="presParOf" srcId="{7C7319CB-59F6-4D2A-8F5D-1C2ACDF44DAE}" destId="{1A23798D-A863-4BEE-AA43-A84ED5361D93}" srcOrd="1" destOrd="0" presId="urn:microsoft.com/office/officeart/2005/8/layout/process4"/>
    <dgm:cxn modelId="{3BAC209D-C18F-4EE7-AD5E-2A3A3934D457}" type="presParOf" srcId="{7C7319CB-59F6-4D2A-8F5D-1C2ACDF44DAE}" destId="{A265B991-4900-4D27-8B94-E911E518BF5C}" srcOrd="2" destOrd="0" presId="urn:microsoft.com/office/officeart/2005/8/layout/process4"/>
    <dgm:cxn modelId="{1D8FD7B6-262C-4668-B139-0480DF0977C6}" type="presParOf" srcId="{A265B991-4900-4D27-8B94-E911E518BF5C}" destId="{D01F059D-29EB-416E-B90B-4BB630E032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097DB95-6F19-4569-85AC-1C80FF94AB58}" type="doc">
      <dgm:prSet loTypeId="urn:microsoft.com/office/officeart/2005/8/layout/process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A2580-C3CB-469F-996A-6B4205E1B2F8}">
      <dgm:prSet/>
      <dgm:spPr/>
      <dgm:t>
        <a:bodyPr/>
        <a:lstStyle/>
        <a:p>
          <a:pPr rtl="0"/>
          <a:r>
            <a:rPr lang="ru-RU" dirty="0"/>
            <a:t>Передача Концессионером магистрали </a:t>
          </a:r>
          <a:r>
            <a:rPr lang="ru-RU" dirty="0" err="1"/>
            <a:t>ОАО</a:t>
          </a:r>
          <a:r>
            <a:rPr lang="ru-RU" dirty="0"/>
            <a:t> «</a:t>
          </a:r>
          <a:r>
            <a:rPr lang="ru-RU" dirty="0" err="1"/>
            <a:t>РЖД</a:t>
          </a:r>
          <a:r>
            <a:rPr lang="ru-RU" dirty="0"/>
            <a:t>» в рамках гражданско-правового договора (операторский контракт) и оказание </a:t>
          </a:r>
          <a:r>
            <a:rPr lang="ru-RU" dirty="0" err="1"/>
            <a:t>ОАО</a:t>
          </a:r>
          <a:r>
            <a:rPr lang="ru-RU" dirty="0"/>
            <a:t> «</a:t>
          </a:r>
          <a:r>
            <a:rPr lang="ru-RU" dirty="0" err="1"/>
            <a:t>РЖД</a:t>
          </a:r>
          <a:r>
            <a:rPr lang="ru-RU" dirty="0"/>
            <a:t>» полного объема услуг грузовладельцам</a:t>
          </a:r>
        </a:p>
      </dgm:t>
    </dgm:pt>
    <dgm:pt modelId="{AC53763E-53DE-47D3-927F-63CE77FC5487}" type="parTrans" cxnId="{8387FEF1-2435-4206-A848-E8F92B157F24}">
      <dgm:prSet/>
      <dgm:spPr/>
      <dgm:t>
        <a:bodyPr/>
        <a:lstStyle/>
        <a:p>
          <a:endParaRPr lang="ru-RU"/>
        </a:p>
      </dgm:t>
    </dgm:pt>
    <dgm:pt modelId="{D1E849A6-0246-4E90-9818-550A07248CE3}" type="sibTrans" cxnId="{8387FEF1-2435-4206-A848-E8F92B157F24}">
      <dgm:prSet/>
      <dgm:spPr/>
      <dgm:t>
        <a:bodyPr/>
        <a:lstStyle/>
        <a:p>
          <a:endParaRPr lang="ru-RU"/>
        </a:p>
      </dgm:t>
    </dgm:pt>
    <dgm:pt modelId="{E9EEC088-6BBF-4D71-80FD-AFC1C3FD2AFA}">
      <dgm:prSet/>
      <dgm:spPr/>
      <dgm:t>
        <a:bodyPr/>
        <a:lstStyle/>
        <a:p>
          <a:pPr algn="ctr" rtl="0"/>
          <a:r>
            <a:rPr lang="ru-RU" b="1" i="1" dirty="0"/>
            <a:t>ЦЕЛЬ</a:t>
          </a:r>
          <a:r>
            <a:rPr lang="ru-RU" dirty="0"/>
            <a:t> </a:t>
          </a:r>
        </a:p>
        <a:p>
          <a:pPr algn="l" rtl="0"/>
          <a:r>
            <a:rPr lang="ru-RU" dirty="0"/>
            <a:t>- решить проблему с «Переломом тарифа» и необходимостью </a:t>
          </a:r>
          <a:r>
            <a:rPr lang="ru-RU" dirty="0" err="1"/>
            <a:t>приемо</a:t>
          </a:r>
          <a:r>
            <a:rPr lang="ru-RU" dirty="0"/>
            <a:t>-передаточных процедур на стыке инфраструктур </a:t>
          </a:r>
        </a:p>
        <a:p>
          <a:pPr algn="l" rtl="0"/>
          <a:r>
            <a:rPr lang="ru-RU" dirty="0"/>
            <a:t>- обеспечить Концессионеру минимальный гарантированный доход (МГД), с покрытием </a:t>
          </a:r>
          <a:r>
            <a:rPr lang="ru-RU" dirty="0" err="1"/>
            <a:t>Концедентом</a:t>
          </a:r>
          <a:r>
            <a:rPr lang="ru-RU" dirty="0"/>
            <a:t> расходов Концессионера в случае </a:t>
          </a:r>
          <a:r>
            <a:rPr lang="ru-RU" dirty="0" err="1"/>
            <a:t>недосбора</a:t>
          </a:r>
          <a:r>
            <a:rPr lang="ru-RU" dirty="0"/>
            <a:t> тарифа, а также с распределением доходов, полученных Концессионером в случае превышения объема грузоперевозок и сбора тарифа над плановыми показателями.</a:t>
          </a:r>
        </a:p>
      </dgm:t>
    </dgm:pt>
    <dgm:pt modelId="{4804D190-C8F3-4E3D-872F-D98B2965BE8E}" type="parTrans" cxnId="{F0AB1D1E-D796-47BE-9237-252630F9A139}">
      <dgm:prSet/>
      <dgm:spPr/>
      <dgm:t>
        <a:bodyPr/>
        <a:lstStyle/>
        <a:p>
          <a:endParaRPr lang="ru-RU"/>
        </a:p>
      </dgm:t>
    </dgm:pt>
    <dgm:pt modelId="{59E2B163-2336-4700-92C4-EBF1865996AE}" type="sibTrans" cxnId="{F0AB1D1E-D796-47BE-9237-252630F9A139}">
      <dgm:prSet/>
      <dgm:spPr/>
      <dgm:t>
        <a:bodyPr/>
        <a:lstStyle/>
        <a:p>
          <a:endParaRPr lang="ru-RU"/>
        </a:p>
      </dgm:t>
    </dgm:pt>
    <dgm:pt modelId="{B36B3FB9-0293-4064-9921-D4B455B0666C}" type="pres">
      <dgm:prSet presAssocID="{4097DB95-6F19-4569-85AC-1C80FF94AB58}" presName="Name0" presStyleCnt="0">
        <dgm:presLayoutVars>
          <dgm:dir/>
          <dgm:animLvl val="lvl"/>
          <dgm:resizeHandles val="exact"/>
        </dgm:presLayoutVars>
      </dgm:prSet>
      <dgm:spPr/>
    </dgm:pt>
    <dgm:pt modelId="{4EBBE484-67F2-4D04-B6BF-B6633043DF25}" type="pres">
      <dgm:prSet presAssocID="{E9EEC088-6BBF-4D71-80FD-AFC1C3FD2AFA}" presName="boxAndChildren" presStyleCnt="0"/>
      <dgm:spPr/>
    </dgm:pt>
    <dgm:pt modelId="{18F35B8E-6DC6-43F0-AD71-DF4AF2231585}" type="pres">
      <dgm:prSet presAssocID="{E9EEC088-6BBF-4D71-80FD-AFC1C3FD2AFA}" presName="parentTextBox" presStyleLbl="node1" presStyleIdx="0" presStyleCnt="2" custLinFactNeighborY="45"/>
      <dgm:spPr/>
    </dgm:pt>
    <dgm:pt modelId="{907984E0-8A63-43D3-ABFB-099448BBEFA9}" type="pres">
      <dgm:prSet presAssocID="{D1E849A6-0246-4E90-9818-550A07248CE3}" presName="sp" presStyleCnt="0"/>
      <dgm:spPr/>
    </dgm:pt>
    <dgm:pt modelId="{07F0B66B-8FCC-4C17-9577-727D4123C582}" type="pres">
      <dgm:prSet presAssocID="{8DDA2580-C3CB-469F-996A-6B4205E1B2F8}" presName="arrowAndChildren" presStyleCnt="0"/>
      <dgm:spPr/>
    </dgm:pt>
    <dgm:pt modelId="{D4FA8B2C-E00D-46C9-B4DC-6BDBAC58CD1A}" type="pres">
      <dgm:prSet presAssocID="{8DDA2580-C3CB-469F-996A-6B4205E1B2F8}" presName="parentTextArrow" presStyleLbl="node1" presStyleIdx="1" presStyleCnt="2" custScaleY="56952"/>
      <dgm:spPr/>
    </dgm:pt>
  </dgm:ptLst>
  <dgm:cxnLst>
    <dgm:cxn modelId="{DF9E211C-5DE0-4288-A70B-ED17D9116B3F}" type="presOf" srcId="{4097DB95-6F19-4569-85AC-1C80FF94AB58}" destId="{B36B3FB9-0293-4064-9921-D4B455B0666C}" srcOrd="0" destOrd="0" presId="urn:microsoft.com/office/officeart/2005/8/layout/process4"/>
    <dgm:cxn modelId="{F0AB1D1E-D796-47BE-9237-252630F9A139}" srcId="{4097DB95-6F19-4569-85AC-1C80FF94AB58}" destId="{E9EEC088-6BBF-4D71-80FD-AFC1C3FD2AFA}" srcOrd="1" destOrd="0" parTransId="{4804D190-C8F3-4E3D-872F-D98B2965BE8E}" sibTransId="{59E2B163-2336-4700-92C4-EBF1865996AE}"/>
    <dgm:cxn modelId="{CF4253C3-C768-4DAB-B9AF-26A0EE8A7344}" type="presOf" srcId="{E9EEC088-6BBF-4D71-80FD-AFC1C3FD2AFA}" destId="{18F35B8E-6DC6-43F0-AD71-DF4AF2231585}" srcOrd="0" destOrd="0" presId="urn:microsoft.com/office/officeart/2005/8/layout/process4"/>
    <dgm:cxn modelId="{78DF9EEA-A8F0-4DCD-9638-37E907B1F336}" type="presOf" srcId="{8DDA2580-C3CB-469F-996A-6B4205E1B2F8}" destId="{D4FA8B2C-E00D-46C9-B4DC-6BDBAC58CD1A}" srcOrd="0" destOrd="0" presId="urn:microsoft.com/office/officeart/2005/8/layout/process4"/>
    <dgm:cxn modelId="{8387FEF1-2435-4206-A848-E8F92B157F24}" srcId="{4097DB95-6F19-4569-85AC-1C80FF94AB58}" destId="{8DDA2580-C3CB-469F-996A-6B4205E1B2F8}" srcOrd="0" destOrd="0" parTransId="{AC53763E-53DE-47D3-927F-63CE77FC5487}" sibTransId="{D1E849A6-0246-4E90-9818-550A07248CE3}"/>
    <dgm:cxn modelId="{884B5A9A-923E-4533-924B-FFFBB8EE2FC0}" type="presParOf" srcId="{B36B3FB9-0293-4064-9921-D4B455B0666C}" destId="{4EBBE484-67F2-4D04-B6BF-B6633043DF25}" srcOrd="0" destOrd="0" presId="urn:microsoft.com/office/officeart/2005/8/layout/process4"/>
    <dgm:cxn modelId="{6F58AD91-9044-461D-A197-442B29461719}" type="presParOf" srcId="{4EBBE484-67F2-4D04-B6BF-B6633043DF25}" destId="{18F35B8E-6DC6-43F0-AD71-DF4AF2231585}" srcOrd="0" destOrd="0" presId="urn:microsoft.com/office/officeart/2005/8/layout/process4"/>
    <dgm:cxn modelId="{0CE9E8EB-A827-42B9-ACF5-2F2F2A413E40}" type="presParOf" srcId="{B36B3FB9-0293-4064-9921-D4B455B0666C}" destId="{907984E0-8A63-43D3-ABFB-099448BBEFA9}" srcOrd="1" destOrd="0" presId="urn:microsoft.com/office/officeart/2005/8/layout/process4"/>
    <dgm:cxn modelId="{C109C333-89C3-4734-9BAA-9456176D1422}" type="presParOf" srcId="{B36B3FB9-0293-4064-9921-D4B455B0666C}" destId="{07F0B66B-8FCC-4C17-9577-727D4123C582}" srcOrd="2" destOrd="0" presId="urn:microsoft.com/office/officeart/2005/8/layout/process4"/>
    <dgm:cxn modelId="{49BE30EF-9A92-4CF2-ACF5-9F61D83EAA06}" type="presParOf" srcId="{07F0B66B-8FCC-4C17-9577-727D4123C582}" destId="{D4FA8B2C-E00D-46C9-B4DC-6BDBAC58CD1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B37A6-7490-46A2-8A19-4B218AAEEFD2}">
      <dsp:nvSpPr>
        <dsp:cNvPr id="0" name=""/>
        <dsp:cNvSpPr/>
      </dsp:nvSpPr>
      <dsp:spPr>
        <a:xfrm>
          <a:off x="4421" y="79834"/>
          <a:ext cx="1695000" cy="64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Риски проектирования</a:t>
          </a:r>
        </a:p>
      </dsp:txBody>
      <dsp:txXfrm>
        <a:off x="4421" y="79834"/>
        <a:ext cx="1695000" cy="641437"/>
      </dsp:txXfrm>
    </dsp:sp>
    <dsp:sp modelId="{C16CE271-39C7-4770-B0BE-76FA24C36303}">
      <dsp:nvSpPr>
        <dsp:cNvPr id="0" name=""/>
        <dsp:cNvSpPr/>
      </dsp:nvSpPr>
      <dsp:spPr>
        <a:xfrm>
          <a:off x="4421" y="721271"/>
          <a:ext cx="1695000" cy="44554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Риски получения согласований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Риски доступа к земельным участкам для проведения инженерных изысканий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Согласование технических условий с третьими лицами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Необходимость получения повторного положительного заключения в отношении доработанной (измененной) Проектной Документации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Изменения в Проектной Документации и планах строительных работ</a:t>
          </a:r>
        </a:p>
      </dsp:txBody>
      <dsp:txXfrm>
        <a:off x="4421" y="721271"/>
        <a:ext cx="1695000" cy="4455478"/>
      </dsp:txXfrm>
    </dsp:sp>
    <dsp:sp modelId="{2DB9FF7F-2ECA-4576-AF1E-807E33FB6FA4}">
      <dsp:nvSpPr>
        <dsp:cNvPr id="0" name=""/>
        <dsp:cNvSpPr/>
      </dsp:nvSpPr>
      <dsp:spPr>
        <a:xfrm>
          <a:off x="1936722" y="79834"/>
          <a:ext cx="1695000" cy="64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Риски предоставления земельных участков и подготовки территории строительства</a:t>
          </a:r>
        </a:p>
      </dsp:txBody>
      <dsp:txXfrm>
        <a:off x="1936722" y="79834"/>
        <a:ext cx="1695000" cy="641437"/>
      </dsp:txXfrm>
    </dsp:sp>
    <dsp:sp modelId="{534CC725-4FA7-482B-829C-94A5FFF040D3}">
      <dsp:nvSpPr>
        <dsp:cNvPr id="0" name=""/>
        <dsp:cNvSpPr/>
      </dsp:nvSpPr>
      <dsp:spPr>
        <a:xfrm>
          <a:off x="1936722" y="721271"/>
          <a:ext cx="1695000" cy="44554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Ошибки землеустроительной документации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Задержки (невозможность) изъятия земельных участков полосы отвода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Завышенная стоимость изымаемых земельных участков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Споры с третьими лицами в отношении изымаемых земельных участков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Изъятие дополнительных земельных участков (временный отвод)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Обнаружение инженерных сетей (коммуникаций), не отраженных в Проектной Документации</a:t>
          </a:r>
        </a:p>
      </dsp:txBody>
      <dsp:txXfrm>
        <a:off x="1936722" y="721271"/>
        <a:ext cx="1695000" cy="4455478"/>
      </dsp:txXfrm>
    </dsp:sp>
    <dsp:sp modelId="{A721859A-35C2-43E6-BA02-90F61F7E17BD}">
      <dsp:nvSpPr>
        <dsp:cNvPr id="0" name=""/>
        <dsp:cNvSpPr/>
      </dsp:nvSpPr>
      <dsp:spPr>
        <a:xfrm>
          <a:off x="3869023" y="79834"/>
          <a:ext cx="1695000" cy="64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Риски строительства</a:t>
          </a:r>
        </a:p>
      </dsp:txBody>
      <dsp:txXfrm>
        <a:off x="3869023" y="79834"/>
        <a:ext cx="1695000" cy="641437"/>
      </dsp:txXfrm>
    </dsp:sp>
    <dsp:sp modelId="{CAF0A018-5184-4002-B7E4-2A11459E1519}">
      <dsp:nvSpPr>
        <dsp:cNvPr id="0" name=""/>
        <dsp:cNvSpPr/>
      </dsp:nvSpPr>
      <dsp:spPr>
        <a:xfrm>
          <a:off x="3869023" y="721271"/>
          <a:ext cx="1695000" cy="44554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Риски разрешений и согласований (риск неполучения разрешения на строительство)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Задержки в согласовании Рабочей документации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 </a:t>
          </a:r>
          <a:r>
            <a:rPr lang="ru-RU" sz="1000" kern="1200" dirty="0" err="1"/>
            <a:t>неприемки</a:t>
          </a:r>
          <a:r>
            <a:rPr lang="ru-RU" sz="1000" kern="1200" dirty="0"/>
            <a:t> работ и возникновение споров в отношении качества и/или объема выполненных работ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Задержка ввода в эксплуатацию вследствие неправомерных действий или бездействия государственных органов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Увеличение стоимости строительства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Отсутствие необходимого объема ресурсов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Скрытые дефекты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Охрана труда и экологические требования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Выявление дополнительного объема строительных работ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Риски, связанные с подрядчиками и третьими лицами</a:t>
          </a:r>
        </a:p>
      </dsp:txBody>
      <dsp:txXfrm>
        <a:off x="3869023" y="721271"/>
        <a:ext cx="1695000" cy="4455478"/>
      </dsp:txXfrm>
    </dsp:sp>
    <dsp:sp modelId="{77754FC7-DEA6-480D-9A59-EF6AF21A90F1}">
      <dsp:nvSpPr>
        <dsp:cNvPr id="0" name=""/>
        <dsp:cNvSpPr/>
      </dsp:nvSpPr>
      <dsp:spPr>
        <a:xfrm>
          <a:off x="5801324" y="79834"/>
          <a:ext cx="1695000" cy="64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Финансовые риски</a:t>
          </a:r>
        </a:p>
      </dsp:txBody>
      <dsp:txXfrm>
        <a:off x="5801324" y="79834"/>
        <a:ext cx="1695000" cy="641437"/>
      </dsp:txXfrm>
    </dsp:sp>
    <dsp:sp modelId="{360D485B-4E1E-4494-A209-F5F86CFE7C1D}">
      <dsp:nvSpPr>
        <dsp:cNvPr id="0" name=""/>
        <dsp:cNvSpPr/>
      </dsp:nvSpPr>
      <dsp:spPr>
        <a:xfrm>
          <a:off x="5801324" y="721271"/>
          <a:ext cx="1695000" cy="44554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Повышение строительных издержек (напр. инфляция)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Невозможность осуществления финансового закрытия и/или отсутствие достаточного финансирования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Изменение условий финансирования по Проекту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 дополнительных расходов по предоставлению банковских гарантий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 банкротства гаранта, предоставившего банковскую гарантию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 отказа страховой компании от осуществления выплаты суммы страхового возмещения, достаточность страхового покрытия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Риск сопутствующих расходов при наступлении страхового случая</a:t>
          </a:r>
        </a:p>
      </dsp:txBody>
      <dsp:txXfrm>
        <a:off x="5801324" y="721271"/>
        <a:ext cx="1695000" cy="4455478"/>
      </dsp:txXfrm>
    </dsp:sp>
    <dsp:sp modelId="{25FEEFA9-F4FB-47E6-A609-AA3ADDB401AD}">
      <dsp:nvSpPr>
        <dsp:cNvPr id="0" name=""/>
        <dsp:cNvSpPr/>
      </dsp:nvSpPr>
      <dsp:spPr>
        <a:xfrm>
          <a:off x="7733625" y="79834"/>
          <a:ext cx="1695000" cy="6414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Юридические и налоговые риски</a:t>
          </a:r>
        </a:p>
      </dsp:txBody>
      <dsp:txXfrm>
        <a:off x="7733625" y="79834"/>
        <a:ext cx="1695000" cy="641437"/>
      </dsp:txXfrm>
    </dsp:sp>
    <dsp:sp modelId="{673E2F59-0786-4138-AAFA-53288BCE31D1}">
      <dsp:nvSpPr>
        <dsp:cNvPr id="0" name=""/>
        <dsp:cNvSpPr/>
      </dsp:nvSpPr>
      <dsp:spPr>
        <a:xfrm>
          <a:off x="7733625" y="721271"/>
          <a:ext cx="1695000" cy="445547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71120" bIns="80010" numCol="1" spcCol="1270" anchor="t" anchorCtr="0">
          <a:noAutofit/>
        </a:bodyPr>
        <a:lstStyle/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Ужесточение законодательных требований в период эксплуатации Ужесточение стандартов эксплуатации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Расторжение соглашения по вине сторон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 dirty="0"/>
            <a:t>Расторжение соглашения в связи с обстоятельствами непреодолимой силы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Конфликт интересов среди акционеров Концессионера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Риск нарушения законодательства 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Изменение действующего налогового законодательства</a:t>
          </a:r>
        </a:p>
        <a:p>
          <a:pPr marL="57150" lvl="1" indent="-57150" algn="l" defTabSz="4445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000" kern="1200"/>
            <a:t>Иные налоговые риски</a:t>
          </a:r>
        </a:p>
      </dsp:txBody>
      <dsp:txXfrm>
        <a:off x="7733625" y="721271"/>
        <a:ext cx="1695000" cy="44554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0EB1A-8F1E-4818-8125-CF3EEAD8629B}">
      <dsp:nvSpPr>
        <dsp:cNvPr id="0" name=""/>
        <dsp:cNvSpPr/>
      </dsp:nvSpPr>
      <dsp:spPr>
        <a:xfrm>
          <a:off x="43" y="45247"/>
          <a:ext cx="4206033" cy="1427785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На эксплуатационной стадии Концессионер передает магистраль </a:t>
          </a:r>
          <a:r>
            <a:rPr lang="ru-RU" sz="1800" kern="1200" dirty="0" err="1"/>
            <a:t>ОАО</a:t>
          </a:r>
          <a:r>
            <a:rPr lang="ru-RU" sz="1800" kern="1200" dirty="0"/>
            <a:t> «</a:t>
          </a:r>
          <a:r>
            <a:rPr lang="ru-RU" sz="1800" kern="1200" dirty="0" err="1"/>
            <a:t>РЖД</a:t>
          </a:r>
          <a:r>
            <a:rPr lang="ru-RU" sz="1800" kern="1200" dirty="0"/>
            <a:t>» в рамках гражданско-правового договора (операторский контракт) </a:t>
          </a:r>
        </a:p>
      </dsp:txBody>
      <dsp:txXfrm>
        <a:off x="43" y="45247"/>
        <a:ext cx="4206033" cy="1427785"/>
      </dsp:txXfrm>
    </dsp:sp>
    <dsp:sp modelId="{CCB46895-3459-4F14-9A87-0D48D33425B4}">
      <dsp:nvSpPr>
        <dsp:cNvPr id="0" name=""/>
        <dsp:cNvSpPr/>
      </dsp:nvSpPr>
      <dsp:spPr>
        <a:xfrm>
          <a:off x="43" y="1473032"/>
          <a:ext cx="4206033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91F1E4-4A97-4FDA-8E1E-75B757A7CC0F}">
      <dsp:nvSpPr>
        <dsp:cNvPr id="0" name=""/>
        <dsp:cNvSpPr/>
      </dsp:nvSpPr>
      <dsp:spPr>
        <a:xfrm>
          <a:off x="4794922" y="45247"/>
          <a:ext cx="4206033" cy="1427785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ОАО «РЖД» будет являться пользователем инфраструктуры на основании договора с концессионером и осуществлять:</a:t>
          </a:r>
        </a:p>
      </dsp:txBody>
      <dsp:txXfrm>
        <a:off x="4794922" y="45247"/>
        <a:ext cx="4206033" cy="1427785"/>
      </dsp:txXfrm>
    </dsp:sp>
    <dsp:sp modelId="{5A081550-7EF8-46E4-8AF4-A31E31F00D31}">
      <dsp:nvSpPr>
        <dsp:cNvPr id="0" name=""/>
        <dsp:cNvSpPr/>
      </dsp:nvSpPr>
      <dsp:spPr>
        <a:xfrm>
          <a:off x="4794922" y="1473032"/>
          <a:ext cx="4206033" cy="31622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/>
            <a:t>взаимодействие</a:t>
          </a:r>
          <a:r>
            <a:rPr lang="ru-RU" sz="1800" kern="1200"/>
            <a:t> с пользователями услугами ж/д транспорта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/>
            <a:t>обеспечение </a:t>
          </a:r>
          <a:r>
            <a:rPr lang="ru-RU" sz="1800" b="1" i="1" kern="1200"/>
            <a:t>безопасности</a:t>
          </a:r>
          <a:r>
            <a:rPr lang="ru-RU" sz="1800" kern="1200"/>
            <a:t> движения и эксплуатации железнодорожного транспорта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организация</a:t>
          </a:r>
          <a:r>
            <a:rPr lang="ru-RU" sz="1800" b="1" kern="1200" dirty="0"/>
            <a:t> </a:t>
          </a:r>
          <a:r>
            <a:rPr lang="ru-RU" sz="1800" kern="1200" dirty="0"/>
            <a:t>управления перевозочным процессом;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b="1" i="1" kern="1200" dirty="0"/>
            <a:t>сбор тарифов </a:t>
          </a:r>
          <a:r>
            <a:rPr lang="ru-RU" sz="1800" kern="1200" dirty="0"/>
            <a:t>(сборов, платы за работы/услуги) в связи с осуществлением перевозок по Магистрали</a:t>
          </a:r>
        </a:p>
      </dsp:txBody>
      <dsp:txXfrm>
        <a:off x="4794922" y="1473032"/>
        <a:ext cx="4206033" cy="31622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619F3-81F7-4DBC-B40B-EE4F7358691B}">
      <dsp:nvSpPr>
        <dsp:cNvPr id="0" name=""/>
        <dsp:cNvSpPr/>
      </dsp:nvSpPr>
      <dsp:spPr>
        <a:xfrm>
          <a:off x="0" y="1856"/>
          <a:ext cx="86407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E96257-0923-43DB-9C4A-8F0E96926586}">
      <dsp:nvSpPr>
        <dsp:cNvPr id="0" name=""/>
        <dsp:cNvSpPr/>
      </dsp:nvSpPr>
      <dsp:spPr>
        <a:xfrm>
          <a:off x="0" y="1856"/>
          <a:ext cx="8632324" cy="1193534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Выявленные риски, а также их последствия, с учётом практики реализации концессионных проектов в России, могут быть минимизированы, прежде всего на этапе подготовки Проекта, что позволит в целом повысить привлекательность проекта для инвестора и банков-кредиторов. К ключевым мероприятиям по минимизации рисков необходимо отнести: </a:t>
          </a:r>
        </a:p>
      </dsp:txBody>
      <dsp:txXfrm>
        <a:off x="0" y="1856"/>
        <a:ext cx="8632324" cy="1193534"/>
      </dsp:txXfrm>
    </dsp:sp>
    <dsp:sp modelId="{7E0F934D-3008-427F-8200-18F7FBC89AA6}">
      <dsp:nvSpPr>
        <dsp:cNvPr id="0" name=""/>
        <dsp:cNvSpPr/>
      </dsp:nvSpPr>
      <dsp:spPr>
        <a:xfrm>
          <a:off x="0" y="1195391"/>
          <a:ext cx="86407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B2C78A8-F13F-45E2-AFDB-1D609A0DE331}">
      <dsp:nvSpPr>
        <dsp:cNvPr id="0" name=""/>
        <dsp:cNvSpPr/>
      </dsp:nvSpPr>
      <dsp:spPr>
        <a:xfrm>
          <a:off x="0" y="1195391"/>
          <a:ext cx="8640763" cy="797321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100000"/>
                <a:satMod val="133000"/>
              </a:schemeClr>
            </a:gs>
            <a:gs pos="15000">
              <a:schemeClr val="dk1">
                <a:tint val="50000"/>
                <a:shade val="100000"/>
                <a:satMod val="140000"/>
              </a:schemeClr>
            </a:gs>
            <a:gs pos="100000">
              <a:schemeClr val="dk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Проведение согласительных процедур на этапе подготовки проекта с участием концедента, потенциального концессионера, АО «АК «ЖДЯ» и ОАО «РЖД»</a:t>
          </a:r>
        </a:p>
      </dsp:txBody>
      <dsp:txXfrm>
        <a:off x="0" y="1195391"/>
        <a:ext cx="8640763" cy="797321"/>
      </dsp:txXfrm>
    </dsp:sp>
    <dsp:sp modelId="{9E32EFF8-0CAA-49B6-B672-72DD8A57E45C}">
      <dsp:nvSpPr>
        <dsp:cNvPr id="0" name=""/>
        <dsp:cNvSpPr/>
      </dsp:nvSpPr>
      <dsp:spPr>
        <a:xfrm>
          <a:off x="0" y="1992713"/>
          <a:ext cx="86407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8C4FDCF-4D54-488E-A65F-BFF68DB36ECB}">
      <dsp:nvSpPr>
        <dsp:cNvPr id="0" name=""/>
        <dsp:cNvSpPr/>
      </dsp:nvSpPr>
      <dsp:spPr>
        <a:xfrm>
          <a:off x="0" y="1992713"/>
          <a:ext cx="8640763" cy="797321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100000"/>
                <a:satMod val="133000"/>
              </a:schemeClr>
            </a:gs>
            <a:gs pos="15000">
              <a:schemeClr val="dk1">
                <a:tint val="50000"/>
                <a:shade val="100000"/>
                <a:satMod val="140000"/>
              </a:schemeClr>
            </a:gs>
            <a:gs pos="100000">
              <a:schemeClr val="dk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Предварительное согласование Проекта с Федеральной антимонопольной службой</a:t>
          </a:r>
        </a:p>
      </dsp:txBody>
      <dsp:txXfrm>
        <a:off x="0" y="1992713"/>
        <a:ext cx="8640763" cy="797321"/>
      </dsp:txXfrm>
    </dsp:sp>
    <dsp:sp modelId="{9B5CFC7F-FAC3-4C7C-A525-9251CAC81E11}">
      <dsp:nvSpPr>
        <dsp:cNvPr id="0" name=""/>
        <dsp:cNvSpPr/>
      </dsp:nvSpPr>
      <dsp:spPr>
        <a:xfrm>
          <a:off x="0" y="2790035"/>
          <a:ext cx="86407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090A4A-C94D-4785-B73A-5701BEE7BCF7}">
      <dsp:nvSpPr>
        <dsp:cNvPr id="0" name=""/>
        <dsp:cNvSpPr/>
      </dsp:nvSpPr>
      <dsp:spPr>
        <a:xfrm>
          <a:off x="0" y="2790035"/>
          <a:ext cx="8640763" cy="797321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100000"/>
                <a:satMod val="133000"/>
              </a:schemeClr>
            </a:gs>
            <a:gs pos="15000">
              <a:schemeClr val="dk1">
                <a:tint val="50000"/>
                <a:shade val="100000"/>
                <a:satMod val="140000"/>
              </a:schemeClr>
            </a:gs>
            <a:gs pos="100000">
              <a:schemeClr val="dk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Закрепление в проекте концессионного соглашения мероприятий по отбору квалифицированной проектной и строительной организации и определение системы контроля осуществления работ</a:t>
          </a:r>
        </a:p>
      </dsp:txBody>
      <dsp:txXfrm>
        <a:off x="0" y="2790035"/>
        <a:ext cx="8640763" cy="797321"/>
      </dsp:txXfrm>
    </dsp:sp>
    <dsp:sp modelId="{FB406D04-11DA-4DEC-AF4B-D1784E08B9A6}">
      <dsp:nvSpPr>
        <dsp:cNvPr id="0" name=""/>
        <dsp:cNvSpPr/>
      </dsp:nvSpPr>
      <dsp:spPr>
        <a:xfrm>
          <a:off x="0" y="3587356"/>
          <a:ext cx="86407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26E1DD-3C10-4874-898C-7A1BFF1202F1}">
      <dsp:nvSpPr>
        <dsp:cNvPr id="0" name=""/>
        <dsp:cNvSpPr/>
      </dsp:nvSpPr>
      <dsp:spPr>
        <a:xfrm>
          <a:off x="0" y="3587356"/>
          <a:ext cx="8640763" cy="797321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100000"/>
                <a:satMod val="133000"/>
              </a:schemeClr>
            </a:gs>
            <a:gs pos="15000">
              <a:schemeClr val="dk1">
                <a:tint val="50000"/>
                <a:shade val="100000"/>
                <a:satMod val="140000"/>
              </a:schemeClr>
            </a:gs>
            <a:gs pos="100000">
              <a:schemeClr val="dk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Включение в проект концессионного соглашения обязательства концессионера по предоставлению банковских гарантий для обеспечения исполнения обязательств по концессионному соглашению</a:t>
          </a:r>
        </a:p>
      </dsp:txBody>
      <dsp:txXfrm>
        <a:off x="0" y="3587356"/>
        <a:ext cx="8640763" cy="797321"/>
      </dsp:txXfrm>
    </dsp:sp>
    <dsp:sp modelId="{6D35D5E8-55B2-435B-A365-861FC6931DCA}">
      <dsp:nvSpPr>
        <dsp:cNvPr id="0" name=""/>
        <dsp:cNvSpPr/>
      </dsp:nvSpPr>
      <dsp:spPr>
        <a:xfrm>
          <a:off x="0" y="4384678"/>
          <a:ext cx="8640763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0A0B48-7D32-4768-88CA-FF2BF89CF756}">
      <dsp:nvSpPr>
        <dsp:cNvPr id="0" name=""/>
        <dsp:cNvSpPr/>
      </dsp:nvSpPr>
      <dsp:spPr>
        <a:xfrm>
          <a:off x="0" y="4384678"/>
          <a:ext cx="8640763" cy="797321"/>
        </a:xfrm>
        <a:prstGeom prst="rect">
          <a:avLst/>
        </a:prstGeom>
        <a:gradFill rotWithShape="1">
          <a:gsLst>
            <a:gs pos="0">
              <a:schemeClr val="dk1">
                <a:tint val="65000"/>
                <a:shade val="100000"/>
                <a:satMod val="133000"/>
              </a:schemeClr>
            </a:gs>
            <a:gs pos="15000">
              <a:schemeClr val="dk1">
                <a:tint val="50000"/>
                <a:shade val="100000"/>
                <a:satMod val="140000"/>
              </a:schemeClr>
            </a:gs>
            <a:gs pos="100000">
              <a:schemeClr val="dk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dk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Согласование на долгосрочной основе с грузоотправителями порядка и условий загрузки порта Магадан и определение мер по повышению финансовой заинтересованности ОАО «РЖД» в части использования магистрали для осуществления перевозок в соответствующих корреспонденциях</a:t>
          </a:r>
        </a:p>
      </dsp:txBody>
      <dsp:txXfrm>
        <a:off x="0" y="4384678"/>
        <a:ext cx="8640763" cy="7973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EF083-0A41-473F-B1C6-98B765A08EC2}">
      <dsp:nvSpPr>
        <dsp:cNvPr id="0" name=""/>
        <dsp:cNvSpPr/>
      </dsp:nvSpPr>
      <dsp:spPr>
        <a:xfrm>
          <a:off x="66269" y="1435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КОНЦЕССИОННОЕ СОГЛАШЕНИЕ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 </a:t>
          </a:r>
          <a:r>
            <a:rPr lang="ru-RU" sz="1000" kern="1200" dirty="0"/>
            <a:t>регулирует отношения между </a:t>
          </a:r>
          <a:r>
            <a:rPr lang="ru-RU" sz="1000" kern="1200" dirty="0" err="1"/>
            <a:t>концедентом</a:t>
          </a:r>
          <a:r>
            <a:rPr lang="ru-RU" sz="1000" kern="1200" dirty="0"/>
            <a:t> и концессионером в течение всего срока реализации Проекта, включая стадию проектирования, строительства и эксплуатации Магистрали</a:t>
          </a:r>
          <a:endParaRPr lang="ru-RU" sz="1000" b="1" kern="1200" dirty="0"/>
        </a:p>
      </dsp:txBody>
      <dsp:txXfrm>
        <a:off x="66269" y="1435"/>
        <a:ext cx="2872348" cy="1487004"/>
      </dsp:txXfrm>
    </dsp:sp>
    <dsp:sp modelId="{AC045821-1B0C-4960-958E-F9B6BC8A1FF3}">
      <dsp:nvSpPr>
        <dsp:cNvPr id="0" name=""/>
        <dsp:cNvSpPr/>
      </dsp:nvSpPr>
      <dsp:spPr>
        <a:xfrm>
          <a:off x="3186451" y="1435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КОРПОРАТИВНОЕ (АКЦИОНЕРНОЕ) СОГЛАШЕНИЕ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регулирует отношения между инвесторами Проекта (участниками </a:t>
          </a:r>
          <a:r>
            <a:rPr lang="ru-RU" sz="1000" kern="1200" dirty="0" err="1"/>
            <a:t>СПК</a:t>
          </a:r>
          <a:r>
            <a:rPr lang="ru-RU" sz="1000" kern="1200" dirty="0"/>
            <a:t>) по вопросу распределения рисков, контроля за деятельностью </a:t>
          </a:r>
          <a:r>
            <a:rPr lang="ru-RU" sz="1000" kern="1200" dirty="0" err="1"/>
            <a:t>СПК</a:t>
          </a:r>
          <a:r>
            <a:rPr lang="ru-RU" sz="1000" kern="1200" dirty="0"/>
            <a:t> и согласования решений участников </a:t>
          </a:r>
          <a:r>
            <a:rPr lang="ru-RU" sz="1000" kern="1200" dirty="0" err="1"/>
            <a:t>СПК</a:t>
          </a:r>
          <a:r>
            <a:rPr lang="ru-RU" sz="1000" kern="1200" dirty="0"/>
            <a:t> </a:t>
          </a:r>
          <a:endParaRPr lang="ru-RU" sz="1000" b="1" kern="1200" dirty="0"/>
        </a:p>
      </dsp:txBody>
      <dsp:txXfrm>
        <a:off x="3186451" y="1435"/>
        <a:ext cx="2872348" cy="1487004"/>
      </dsp:txXfrm>
    </dsp:sp>
    <dsp:sp modelId="{DE789953-B38F-4218-83B9-65E5106CBE4D}">
      <dsp:nvSpPr>
        <dsp:cNvPr id="0" name=""/>
        <dsp:cNvSpPr/>
      </dsp:nvSpPr>
      <dsp:spPr>
        <a:xfrm>
          <a:off x="6306634" y="1435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ДОГОВОРЫ С ФИНАНСИРУЮЩИМИ ОРГАНИЗАЦИЯМИ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 в рамках данных договоров, заключаемых между </a:t>
          </a:r>
          <a:r>
            <a:rPr lang="ru-RU" sz="1000" kern="1200" dirty="0" err="1"/>
            <a:t>СПК</a:t>
          </a:r>
          <a:r>
            <a:rPr lang="ru-RU" sz="1000" kern="1200" dirty="0"/>
            <a:t> и финансирующими организациями, обеспечивается внебюджетное финансирование Проекта</a:t>
          </a:r>
        </a:p>
      </dsp:txBody>
      <dsp:txXfrm>
        <a:off x="6306634" y="1435"/>
        <a:ext cx="2872348" cy="1487004"/>
      </dsp:txXfrm>
    </dsp:sp>
    <dsp:sp modelId="{ED4FCB30-5344-4F62-9C5F-1DD02F6E375B}">
      <dsp:nvSpPr>
        <dsp:cNvPr id="0" name=""/>
        <dsp:cNvSpPr/>
      </dsp:nvSpPr>
      <dsp:spPr>
        <a:xfrm>
          <a:off x="66269" y="1736274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СОГЛАШЕНИЕ О ВЗАИМОДЕЙСТВИИ </a:t>
          </a:r>
          <a:r>
            <a:rPr lang="ru-RU" sz="1000" b="0" kern="1200" dirty="0"/>
            <a:t>регулирует отношения между </a:t>
          </a:r>
          <a:r>
            <a:rPr lang="ru-RU" sz="1000" b="0" kern="1200" dirty="0" err="1"/>
            <a:t>концедентом</a:t>
          </a:r>
          <a:r>
            <a:rPr lang="ru-RU" sz="1000" b="0" kern="1200" dirty="0"/>
            <a:t>, концессионером и финансирующими организациями по вопросам управления проектом</a:t>
          </a:r>
        </a:p>
      </dsp:txBody>
      <dsp:txXfrm>
        <a:off x="66269" y="1736274"/>
        <a:ext cx="2872348" cy="1487004"/>
      </dsp:txXfrm>
    </dsp:sp>
    <dsp:sp modelId="{6FAD5DC5-3EF1-413E-96FC-B71576B5B234}">
      <dsp:nvSpPr>
        <dsp:cNvPr id="0" name=""/>
        <dsp:cNvSpPr/>
      </dsp:nvSpPr>
      <dsp:spPr>
        <a:xfrm>
          <a:off x="3186451" y="1736274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ДОГОВОР НА РАЗРАБОТКУ </a:t>
          </a:r>
          <a:r>
            <a:rPr lang="ru-RU" sz="1000" b="1" kern="1200" dirty="0" err="1"/>
            <a:t>ПСД</a:t>
          </a:r>
          <a:r>
            <a:rPr lang="ru-RU" sz="1000" b="1" kern="1200" dirty="0"/>
            <a:t> И </a:t>
          </a:r>
          <a:r>
            <a:rPr lang="ru-RU" sz="1000" b="1" kern="1200" dirty="0" err="1"/>
            <a:t>РД</a:t>
          </a:r>
          <a:r>
            <a:rPr lang="ru-RU" sz="1000" b="1" kern="1200" dirty="0"/>
            <a:t> </a:t>
          </a:r>
          <a:r>
            <a:rPr lang="ru-RU" sz="1000" kern="1200" dirty="0"/>
            <a:t>регулирует отношения между концессионером и генеральным проектировщиком по вопросу подготовки проектной документации, рабочей документации по строительству Магистрали</a:t>
          </a:r>
        </a:p>
      </dsp:txBody>
      <dsp:txXfrm>
        <a:off x="3186451" y="1736274"/>
        <a:ext cx="2872348" cy="1487004"/>
      </dsp:txXfrm>
    </dsp:sp>
    <dsp:sp modelId="{8A5C10B2-F800-429E-A809-F66D04CC1177}">
      <dsp:nvSpPr>
        <dsp:cNvPr id="0" name=""/>
        <dsp:cNvSpPr/>
      </dsp:nvSpPr>
      <dsp:spPr>
        <a:xfrm>
          <a:off x="6306634" y="1736274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ДОГОВОР ГЕНЕРАЛЬНОГО ПОДРЯДА </a:t>
          </a:r>
          <a:r>
            <a:rPr lang="ru-RU" sz="1000" kern="1200" dirty="0"/>
            <a:t>регулирует отношения между концессионером и генеральным подрядчиком по вопросу строительства (включая работы по реконструкции существующих участков) Магистрали</a:t>
          </a:r>
        </a:p>
      </dsp:txBody>
      <dsp:txXfrm>
        <a:off x="6306634" y="1736274"/>
        <a:ext cx="2872348" cy="1487004"/>
      </dsp:txXfrm>
    </dsp:sp>
    <dsp:sp modelId="{BC351746-45BF-4C47-8E56-D141B0AC884D}">
      <dsp:nvSpPr>
        <dsp:cNvPr id="0" name=""/>
        <dsp:cNvSpPr/>
      </dsp:nvSpPr>
      <dsp:spPr>
        <a:xfrm>
          <a:off x="1626360" y="3471113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ДОГОВОР НА ОКАЗАНИЕ УСЛУГ ТЕХНИЧЕСКОГО ЭКСПЕРТА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/>
            <a:t>регулирует взаимодействие концессионера, концедента (опционально) и технического эксперта по вопросам технического контроля на стадии проектирования, строительства и эксплуатации, а также разрешения споров технического характера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00" kern="1200" dirty="0"/>
        </a:p>
      </dsp:txBody>
      <dsp:txXfrm>
        <a:off x="1626360" y="3471113"/>
        <a:ext cx="2872348" cy="1487004"/>
      </dsp:txXfrm>
    </dsp:sp>
    <dsp:sp modelId="{EF975D57-74C1-4526-B0F0-A5BD709FAF00}">
      <dsp:nvSpPr>
        <dsp:cNvPr id="0" name=""/>
        <dsp:cNvSpPr/>
      </dsp:nvSpPr>
      <dsp:spPr>
        <a:xfrm>
          <a:off x="4746543" y="3471113"/>
          <a:ext cx="2872348" cy="1487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/>
            <a:t>ДОГОВОР </a:t>
          </a:r>
          <a:r>
            <a:rPr lang="ru-RU" sz="1000" b="1" kern="1200"/>
            <a:t>С ОПЕРАТОРОМ  (</a:t>
          </a:r>
          <a:r>
            <a:rPr lang="ru-RU" sz="1000" b="1" kern="1200" dirty="0" err="1"/>
            <a:t>ОАО</a:t>
          </a:r>
          <a:r>
            <a:rPr lang="ru-RU" sz="1000" b="1" kern="1200" dirty="0"/>
            <a:t> «</a:t>
          </a:r>
          <a:r>
            <a:rPr lang="ru-RU" sz="1000" b="1" kern="1200" dirty="0" err="1"/>
            <a:t>РЖД</a:t>
          </a:r>
          <a:r>
            <a:rPr lang="ru-RU" sz="1000" b="1" kern="1200" dirty="0"/>
            <a:t>» )</a:t>
          </a:r>
        </a:p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0" kern="1200" dirty="0"/>
            <a:t>Передача магистрали во владение (пользование) </a:t>
          </a:r>
          <a:r>
            <a:rPr lang="ru-RU" sz="1000" b="0" kern="1200" dirty="0" err="1"/>
            <a:t>ОАО</a:t>
          </a:r>
          <a:r>
            <a:rPr lang="ru-RU" sz="1000" b="0" kern="1200" dirty="0"/>
            <a:t> «</a:t>
          </a:r>
          <a:r>
            <a:rPr lang="ru-RU" sz="1000" b="0" kern="1200" dirty="0" err="1"/>
            <a:t>РЖД</a:t>
          </a:r>
          <a:r>
            <a:rPr lang="ru-RU" sz="1000" b="0" kern="1200" dirty="0"/>
            <a:t>» для обеспечения эксплуатации магистрали</a:t>
          </a:r>
          <a:r>
            <a:rPr lang="ru-RU" sz="1000" b="1" kern="1200" dirty="0"/>
            <a:t> </a:t>
          </a:r>
        </a:p>
      </dsp:txBody>
      <dsp:txXfrm>
        <a:off x="4746543" y="3471113"/>
        <a:ext cx="2872348" cy="14870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210E7-5741-4E3F-BE93-304792A415CE}">
      <dsp:nvSpPr>
        <dsp:cNvPr id="0" name=""/>
        <dsp:cNvSpPr/>
      </dsp:nvSpPr>
      <dsp:spPr>
        <a:xfrm>
          <a:off x="-5093193" y="-780247"/>
          <a:ext cx="6065423" cy="6065423"/>
        </a:xfrm>
        <a:prstGeom prst="blockArc">
          <a:avLst>
            <a:gd name="adj1" fmla="val 18900000"/>
            <a:gd name="adj2" fmla="val 2700000"/>
            <a:gd name="adj3" fmla="val 356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942B-DB85-4760-A3CD-EF1EA5D25047}">
      <dsp:nvSpPr>
        <dsp:cNvPr id="0" name=""/>
        <dsp:cNvSpPr/>
      </dsp:nvSpPr>
      <dsp:spPr>
        <a:xfrm>
          <a:off x="425282" y="281467"/>
          <a:ext cx="4409111" cy="563296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711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рассмотреть и согласовать с концессионером кандидатуру Генерального проектировщика, Генерального Подрядчика, Технического Эксперта</a:t>
          </a:r>
        </a:p>
      </dsp:txBody>
      <dsp:txXfrm>
        <a:off x="425282" y="281467"/>
        <a:ext cx="4409111" cy="563296"/>
      </dsp:txXfrm>
    </dsp:sp>
    <dsp:sp modelId="{B3D3F58F-434F-4086-935E-BDB212D57229}">
      <dsp:nvSpPr>
        <dsp:cNvPr id="0" name=""/>
        <dsp:cNvSpPr/>
      </dsp:nvSpPr>
      <dsp:spPr>
        <a:xfrm>
          <a:off x="73222" y="211055"/>
          <a:ext cx="704120" cy="704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017F0-5411-4286-A77F-33FBA554F937}">
      <dsp:nvSpPr>
        <dsp:cNvPr id="0" name=""/>
        <dsp:cNvSpPr/>
      </dsp:nvSpPr>
      <dsp:spPr>
        <a:xfrm>
          <a:off x="828924" y="1126141"/>
          <a:ext cx="4005470" cy="563296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711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предоставить земельные участки Концессионеру</a:t>
          </a:r>
        </a:p>
      </dsp:txBody>
      <dsp:txXfrm>
        <a:off x="828924" y="1126141"/>
        <a:ext cx="4005470" cy="563296"/>
      </dsp:txXfrm>
    </dsp:sp>
    <dsp:sp modelId="{A7D3E809-886E-49A7-9EC9-4807A0E6C02F}">
      <dsp:nvSpPr>
        <dsp:cNvPr id="0" name=""/>
        <dsp:cNvSpPr/>
      </dsp:nvSpPr>
      <dsp:spPr>
        <a:xfrm>
          <a:off x="476864" y="1055729"/>
          <a:ext cx="704120" cy="704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960D9-BEFD-4804-8C8A-4BA94AF20585}">
      <dsp:nvSpPr>
        <dsp:cNvPr id="0" name=""/>
        <dsp:cNvSpPr/>
      </dsp:nvSpPr>
      <dsp:spPr>
        <a:xfrm>
          <a:off x="952809" y="1923008"/>
          <a:ext cx="3881584" cy="563296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711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согласовать проектную  и рабочую документацию, подготовленную Генеральным проектировщиком</a:t>
          </a:r>
        </a:p>
      </dsp:txBody>
      <dsp:txXfrm>
        <a:off x="952809" y="1923008"/>
        <a:ext cx="3881584" cy="563296"/>
      </dsp:txXfrm>
    </dsp:sp>
    <dsp:sp modelId="{6D5039FF-0C94-4123-AABA-BDAF47A19C0B}">
      <dsp:nvSpPr>
        <dsp:cNvPr id="0" name=""/>
        <dsp:cNvSpPr/>
      </dsp:nvSpPr>
      <dsp:spPr>
        <a:xfrm>
          <a:off x="600749" y="1900403"/>
          <a:ext cx="704120" cy="704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9BCC5C-D0C3-4DCE-AC13-74715AAE35B5}">
      <dsp:nvSpPr>
        <dsp:cNvPr id="0" name=""/>
        <dsp:cNvSpPr/>
      </dsp:nvSpPr>
      <dsp:spPr>
        <a:xfrm>
          <a:off x="828924" y="2815489"/>
          <a:ext cx="4005470" cy="563296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711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обеспечить проверку и подтверждение выполнения концессионером работ по строительству </a:t>
          </a:r>
        </a:p>
      </dsp:txBody>
      <dsp:txXfrm>
        <a:off x="828924" y="2815489"/>
        <a:ext cx="4005470" cy="563296"/>
      </dsp:txXfrm>
    </dsp:sp>
    <dsp:sp modelId="{EA8A60AB-E3E0-4A49-A95F-467D221043FE}">
      <dsp:nvSpPr>
        <dsp:cNvPr id="0" name=""/>
        <dsp:cNvSpPr/>
      </dsp:nvSpPr>
      <dsp:spPr>
        <a:xfrm>
          <a:off x="476864" y="2745077"/>
          <a:ext cx="704120" cy="704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A0F365-2D6A-4766-B06F-04953CF39F57}">
      <dsp:nvSpPr>
        <dsp:cNvPr id="0" name=""/>
        <dsp:cNvSpPr/>
      </dsp:nvSpPr>
      <dsp:spPr>
        <a:xfrm>
          <a:off x="425282" y="3660163"/>
          <a:ext cx="4409111" cy="563296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47116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обеспечить содействие концессионеру в вводе Магистрали в эксплуатацию</a:t>
          </a:r>
        </a:p>
      </dsp:txBody>
      <dsp:txXfrm>
        <a:off x="425282" y="3660163"/>
        <a:ext cx="4409111" cy="563296"/>
      </dsp:txXfrm>
    </dsp:sp>
    <dsp:sp modelId="{9EEAEA58-1B2C-40F6-B3E0-D561026B5A4C}">
      <dsp:nvSpPr>
        <dsp:cNvPr id="0" name=""/>
        <dsp:cNvSpPr/>
      </dsp:nvSpPr>
      <dsp:spPr>
        <a:xfrm>
          <a:off x="73222" y="3589751"/>
          <a:ext cx="704120" cy="704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AEF83-1601-4570-AC91-9961DB837CA2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90456-6CA6-4E45-899E-AE8B6581BB06}">
      <dsp:nvSpPr>
        <dsp:cNvPr id="0" name=""/>
        <dsp:cNvSpPr/>
      </dsp:nvSpPr>
      <dsp:spPr>
        <a:xfrm>
          <a:off x="401584" y="265444"/>
          <a:ext cx="4220835" cy="531228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Привлечь Генерального проектировщика, Генерального Подрядчика, Технического Эксперта</a:t>
          </a:r>
        </a:p>
      </dsp:txBody>
      <dsp:txXfrm>
        <a:off x="401584" y="265444"/>
        <a:ext cx="4220835" cy="531228"/>
      </dsp:txXfrm>
    </dsp:sp>
    <dsp:sp modelId="{2FF160B4-D24A-40AB-9EE7-029114C99CDA}">
      <dsp:nvSpPr>
        <dsp:cNvPr id="0" name=""/>
        <dsp:cNvSpPr/>
      </dsp:nvSpPr>
      <dsp:spPr>
        <a:xfrm>
          <a:off x="69566" y="199040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28FA6-5C2C-4EF4-9F39-39F0F31B9610}">
      <dsp:nvSpPr>
        <dsp:cNvPr id="0" name=""/>
        <dsp:cNvSpPr/>
      </dsp:nvSpPr>
      <dsp:spPr>
        <a:xfrm>
          <a:off x="782247" y="1062033"/>
          <a:ext cx="3840172" cy="531228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разработать и согласовать с </a:t>
          </a:r>
          <a:r>
            <a:rPr lang="ru-RU" sz="1100" kern="1200" dirty="0" err="1"/>
            <a:t>концедентом</a:t>
          </a:r>
          <a:r>
            <a:rPr lang="ru-RU" sz="1100" kern="1200" dirty="0"/>
            <a:t> техническое задание на проектирование Магистрали</a:t>
          </a:r>
        </a:p>
      </dsp:txBody>
      <dsp:txXfrm>
        <a:off x="782247" y="1062033"/>
        <a:ext cx="3840172" cy="531228"/>
      </dsp:txXfrm>
    </dsp:sp>
    <dsp:sp modelId="{7C1DFC8D-C347-42FE-A955-33AF47CFC323}">
      <dsp:nvSpPr>
        <dsp:cNvPr id="0" name=""/>
        <dsp:cNvSpPr/>
      </dsp:nvSpPr>
      <dsp:spPr>
        <a:xfrm>
          <a:off x="450229" y="995629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CB5F8-5B62-4DDA-B129-5517DC54B569}">
      <dsp:nvSpPr>
        <dsp:cNvPr id="0" name=""/>
        <dsp:cNvSpPr/>
      </dsp:nvSpPr>
      <dsp:spPr>
        <a:xfrm>
          <a:off x="899080" y="1858621"/>
          <a:ext cx="3723339" cy="531228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разработать и согласовать с </a:t>
          </a:r>
          <a:r>
            <a:rPr lang="ru-RU" sz="1100" kern="1200" dirty="0" err="1"/>
            <a:t>концедентом</a:t>
          </a:r>
          <a:r>
            <a:rPr lang="ru-RU" sz="1100" kern="1200" dirty="0"/>
            <a:t> проектную документацию, подготовленную Генеральным проектировщиком и согласованную концессионером</a:t>
          </a:r>
        </a:p>
      </dsp:txBody>
      <dsp:txXfrm>
        <a:off x="899080" y="1858621"/>
        <a:ext cx="3723339" cy="531228"/>
      </dsp:txXfrm>
    </dsp:sp>
    <dsp:sp modelId="{A6954936-A794-468F-8591-84A4CA65727C}">
      <dsp:nvSpPr>
        <dsp:cNvPr id="0" name=""/>
        <dsp:cNvSpPr/>
      </dsp:nvSpPr>
      <dsp:spPr>
        <a:xfrm>
          <a:off x="567062" y="1792217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EA866F-A934-462E-AF09-4EE75C5AECB7}">
      <dsp:nvSpPr>
        <dsp:cNvPr id="0" name=""/>
        <dsp:cNvSpPr/>
      </dsp:nvSpPr>
      <dsp:spPr>
        <a:xfrm>
          <a:off x="782247" y="2655210"/>
          <a:ext cx="3840172" cy="531228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разработать и согласовать с </a:t>
          </a:r>
          <a:r>
            <a:rPr lang="ru-RU" sz="1100" kern="1200" dirty="0" err="1"/>
            <a:t>концедентом</a:t>
          </a:r>
          <a:r>
            <a:rPr lang="ru-RU" sz="1100" kern="1200" dirty="0"/>
            <a:t> рабочую документацию</a:t>
          </a:r>
        </a:p>
      </dsp:txBody>
      <dsp:txXfrm>
        <a:off x="782247" y="2655210"/>
        <a:ext cx="3840172" cy="531228"/>
      </dsp:txXfrm>
    </dsp:sp>
    <dsp:sp modelId="{1F917F37-A7F7-447E-970A-38685944E039}">
      <dsp:nvSpPr>
        <dsp:cNvPr id="0" name=""/>
        <dsp:cNvSpPr/>
      </dsp:nvSpPr>
      <dsp:spPr>
        <a:xfrm>
          <a:off x="450229" y="2588806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062DD-3397-491E-BB33-DD00C8B1E7BF}">
      <dsp:nvSpPr>
        <dsp:cNvPr id="0" name=""/>
        <dsp:cNvSpPr/>
      </dsp:nvSpPr>
      <dsp:spPr>
        <a:xfrm>
          <a:off x="401584" y="3451798"/>
          <a:ext cx="4220835" cy="531228"/>
        </a:xfrm>
        <a:prstGeom prst="rect">
          <a:avLst/>
        </a:prstGeom>
        <a:gradFill rotWithShape="1">
          <a:gsLst>
            <a:gs pos="0">
              <a:schemeClr val="accent1">
                <a:tint val="65000"/>
                <a:shade val="100000"/>
                <a:satMod val="133000"/>
              </a:schemeClr>
            </a:gs>
            <a:gs pos="15000">
              <a:schemeClr val="accent1">
                <a:tint val="50000"/>
                <a:shade val="100000"/>
                <a:satMod val="140000"/>
              </a:schemeClr>
            </a:gs>
            <a:gs pos="100000">
              <a:schemeClr val="accent1"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43137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обеспечить приемку </a:t>
          </a:r>
          <a:r>
            <a:rPr lang="ru-RU" sz="1100" kern="1200" dirty="0" err="1"/>
            <a:t>СМР</a:t>
          </a:r>
          <a:r>
            <a:rPr lang="ru-RU" sz="1100" kern="1200" dirty="0"/>
            <a:t> у Генерального подрядчика,  финансирование работ по строительству и ввод в эксплуатацию Магистрали</a:t>
          </a:r>
        </a:p>
      </dsp:txBody>
      <dsp:txXfrm>
        <a:off x="401584" y="3451798"/>
        <a:ext cx="4220835" cy="531228"/>
      </dsp:txXfrm>
    </dsp:sp>
    <dsp:sp modelId="{0D8910D7-3849-4D37-A2E7-2F28BED555F4}">
      <dsp:nvSpPr>
        <dsp:cNvPr id="0" name=""/>
        <dsp:cNvSpPr/>
      </dsp:nvSpPr>
      <dsp:spPr>
        <a:xfrm>
          <a:off x="69566" y="3385394"/>
          <a:ext cx="664036" cy="6640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4210E7-5741-4E3F-BE93-304792A415CE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8942B-DB85-4760-A3CD-EF1EA5D25047}">
      <dsp:nvSpPr>
        <dsp:cNvPr id="0" name=""/>
        <dsp:cNvSpPr/>
      </dsp:nvSpPr>
      <dsp:spPr>
        <a:xfrm>
          <a:off x="590216" y="424847"/>
          <a:ext cx="3888187" cy="849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4445" tIns="30480" rIns="30480" bIns="30480" numCol="1" spcCol="1270" anchor="ctr" anchorCtr="0">
          <a:noAutofit/>
        </a:bodyPr>
        <a:lstStyle/>
        <a:p>
          <a:pPr marL="0" lvl="0" indent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согласовать с концессионером привлечение Оператора, осуществляющего эксплуатацию Магистрали и координацию грузоперевозок по Магистрали</a:t>
          </a:r>
          <a:endParaRPr lang="ru-RU" sz="1200" kern="1200" dirty="0"/>
        </a:p>
      </dsp:txBody>
      <dsp:txXfrm>
        <a:off x="590216" y="424847"/>
        <a:ext cx="3888187" cy="849694"/>
      </dsp:txXfrm>
    </dsp:sp>
    <dsp:sp modelId="{B3D3F58F-434F-4086-935E-BDB212D57229}">
      <dsp:nvSpPr>
        <dsp:cNvPr id="0" name=""/>
        <dsp:cNvSpPr/>
      </dsp:nvSpPr>
      <dsp:spPr>
        <a:xfrm>
          <a:off x="59157" y="318635"/>
          <a:ext cx="1062118" cy="10621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DDBC364-542D-4C58-B12A-0C34E8A158BB}">
      <dsp:nvSpPr>
        <dsp:cNvPr id="0" name=""/>
        <dsp:cNvSpPr/>
      </dsp:nvSpPr>
      <dsp:spPr>
        <a:xfrm>
          <a:off x="899080" y="1670584"/>
          <a:ext cx="3579323" cy="849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444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обеспечить установление инвестиционного тарифа для перевозок по Магистрали (не позднее даты ввода Магистрали в эксплуатацию)</a:t>
          </a:r>
        </a:p>
      </dsp:txBody>
      <dsp:txXfrm>
        <a:off x="899080" y="1670584"/>
        <a:ext cx="3579323" cy="849694"/>
      </dsp:txXfrm>
    </dsp:sp>
    <dsp:sp modelId="{67BC6296-83BD-4C14-BBA3-A57965CB4C08}">
      <dsp:nvSpPr>
        <dsp:cNvPr id="0" name=""/>
        <dsp:cNvSpPr/>
      </dsp:nvSpPr>
      <dsp:spPr>
        <a:xfrm>
          <a:off x="368021" y="1593177"/>
          <a:ext cx="1062118" cy="10621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B72E9B3-6B24-4D9C-AF05-F336CAFADB38}">
      <dsp:nvSpPr>
        <dsp:cNvPr id="0" name=""/>
        <dsp:cNvSpPr/>
      </dsp:nvSpPr>
      <dsp:spPr>
        <a:xfrm>
          <a:off x="590216" y="2973930"/>
          <a:ext cx="3888187" cy="84969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74445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Arial" panose="020B0604020202020204" pitchFamily="34" charset="0"/>
              <a:cs typeface="Arial" panose="020B0604020202020204" pitchFamily="34" charset="0"/>
            </a:rPr>
            <a:t>обеспечить выполнение обязательств, связанных с обеспечением минимального гарантированного дохода Концессионера*</a:t>
          </a:r>
        </a:p>
      </dsp:txBody>
      <dsp:txXfrm>
        <a:off x="590216" y="2973930"/>
        <a:ext cx="3888187" cy="849694"/>
      </dsp:txXfrm>
    </dsp:sp>
    <dsp:sp modelId="{FACB7DC5-7622-4032-A406-FC5055BC5847}">
      <dsp:nvSpPr>
        <dsp:cNvPr id="0" name=""/>
        <dsp:cNvSpPr/>
      </dsp:nvSpPr>
      <dsp:spPr>
        <a:xfrm>
          <a:off x="59157" y="2867718"/>
          <a:ext cx="1062118" cy="1062118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AEF83-1601-4570-AC91-9961DB837CA2}">
      <dsp:nvSpPr>
        <dsp:cNvPr id="0" name=""/>
        <dsp:cNvSpPr/>
      </dsp:nvSpPr>
      <dsp:spPr>
        <a:xfrm>
          <a:off x="-4803043" y="-736137"/>
          <a:ext cx="5720746" cy="5720746"/>
        </a:xfrm>
        <a:prstGeom prst="blockArc">
          <a:avLst>
            <a:gd name="adj1" fmla="val 18900000"/>
            <a:gd name="adj2" fmla="val 2700000"/>
            <a:gd name="adj3" fmla="val 378"/>
          </a:avLst>
        </a:prstGeom>
        <a:noFill/>
        <a:ln w="25400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790456-6CA6-4E45-899E-AE8B6581BB06}">
      <dsp:nvSpPr>
        <dsp:cNvPr id="0" name=""/>
        <dsp:cNvSpPr/>
      </dsp:nvSpPr>
      <dsp:spPr>
        <a:xfrm>
          <a:off x="401584" y="265444"/>
          <a:ext cx="4220835" cy="531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заключить договор с Оператором (в соответствии с требованиями концессионного соглашения)</a:t>
          </a:r>
          <a:endParaRPr lang="ru-RU" sz="1100" kern="1200" dirty="0"/>
        </a:p>
      </dsp:txBody>
      <dsp:txXfrm>
        <a:off x="401584" y="265444"/>
        <a:ext cx="4220835" cy="531228"/>
      </dsp:txXfrm>
    </dsp:sp>
    <dsp:sp modelId="{2FF160B4-D24A-40AB-9EE7-029114C99CDA}">
      <dsp:nvSpPr>
        <dsp:cNvPr id="0" name=""/>
        <dsp:cNvSpPr/>
      </dsp:nvSpPr>
      <dsp:spPr>
        <a:xfrm>
          <a:off x="69566" y="199040"/>
          <a:ext cx="664036" cy="6640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FCE4A36-6DD0-46D2-8477-81F4DED4415E}">
      <dsp:nvSpPr>
        <dsp:cNvPr id="0" name=""/>
        <dsp:cNvSpPr/>
      </dsp:nvSpPr>
      <dsp:spPr>
        <a:xfrm>
          <a:off x="782247" y="1062033"/>
          <a:ext cx="3840172" cy="531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передать Магистраль Оператору в соответствии с техническими требованиями </a:t>
          </a:r>
          <a:r>
            <a:rPr lang="ru-RU" sz="1100" kern="1200" dirty="0" err="1"/>
            <a:t>ОАО</a:t>
          </a:r>
          <a:r>
            <a:rPr lang="ru-RU" sz="1100" kern="1200" dirty="0"/>
            <a:t> «</a:t>
          </a:r>
          <a:r>
            <a:rPr lang="ru-RU" sz="1100" kern="1200" dirty="0" err="1"/>
            <a:t>РЖД</a:t>
          </a:r>
          <a:r>
            <a:rPr lang="ru-RU" sz="1100" kern="1200" dirty="0"/>
            <a:t>» </a:t>
          </a:r>
        </a:p>
      </dsp:txBody>
      <dsp:txXfrm>
        <a:off x="782247" y="1062033"/>
        <a:ext cx="3840172" cy="531228"/>
      </dsp:txXfrm>
    </dsp:sp>
    <dsp:sp modelId="{3FDF4176-0F2B-4B07-9101-EB51489F4051}">
      <dsp:nvSpPr>
        <dsp:cNvPr id="0" name=""/>
        <dsp:cNvSpPr/>
      </dsp:nvSpPr>
      <dsp:spPr>
        <a:xfrm>
          <a:off x="450229" y="995629"/>
          <a:ext cx="664036" cy="6640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20B2230-E2C6-418E-BE73-C51C29650FBD}">
      <dsp:nvSpPr>
        <dsp:cNvPr id="0" name=""/>
        <dsp:cNvSpPr/>
      </dsp:nvSpPr>
      <dsp:spPr>
        <a:xfrm>
          <a:off x="899080" y="1858621"/>
          <a:ext cx="3723339" cy="531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обеспечивать эксплуатацию  Магистрали в соответствии с условиями Концессионного Соглашения</a:t>
          </a:r>
        </a:p>
      </dsp:txBody>
      <dsp:txXfrm>
        <a:off x="899080" y="1858621"/>
        <a:ext cx="3723339" cy="531228"/>
      </dsp:txXfrm>
    </dsp:sp>
    <dsp:sp modelId="{03B69CA1-15C5-40B8-A43D-D174FA5BAFF8}">
      <dsp:nvSpPr>
        <dsp:cNvPr id="0" name=""/>
        <dsp:cNvSpPr/>
      </dsp:nvSpPr>
      <dsp:spPr>
        <a:xfrm>
          <a:off x="567062" y="1792217"/>
          <a:ext cx="664036" cy="6640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F759694-2789-4E7A-BBA5-D1B47E3F63B6}">
      <dsp:nvSpPr>
        <dsp:cNvPr id="0" name=""/>
        <dsp:cNvSpPr/>
      </dsp:nvSpPr>
      <dsp:spPr>
        <a:xfrm>
          <a:off x="782247" y="2655210"/>
          <a:ext cx="3840172" cy="531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обеспечивать выплату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Концеденту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концессионной платы в порядке и на условиях, предусмотренных Соглашением</a:t>
          </a:r>
        </a:p>
      </dsp:txBody>
      <dsp:txXfrm>
        <a:off x="782247" y="2655210"/>
        <a:ext cx="3840172" cy="531228"/>
      </dsp:txXfrm>
    </dsp:sp>
    <dsp:sp modelId="{D119E240-0F1D-433F-B34D-684FF48EE1AE}">
      <dsp:nvSpPr>
        <dsp:cNvPr id="0" name=""/>
        <dsp:cNvSpPr/>
      </dsp:nvSpPr>
      <dsp:spPr>
        <a:xfrm>
          <a:off x="450229" y="2588806"/>
          <a:ext cx="664036" cy="6640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7E854899-975C-4143-BD5D-433BB4E7D7AC}">
      <dsp:nvSpPr>
        <dsp:cNvPr id="0" name=""/>
        <dsp:cNvSpPr/>
      </dsp:nvSpPr>
      <dsp:spPr>
        <a:xfrm>
          <a:off x="401584" y="3451798"/>
          <a:ext cx="4220835" cy="53122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1663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передать </a:t>
          </a:r>
          <a:r>
            <a:rPr lang="ru-RU" sz="1100" kern="1200" dirty="0" err="1">
              <a:latin typeface="Arial" panose="020B0604020202020204" pitchFamily="34" charset="0"/>
              <a:cs typeface="Arial" panose="020B0604020202020204" pitchFamily="34" charset="0"/>
            </a:rPr>
            <a:t>концеденту</a:t>
          </a:r>
          <a:r>
            <a:rPr lang="ru-RU" sz="1100" kern="1200" dirty="0">
              <a:latin typeface="Arial" panose="020B0604020202020204" pitchFamily="34" charset="0"/>
              <a:cs typeface="Arial" panose="020B0604020202020204" pitchFamily="34" charset="0"/>
            </a:rPr>
            <a:t> объект концессионного соглашения по окончанию срока концессии в надлежащем состоянии</a:t>
          </a:r>
        </a:p>
      </dsp:txBody>
      <dsp:txXfrm>
        <a:off x="401584" y="3451798"/>
        <a:ext cx="4220835" cy="531228"/>
      </dsp:txXfrm>
    </dsp:sp>
    <dsp:sp modelId="{0E3D011E-5DBA-4A0B-97C3-A29072CA0CAF}">
      <dsp:nvSpPr>
        <dsp:cNvPr id="0" name=""/>
        <dsp:cNvSpPr/>
      </dsp:nvSpPr>
      <dsp:spPr>
        <a:xfrm>
          <a:off x="69566" y="3385394"/>
          <a:ext cx="664036" cy="66403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 w="127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49010-8843-4674-A18F-7AAE0855F481}">
      <dsp:nvSpPr>
        <dsp:cNvPr id="0" name=""/>
        <dsp:cNvSpPr/>
      </dsp:nvSpPr>
      <dsp:spPr>
        <a:xfrm>
          <a:off x="0" y="2113714"/>
          <a:ext cx="8915400" cy="259336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Земельный участок, на котором располагается объект концессионного соглашения и (или) который необходим для осуществления концессионером деятельности, предусмотренной концессионным соглашением, необходимый для создания и (или) реконструкции объекта концессионного соглашения и (или) для осуществления деятельности, предусмотренной концессионным соглашением, предоставляются </a:t>
          </a:r>
        </a:p>
      </dsp:txBody>
      <dsp:txXfrm>
        <a:off x="0" y="2113714"/>
        <a:ext cx="8915400" cy="1400418"/>
      </dsp:txXfrm>
    </dsp:sp>
    <dsp:sp modelId="{A36CA309-59F2-4A3D-BA8E-4CF286C352E3}">
      <dsp:nvSpPr>
        <dsp:cNvPr id="0" name=""/>
        <dsp:cNvSpPr/>
      </dsp:nvSpPr>
      <dsp:spPr>
        <a:xfrm>
          <a:off x="4353" y="3462265"/>
          <a:ext cx="2968897" cy="11929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концессионеру </a:t>
          </a:r>
          <a:r>
            <a:rPr lang="ru-RU" sz="1300" b="1" i="1" kern="1200" dirty="0"/>
            <a:t>в аренду (субаренду)</a:t>
          </a:r>
          <a:r>
            <a:rPr lang="ru-RU" sz="1300" kern="1200" dirty="0"/>
            <a:t> или на ином законном основании (ст. 11 Закона о концессионных соглашениях):</a:t>
          </a:r>
        </a:p>
      </dsp:txBody>
      <dsp:txXfrm>
        <a:off x="4353" y="3462265"/>
        <a:ext cx="2968897" cy="1192948"/>
      </dsp:txXfrm>
    </dsp:sp>
    <dsp:sp modelId="{1F7ADC2A-1223-457F-9670-56B4CD32CF24}">
      <dsp:nvSpPr>
        <dsp:cNvPr id="0" name=""/>
        <dsp:cNvSpPr/>
      </dsp:nvSpPr>
      <dsp:spPr>
        <a:xfrm>
          <a:off x="2973251" y="3462265"/>
          <a:ext cx="2968897" cy="11929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i="1" kern="1200" dirty="0"/>
            <a:t>на срок</a:t>
          </a:r>
          <a:r>
            <a:rPr lang="ru-RU" sz="1300" kern="1200" dirty="0"/>
            <a:t>, который устанавливается концессионным соглашением и не может превышать срок действия концессионного соглашения; </a:t>
          </a:r>
        </a:p>
      </dsp:txBody>
      <dsp:txXfrm>
        <a:off x="2973251" y="3462265"/>
        <a:ext cx="2968897" cy="1192948"/>
      </dsp:txXfrm>
    </dsp:sp>
    <dsp:sp modelId="{6C31A035-CCDC-4C70-A607-696439F21FDB}">
      <dsp:nvSpPr>
        <dsp:cNvPr id="0" name=""/>
        <dsp:cNvSpPr/>
      </dsp:nvSpPr>
      <dsp:spPr>
        <a:xfrm>
          <a:off x="5942148" y="3462265"/>
          <a:ext cx="2968897" cy="119294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 dirty="0"/>
            <a:t>договор аренды (субаренды) земельного участка должен быть заключен с </a:t>
          </a:r>
          <a:r>
            <a:rPr lang="ru-RU" sz="1300" b="0" i="0" kern="1200" dirty="0"/>
            <a:t>концессионером</a:t>
          </a:r>
          <a:r>
            <a:rPr lang="ru-RU" sz="1300" b="1" i="1" kern="1200" dirty="0"/>
            <a:t> не позднее чем через 60 рабочих дней со дня подписания концессионного соглашения. </a:t>
          </a:r>
        </a:p>
      </dsp:txBody>
      <dsp:txXfrm>
        <a:off x="5942148" y="3462265"/>
        <a:ext cx="2968897" cy="1192948"/>
      </dsp:txXfrm>
    </dsp:sp>
    <dsp:sp modelId="{D01F059D-29EB-416E-B90B-4BB630E03248}">
      <dsp:nvSpPr>
        <dsp:cNvPr id="0" name=""/>
        <dsp:cNvSpPr/>
      </dsp:nvSpPr>
      <dsp:spPr>
        <a:xfrm rot="10800000">
          <a:off x="0" y="1443"/>
          <a:ext cx="8915400" cy="2151171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Договор аренды земельного участка, находящегося в государственной или муниципальной собственности, заключается </a:t>
          </a:r>
          <a:r>
            <a:rPr lang="ru-RU" sz="1600" b="1" i="1" kern="1200" dirty="0"/>
            <a:t>без проведения торгов</a:t>
          </a:r>
          <a:r>
            <a:rPr lang="ru-RU" sz="1600" kern="1200" dirty="0"/>
            <a:t> в случае предоставления земельного участка, необходимого для осуществления деятельности, предусмотренной концессионным соглашением, лицу, с которым заключено концессионное соглашение (п. 23 ч. 2 ст. 39.6 Земельного кодекса РФ).</a:t>
          </a:r>
        </a:p>
      </dsp:txBody>
      <dsp:txXfrm rot="10800000">
        <a:off x="0" y="1443"/>
        <a:ext cx="8915400" cy="13977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35B8E-6DC6-43F0-AD71-DF4AF2231585}">
      <dsp:nvSpPr>
        <dsp:cNvPr id="0" name=""/>
        <dsp:cNvSpPr/>
      </dsp:nvSpPr>
      <dsp:spPr>
        <a:xfrm>
          <a:off x="0" y="1957305"/>
          <a:ext cx="8640960" cy="227113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1" kern="1200" dirty="0"/>
            <a:t>ЦЕЛЬ</a:t>
          </a:r>
          <a:r>
            <a:rPr lang="ru-RU" sz="1800" kern="1200" dirty="0"/>
            <a:t>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решить проблему с «Переломом тарифа» и необходимостью </a:t>
          </a:r>
          <a:r>
            <a:rPr lang="ru-RU" sz="1800" kern="1200" dirty="0" err="1"/>
            <a:t>приемо</a:t>
          </a:r>
          <a:r>
            <a:rPr lang="ru-RU" sz="1800" kern="1200" dirty="0"/>
            <a:t>-передаточных процедур на стыке инфраструктур </a:t>
          </a:r>
        </a:p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- обеспечить Концессионеру минимальный гарантированный доход (МГД), с покрытием </a:t>
          </a:r>
          <a:r>
            <a:rPr lang="ru-RU" sz="1800" kern="1200" dirty="0" err="1"/>
            <a:t>Концедентом</a:t>
          </a:r>
          <a:r>
            <a:rPr lang="ru-RU" sz="1800" kern="1200" dirty="0"/>
            <a:t> расходов Концессионера в случае </a:t>
          </a:r>
          <a:r>
            <a:rPr lang="ru-RU" sz="1800" kern="1200" dirty="0" err="1"/>
            <a:t>недосбора</a:t>
          </a:r>
          <a:r>
            <a:rPr lang="ru-RU" sz="1800" kern="1200" dirty="0"/>
            <a:t> тарифа, а также с распределением доходов, полученных Концессионером в случае превышения объема грузоперевозок и сбора тарифа над плановыми показателями.</a:t>
          </a:r>
        </a:p>
      </dsp:txBody>
      <dsp:txXfrm>
        <a:off x="0" y="1957305"/>
        <a:ext cx="8640960" cy="2271134"/>
      </dsp:txXfrm>
    </dsp:sp>
    <dsp:sp modelId="{D4FA8B2C-E00D-46C9-B4DC-6BDBAC58CD1A}">
      <dsp:nvSpPr>
        <dsp:cNvPr id="0" name=""/>
        <dsp:cNvSpPr/>
      </dsp:nvSpPr>
      <dsp:spPr>
        <a:xfrm rot="10800000">
          <a:off x="0" y="1017"/>
          <a:ext cx="8640960" cy="1989336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100000"/>
                <a:satMod val="133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14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"/>
                <a:shade val="100000"/>
                <a:satMod val="135000"/>
              </a:schemeClr>
            </a:gs>
          </a:gsLst>
          <a:lin ang="16200000" scaled="1"/>
        </a:gradFill>
        <a:ln>
          <a:noFill/>
        </a:ln>
        <a:effectLst>
          <a:outerShdw blurRad="508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Передача Концессионером магистрали </a:t>
          </a:r>
          <a:r>
            <a:rPr lang="ru-RU" sz="1800" kern="1200" dirty="0" err="1"/>
            <a:t>ОАО</a:t>
          </a:r>
          <a:r>
            <a:rPr lang="ru-RU" sz="1800" kern="1200" dirty="0"/>
            <a:t> «</a:t>
          </a:r>
          <a:r>
            <a:rPr lang="ru-RU" sz="1800" kern="1200" dirty="0" err="1"/>
            <a:t>РЖД</a:t>
          </a:r>
          <a:r>
            <a:rPr lang="ru-RU" sz="1800" kern="1200" dirty="0"/>
            <a:t>» в рамках гражданско-правового договора (операторский контракт) и оказание </a:t>
          </a:r>
          <a:r>
            <a:rPr lang="ru-RU" sz="1800" kern="1200" dirty="0" err="1"/>
            <a:t>ОАО</a:t>
          </a:r>
          <a:r>
            <a:rPr lang="ru-RU" sz="1800" kern="1200" dirty="0"/>
            <a:t> «</a:t>
          </a:r>
          <a:r>
            <a:rPr lang="ru-RU" sz="1800" kern="1200" dirty="0" err="1"/>
            <a:t>РЖД</a:t>
          </a:r>
          <a:r>
            <a:rPr lang="ru-RU" sz="1800" kern="1200" dirty="0"/>
            <a:t>» полного объема услуг грузовладельцам</a:t>
          </a:r>
        </a:p>
      </dsp:txBody>
      <dsp:txXfrm rot="10800000">
        <a:off x="0" y="1017"/>
        <a:ext cx="8640960" cy="1292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64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5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619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619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700462" y="5094578"/>
            <a:ext cx="6710238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201401" y="3606801"/>
            <a:ext cx="8209299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2608D-4086-4F1A-B27C-112ED833AB81}" type="datetime1">
              <a:rPr lang="en-US" smtClean="0"/>
              <a:t>6/3/2022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F06FD-524A-46E7-99BB-7C8A8ACD6754}" type="datetime1">
              <a:rPr lang="en-US" smtClean="0"/>
              <a:t>6/3/2022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400"/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5300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E7E9-21A2-4A67-81FB-6A34ED4B20AF}" type="datetime1">
              <a:rPr lang="en-US" smtClean="0"/>
              <a:t>6/3/2022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CD37A-B1AD-4F14-BA08-A88B8056B9A1}" type="datetime1">
              <a:rPr lang="en-US" smtClean="0"/>
              <a:t>6/3/2022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0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ED65-5738-4DB6-8F08-9600B6B4A27F}" type="datetime1">
              <a:rPr lang="en-US" smtClean="0"/>
              <a:t>6/3/2022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95300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8741F-17B1-4636-8723-45E3823B6F24}" type="datetime1">
              <a:rPr lang="en-US" smtClean="0"/>
              <a:t>6/3/2022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95300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2A50E-17F6-4660-BDC5-04BBA1207752}" type="datetime1">
              <a:rPr lang="en-US" smtClean="0"/>
              <a:t>6/3/2022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1412776"/>
            <a:ext cx="9906000" cy="54447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image5.png"/>
          <p:cNvPicPr>
            <a:picLocks noChangeAspect="1"/>
          </p:cNvPicPr>
          <p:nvPr/>
        </p:nvPicPr>
        <p:blipFill>
          <a:blip r:embed="rId9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619" y="429"/>
            <a:ext cx="9904763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95300" y="359465"/>
            <a:ext cx="89154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95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4A15F2F8-19ED-440F-A5BA-D997EF1133C7}" type="datetime1">
              <a:rPr lang="en-US" smtClean="0"/>
              <a:t>6/3/2022</a:t>
            </a:fld>
            <a:endParaRPr lang="en-US" sz="1000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384550" y="6245225"/>
            <a:ext cx="31369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7099300" y="6245225"/>
            <a:ext cx="23114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5289" y="2564904"/>
            <a:ext cx="9588232" cy="215691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Северо-Восточная Магистраль </a:t>
            </a:r>
            <a:br>
              <a:rPr lang="ru-RU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(железная дорога Нижний Бестях (Якутск) - Магадан)</a:t>
            </a: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kern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Головинов</a:t>
            </a:r>
            <a:r>
              <a:rPr lang="ru-RU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Дмитрий Валерьевич</a:t>
            </a:r>
            <a:br>
              <a:rPr lang="ru-RU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конференция «Путь на Магадан»</a:t>
            </a:r>
            <a:endParaRPr lang="ru-RU" sz="1600" b="1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2" name="Овал 351"/>
          <p:cNvSpPr/>
          <p:nvPr/>
        </p:nvSpPr>
        <p:spPr bwMode="auto">
          <a:xfrm>
            <a:off x="30163" y="71438"/>
            <a:ext cx="2289175" cy="22733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3" name="Овал 352"/>
          <p:cNvSpPr/>
          <p:nvPr/>
        </p:nvSpPr>
        <p:spPr bwMode="auto">
          <a:xfrm>
            <a:off x="1014413" y="404813"/>
            <a:ext cx="393700" cy="327025"/>
          </a:xfrm>
          <a:prstGeom prst="ellipse">
            <a:avLst/>
          </a:pr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4" name="Овал 353"/>
          <p:cNvSpPr/>
          <p:nvPr/>
        </p:nvSpPr>
        <p:spPr bwMode="auto">
          <a:xfrm>
            <a:off x="812800" y="274638"/>
            <a:ext cx="782638" cy="638175"/>
          </a:xfrm>
          <a:prstGeom prst="ellipse">
            <a:avLst/>
          </a:pr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5" name="Овал 354"/>
          <p:cNvSpPr/>
          <p:nvPr/>
        </p:nvSpPr>
        <p:spPr bwMode="auto">
          <a:xfrm>
            <a:off x="630238" y="179388"/>
            <a:ext cx="1139825" cy="925512"/>
          </a:xfrm>
          <a:prstGeom prst="ellipse">
            <a:avLst/>
          </a:pr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6" name="Овал 355"/>
          <p:cNvSpPr/>
          <p:nvPr/>
        </p:nvSpPr>
        <p:spPr bwMode="auto">
          <a:xfrm>
            <a:off x="454025" y="112713"/>
            <a:ext cx="1470025" cy="1195387"/>
          </a:xfrm>
          <a:prstGeom prst="ellipse">
            <a:avLst/>
          </a:pr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7" name="Овал 356"/>
          <p:cNvSpPr/>
          <p:nvPr/>
        </p:nvSpPr>
        <p:spPr bwMode="auto">
          <a:xfrm>
            <a:off x="309563" y="73025"/>
            <a:ext cx="1749425" cy="1423988"/>
          </a:xfrm>
          <a:prstGeom prst="ellipse">
            <a:avLst/>
          </a:pr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FFFFFF"/>
              </a:solidFill>
              <a:latin typeface="Arial Narrow" pitchFamily="34" charset="0"/>
            </a:endParaRPr>
          </a:p>
        </p:txBody>
      </p:sp>
      <p:sp>
        <p:nvSpPr>
          <p:cNvPr id="358" name="Полилиния 357"/>
          <p:cNvSpPr/>
          <p:nvPr/>
        </p:nvSpPr>
        <p:spPr bwMode="auto">
          <a:xfrm>
            <a:off x="192088" y="311150"/>
            <a:ext cx="1976437" cy="1371600"/>
          </a:xfrm>
          <a:custGeom>
            <a:avLst/>
            <a:gdLst>
              <a:gd name="connsiteX0" fmla="*/ 7226969 w 51414948"/>
              <a:gd name="connsiteY0" fmla="*/ 144379 h 35717747"/>
              <a:gd name="connsiteX1" fmla="*/ 5975685 w 51414948"/>
              <a:gd name="connsiteY1" fmla="*/ 1299411 h 35717747"/>
              <a:gd name="connsiteX2" fmla="*/ 4580021 w 51414948"/>
              <a:gd name="connsiteY2" fmla="*/ 2839453 h 35717747"/>
              <a:gd name="connsiteX3" fmla="*/ 3569369 w 51414948"/>
              <a:gd name="connsiteY3" fmla="*/ 4138863 h 35717747"/>
              <a:gd name="connsiteX4" fmla="*/ 2654969 w 51414948"/>
              <a:gd name="connsiteY4" fmla="*/ 5390147 h 35717747"/>
              <a:gd name="connsiteX5" fmla="*/ 1692442 w 51414948"/>
              <a:gd name="connsiteY5" fmla="*/ 7267074 h 35717747"/>
              <a:gd name="connsiteX6" fmla="*/ 681790 w 51414948"/>
              <a:gd name="connsiteY6" fmla="*/ 9529011 h 35717747"/>
              <a:gd name="connsiteX7" fmla="*/ 104274 w 51414948"/>
              <a:gd name="connsiteY7" fmla="*/ 12031579 h 35717747"/>
              <a:gd name="connsiteX8" fmla="*/ 56148 w 51414948"/>
              <a:gd name="connsiteY8" fmla="*/ 14678526 h 35717747"/>
              <a:gd name="connsiteX9" fmla="*/ 152400 w 51414948"/>
              <a:gd name="connsiteY9" fmla="*/ 17999242 h 35717747"/>
              <a:gd name="connsiteX10" fmla="*/ 970548 w 51414948"/>
              <a:gd name="connsiteY10" fmla="*/ 20549937 h 35717747"/>
              <a:gd name="connsiteX11" fmla="*/ 1740569 w 51414948"/>
              <a:gd name="connsiteY11" fmla="*/ 22523116 h 35717747"/>
              <a:gd name="connsiteX12" fmla="*/ 2510590 w 51414948"/>
              <a:gd name="connsiteY12" fmla="*/ 23966905 h 35717747"/>
              <a:gd name="connsiteX13" fmla="*/ 3232485 w 51414948"/>
              <a:gd name="connsiteY13" fmla="*/ 25218190 h 35717747"/>
              <a:gd name="connsiteX14" fmla="*/ 4050632 w 51414948"/>
              <a:gd name="connsiteY14" fmla="*/ 26325095 h 35717747"/>
              <a:gd name="connsiteX15" fmla="*/ 5013158 w 51414948"/>
              <a:gd name="connsiteY15" fmla="*/ 27432000 h 35717747"/>
              <a:gd name="connsiteX16" fmla="*/ 5975685 w 51414948"/>
              <a:gd name="connsiteY16" fmla="*/ 28394526 h 35717747"/>
              <a:gd name="connsiteX17" fmla="*/ 7178842 w 51414948"/>
              <a:gd name="connsiteY17" fmla="*/ 29453305 h 35717747"/>
              <a:gd name="connsiteX18" fmla="*/ 8430127 w 51414948"/>
              <a:gd name="connsiteY18" fmla="*/ 30367705 h 35717747"/>
              <a:gd name="connsiteX19" fmla="*/ 9922042 w 51414948"/>
              <a:gd name="connsiteY19" fmla="*/ 31330232 h 35717747"/>
              <a:gd name="connsiteX20" fmla="*/ 11798969 w 51414948"/>
              <a:gd name="connsiteY20" fmla="*/ 32485263 h 35717747"/>
              <a:gd name="connsiteX21" fmla="*/ 13579642 w 51414948"/>
              <a:gd name="connsiteY21" fmla="*/ 33351537 h 35717747"/>
              <a:gd name="connsiteX22" fmla="*/ 15167811 w 51414948"/>
              <a:gd name="connsiteY22" fmla="*/ 33977179 h 35717747"/>
              <a:gd name="connsiteX23" fmla="*/ 17237242 w 51414948"/>
              <a:gd name="connsiteY23" fmla="*/ 34602821 h 35717747"/>
              <a:gd name="connsiteX24" fmla="*/ 19402927 w 51414948"/>
              <a:gd name="connsiteY24" fmla="*/ 35180337 h 35717747"/>
              <a:gd name="connsiteX25" fmla="*/ 21376106 w 51414948"/>
              <a:gd name="connsiteY25" fmla="*/ 35469095 h 35717747"/>
              <a:gd name="connsiteX26" fmla="*/ 23253032 w 51414948"/>
              <a:gd name="connsiteY26" fmla="*/ 35661600 h 35717747"/>
              <a:gd name="connsiteX27" fmla="*/ 25081832 w 51414948"/>
              <a:gd name="connsiteY27" fmla="*/ 35709726 h 35717747"/>
              <a:gd name="connsiteX28" fmla="*/ 26718127 w 51414948"/>
              <a:gd name="connsiteY28" fmla="*/ 35709726 h 35717747"/>
              <a:gd name="connsiteX29" fmla="*/ 28835685 w 51414948"/>
              <a:gd name="connsiteY29" fmla="*/ 35661600 h 35717747"/>
              <a:gd name="connsiteX30" fmla="*/ 31771390 w 51414948"/>
              <a:gd name="connsiteY30" fmla="*/ 35276590 h 35717747"/>
              <a:gd name="connsiteX31" fmla="*/ 34322085 w 51414948"/>
              <a:gd name="connsiteY31" fmla="*/ 34699074 h 35717747"/>
              <a:gd name="connsiteX32" fmla="*/ 36824653 w 51414948"/>
              <a:gd name="connsiteY32" fmla="*/ 33880926 h 35717747"/>
              <a:gd name="connsiteX33" fmla="*/ 40145369 w 51414948"/>
              <a:gd name="connsiteY33" fmla="*/ 32244632 h 35717747"/>
              <a:gd name="connsiteX34" fmla="*/ 43273579 w 51414948"/>
              <a:gd name="connsiteY34" fmla="*/ 30223326 h 35717747"/>
              <a:gd name="connsiteX35" fmla="*/ 45294885 w 51414948"/>
              <a:gd name="connsiteY35" fmla="*/ 28490779 h 35717747"/>
              <a:gd name="connsiteX36" fmla="*/ 46931179 w 51414948"/>
              <a:gd name="connsiteY36" fmla="*/ 26661979 h 35717747"/>
              <a:gd name="connsiteX37" fmla="*/ 48471221 w 51414948"/>
              <a:gd name="connsiteY37" fmla="*/ 24544421 h 35717747"/>
              <a:gd name="connsiteX38" fmla="*/ 50251895 w 51414948"/>
              <a:gd name="connsiteY38" fmla="*/ 21368084 h 35717747"/>
              <a:gd name="connsiteX39" fmla="*/ 51070042 w 51414948"/>
              <a:gd name="connsiteY39" fmla="*/ 18576758 h 35717747"/>
              <a:gd name="connsiteX40" fmla="*/ 51310674 w 51414948"/>
              <a:gd name="connsiteY40" fmla="*/ 16314821 h 35717747"/>
              <a:gd name="connsiteX41" fmla="*/ 51406927 w 51414948"/>
              <a:gd name="connsiteY41" fmla="*/ 14101011 h 35717747"/>
              <a:gd name="connsiteX42" fmla="*/ 51262548 w 51414948"/>
              <a:gd name="connsiteY42" fmla="*/ 12464716 h 35717747"/>
              <a:gd name="connsiteX43" fmla="*/ 50925664 w 51414948"/>
              <a:gd name="connsiteY43" fmla="*/ 10539663 h 35717747"/>
              <a:gd name="connsiteX44" fmla="*/ 50444400 w 51414948"/>
              <a:gd name="connsiteY44" fmla="*/ 9047747 h 35717747"/>
              <a:gd name="connsiteX45" fmla="*/ 49578127 w 51414948"/>
              <a:gd name="connsiteY45" fmla="*/ 6930190 h 35717747"/>
              <a:gd name="connsiteX46" fmla="*/ 48326842 w 51414948"/>
              <a:gd name="connsiteY46" fmla="*/ 4764505 h 35717747"/>
              <a:gd name="connsiteX47" fmla="*/ 47123685 w 51414948"/>
              <a:gd name="connsiteY47" fmla="*/ 3080084 h 35717747"/>
              <a:gd name="connsiteX48" fmla="*/ 45150506 w 51414948"/>
              <a:gd name="connsiteY48" fmla="*/ 914400 h 35717747"/>
              <a:gd name="connsiteX49" fmla="*/ 44091727 w 51414948"/>
              <a:gd name="connsiteY49" fmla="*/ 0 h 35717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1414948" h="35717747">
                <a:moveTo>
                  <a:pt x="7226969" y="144379"/>
                </a:moveTo>
                <a:cubicBezTo>
                  <a:pt x="6821906" y="497305"/>
                  <a:pt x="6416843" y="850232"/>
                  <a:pt x="5975685" y="1299411"/>
                </a:cubicBezTo>
                <a:cubicBezTo>
                  <a:pt x="5534527" y="1748590"/>
                  <a:pt x="4981074" y="2366211"/>
                  <a:pt x="4580021" y="2839453"/>
                </a:cubicBezTo>
                <a:cubicBezTo>
                  <a:pt x="4178968" y="3312695"/>
                  <a:pt x="3890211" y="3713747"/>
                  <a:pt x="3569369" y="4138863"/>
                </a:cubicBezTo>
                <a:cubicBezTo>
                  <a:pt x="3248527" y="4563979"/>
                  <a:pt x="2967790" y="4868779"/>
                  <a:pt x="2654969" y="5390147"/>
                </a:cubicBezTo>
                <a:cubicBezTo>
                  <a:pt x="2342148" y="5911515"/>
                  <a:pt x="2021305" y="6577263"/>
                  <a:pt x="1692442" y="7267074"/>
                </a:cubicBezTo>
                <a:cubicBezTo>
                  <a:pt x="1363579" y="7956885"/>
                  <a:pt x="946485" y="8734927"/>
                  <a:pt x="681790" y="9529011"/>
                </a:cubicBezTo>
                <a:cubicBezTo>
                  <a:pt x="417095" y="10323095"/>
                  <a:pt x="208548" y="11173326"/>
                  <a:pt x="104274" y="12031579"/>
                </a:cubicBezTo>
                <a:cubicBezTo>
                  <a:pt x="0" y="12889832"/>
                  <a:pt x="48127" y="13683916"/>
                  <a:pt x="56148" y="14678526"/>
                </a:cubicBezTo>
                <a:cubicBezTo>
                  <a:pt x="64169" y="15673136"/>
                  <a:pt x="0" y="17020674"/>
                  <a:pt x="152400" y="17999242"/>
                </a:cubicBezTo>
                <a:cubicBezTo>
                  <a:pt x="304800" y="18977810"/>
                  <a:pt x="705853" y="19795958"/>
                  <a:pt x="970548" y="20549937"/>
                </a:cubicBezTo>
                <a:cubicBezTo>
                  <a:pt x="1235243" y="21303916"/>
                  <a:pt x="1483895" y="21953621"/>
                  <a:pt x="1740569" y="22523116"/>
                </a:cubicBezTo>
                <a:cubicBezTo>
                  <a:pt x="1997243" y="23092611"/>
                  <a:pt x="2261937" y="23517726"/>
                  <a:pt x="2510590" y="23966905"/>
                </a:cubicBezTo>
                <a:cubicBezTo>
                  <a:pt x="2759243" y="24416084"/>
                  <a:pt x="2975811" y="24825158"/>
                  <a:pt x="3232485" y="25218190"/>
                </a:cubicBezTo>
                <a:cubicBezTo>
                  <a:pt x="3489159" y="25611222"/>
                  <a:pt x="3753853" y="25956127"/>
                  <a:pt x="4050632" y="26325095"/>
                </a:cubicBezTo>
                <a:cubicBezTo>
                  <a:pt x="4347411" y="26694063"/>
                  <a:pt x="4692316" y="27087095"/>
                  <a:pt x="5013158" y="27432000"/>
                </a:cubicBezTo>
                <a:cubicBezTo>
                  <a:pt x="5334000" y="27776905"/>
                  <a:pt x="5614738" y="28057642"/>
                  <a:pt x="5975685" y="28394526"/>
                </a:cubicBezTo>
                <a:cubicBezTo>
                  <a:pt x="6336632" y="28731410"/>
                  <a:pt x="6769768" y="29124442"/>
                  <a:pt x="7178842" y="29453305"/>
                </a:cubicBezTo>
                <a:cubicBezTo>
                  <a:pt x="7587916" y="29782168"/>
                  <a:pt x="7972927" y="30054884"/>
                  <a:pt x="8430127" y="30367705"/>
                </a:cubicBezTo>
                <a:cubicBezTo>
                  <a:pt x="8887327" y="30680526"/>
                  <a:pt x="9360568" y="30977306"/>
                  <a:pt x="9922042" y="31330232"/>
                </a:cubicBezTo>
                <a:cubicBezTo>
                  <a:pt x="10483516" y="31683158"/>
                  <a:pt x="11189369" y="32148379"/>
                  <a:pt x="11798969" y="32485263"/>
                </a:cubicBezTo>
                <a:cubicBezTo>
                  <a:pt x="12408569" y="32822147"/>
                  <a:pt x="13018168" y="33102884"/>
                  <a:pt x="13579642" y="33351537"/>
                </a:cubicBezTo>
                <a:cubicBezTo>
                  <a:pt x="14141116" y="33600190"/>
                  <a:pt x="14558211" y="33768632"/>
                  <a:pt x="15167811" y="33977179"/>
                </a:cubicBezTo>
                <a:cubicBezTo>
                  <a:pt x="15777411" y="34185726"/>
                  <a:pt x="16531389" y="34402295"/>
                  <a:pt x="17237242" y="34602821"/>
                </a:cubicBezTo>
                <a:cubicBezTo>
                  <a:pt x="17943095" y="34803347"/>
                  <a:pt x="18713116" y="35035958"/>
                  <a:pt x="19402927" y="35180337"/>
                </a:cubicBezTo>
                <a:cubicBezTo>
                  <a:pt x="20092738" y="35324716"/>
                  <a:pt x="20734422" y="35388885"/>
                  <a:pt x="21376106" y="35469095"/>
                </a:cubicBezTo>
                <a:cubicBezTo>
                  <a:pt x="22017790" y="35549306"/>
                  <a:pt x="22635411" y="35621495"/>
                  <a:pt x="23253032" y="35661600"/>
                </a:cubicBezTo>
                <a:cubicBezTo>
                  <a:pt x="23870653" y="35701705"/>
                  <a:pt x="24504316" y="35701705"/>
                  <a:pt x="25081832" y="35709726"/>
                </a:cubicBezTo>
                <a:cubicBezTo>
                  <a:pt x="25659348" y="35717747"/>
                  <a:pt x="26718127" y="35709726"/>
                  <a:pt x="26718127" y="35709726"/>
                </a:cubicBezTo>
                <a:lnTo>
                  <a:pt x="28835685" y="35661600"/>
                </a:lnTo>
                <a:cubicBezTo>
                  <a:pt x="29677895" y="35589411"/>
                  <a:pt x="30856990" y="35437011"/>
                  <a:pt x="31771390" y="35276590"/>
                </a:cubicBezTo>
                <a:cubicBezTo>
                  <a:pt x="32685790" y="35116169"/>
                  <a:pt x="33479874" y="34931685"/>
                  <a:pt x="34322085" y="34699074"/>
                </a:cubicBezTo>
                <a:cubicBezTo>
                  <a:pt x="35164296" y="34466463"/>
                  <a:pt x="35854106" y="34290000"/>
                  <a:pt x="36824653" y="33880926"/>
                </a:cubicBezTo>
                <a:cubicBezTo>
                  <a:pt x="37795200" y="33471852"/>
                  <a:pt x="39070548" y="32854232"/>
                  <a:pt x="40145369" y="32244632"/>
                </a:cubicBezTo>
                <a:cubicBezTo>
                  <a:pt x="41220190" y="31635032"/>
                  <a:pt x="42415326" y="30848968"/>
                  <a:pt x="43273579" y="30223326"/>
                </a:cubicBezTo>
                <a:cubicBezTo>
                  <a:pt x="44131832" y="29597684"/>
                  <a:pt x="44685285" y="29084337"/>
                  <a:pt x="45294885" y="28490779"/>
                </a:cubicBezTo>
                <a:cubicBezTo>
                  <a:pt x="45904485" y="27897221"/>
                  <a:pt x="46401790" y="27319705"/>
                  <a:pt x="46931179" y="26661979"/>
                </a:cubicBezTo>
                <a:cubicBezTo>
                  <a:pt x="47460568" y="26004253"/>
                  <a:pt x="47917768" y="25426737"/>
                  <a:pt x="48471221" y="24544421"/>
                </a:cubicBezTo>
                <a:cubicBezTo>
                  <a:pt x="49024674" y="23662105"/>
                  <a:pt x="49818758" y="22362695"/>
                  <a:pt x="50251895" y="21368084"/>
                </a:cubicBezTo>
                <a:cubicBezTo>
                  <a:pt x="50685032" y="20373474"/>
                  <a:pt x="50893579" y="19418968"/>
                  <a:pt x="51070042" y="18576758"/>
                </a:cubicBezTo>
                <a:cubicBezTo>
                  <a:pt x="51246505" y="17734548"/>
                  <a:pt x="51254527" y="17060779"/>
                  <a:pt x="51310674" y="16314821"/>
                </a:cubicBezTo>
                <a:cubicBezTo>
                  <a:pt x="51366822" y="15568863"/>
                  <a:pt x="51414948" y="14742695"/>
                  <a:pt x="51406927" y="14101011"/>
                </a:cubicBezTo>
                <a:cubicBezTo>
                  <a:pt x="51398906" y="13459327"/>
                  <a:pt x="51342759" y="13058274"/>
                  <a:pt x="51262548" y="12464716"/>
                </a:cubicBezTo>
                <a:cubicBezTo>
                  <a:pt x="51182338" y="11871158"/>
                  <a:pt x="51062022" y="11109158"/>
                  <a:pt x="50925664" y="10539663"/>
                </a:cubicBezTo>
                <a:cubicBezTo>
                  <a:pt x="50789306" y="9970168"/>
                  <a:pt x="50668990" y="9649326"/>
                  <a:pt x="50444400" y="9047747"/>
                </a:cubicBezTo>
                <a:cubicBezTo>
                  <a:pt x="50219811" y="8446168"/>
                  <a:pt x="49931053" y="7644064"/>
                  <a:pt x="49578127" y="6930190"/>
                </a:cubicBezTo>
                <a:cubicBezTo>
                  <a:pt x="49225201" y="6216316"/>
                  <a:pt x="48735916" y="5406189"/>
                  <a:pt x="48326842" y="4764505"/>
                </a:cubicBezTo>
                <a:cubicBezTo>
                  <a:pt x="47917768" y="4122821"/>
                  <a:pt x="47653074" y="3721768"/>
                  <a:pt x="47123685" y="3080084"/>
                </a:cubicBezTo>
                <a:cubicBezTo>
                  <a:pt x="46594296" y="2438400"/>
                  <a:pt x="45655832" y="1427747"/>
                  <a:pt x="45150506" y="914400"/>
                </a:cubicBezTo>
                <a:cubicBezTo>
                  <a:pt x="44645180" y="401053"/>
                  <a:pt x="44368453" y="200526"/>
                  <a:pt x="44091727" y="0"/>
                </a:cubicBezTo>
              </a:path>
            </a:pathLst>
          </a:cu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59" name="Полилиния 358"/>
          <p:cNvSpPr/>
          <p:nvPr/>
        </p:nvSpPr>
        <p:spPr bwMode="auto">
          <a:xfrm>
            <a:off x="101600" y="566738"/>
            <a:ext cx="2151063" cy="1290637"/>
          </a:xfrm>
          <a:custGeom>
            <a:avLst/>
            <a:gdLst>
              <a:gd name="connsiteX0" fmla="*/ 2197768 w 55978926"/>
              <a:gd name="connsiteY0" fmla="*/ 2181726 h 33800715"/>
              <a:gd name="connsiteX1" fmla="*/ 1042737 w 55978926"/>
              <a:gd name="connsiteY1" fmla="*/ 4732421 h 33800715"/>
              <a:gd name="connsiteX2" fmla="*/ 465221 w 55978926"/>
              <a:gd name="connsiteY2" fmla="*/ 6994358 h 33800715"/>
              <a:gd name="connsiteX3" fmla="*/ 128337 w 55978926"/>
              <a:gd name="connsiteY3" fmla="*/ 10074442 h 33800715"/>
              <a:gd name="connsiteX4" fmla="*/ 80210 w 55978926"/>
              <a:gd name="connsiteY4" fmla="*/ 13058273 h 33800715"/>
              <a:gd name="connsiteX5" fmla="*/ 224589 w 55978926"/>
              <a:gd name="connsiteY5" fmla="*/ 14646442 h 33800715"/>
              <a:gd name="connsiteX6" fmla="*/ 1427747 w 55978926"/>
              <a:gd name="connsiteY6" fmla="*/ 18207789 h 33800715"/>
              <a:gd name="connsiteX7" fmla="*/ 2390273 w 55978926"/>
              <a:gd name="connsiteY7" fmla="*/ 20132842 h 33800715"/>
              <a:gd name="connsiteX8" fmla="*/ 3497179 w 55978926"/>
              <a:gd name="connsiteY8" fmla="*/ 22009768 h 33800715"/>
              <a:gd name="connsiteX9" fmla="*/ 4989094 w 55978926"/>
              <a:gd name="connsiteY9" fmla="*/ 23982947 h 33800715"/>
              <a:gd name="connsiteX10" fmla="*/ 6625389 w 55978926"/>
              <a:gd name="connsiteY10" fmla="*/ 25667368 h 33800715"/>
              <a:gd name="connsiteX11" fmla="*/ 8742947 w 55978926"/>
              <a:gd name="connsiteY11" fmla="*/ 27399915 h 33800715"/>
              <a:gd name="connsiteX12" fmla="*/ 10764252 w 55978926"/>
              <a:gd name="connsiteY12" fmla="*/ 28891831 h 33800715"/>
              <a:gd name="connsiteX13" fmla="*/ 12737431 w 55978926"/>
              <a:gd name="connsiteY13" fmla="*/ 29998736 h 33800715"/>
              <a:gd name="connsiteX14" fmla="*/ 15095621 w 55978926"/>
              <a:gd name="connsiteY14" fmla="*/ 31153768 h 33800715"/>
              <a:gd name="connsiteX15" fmla="*/ 17838821 w 55978926"/>
              <a:gd name="connsiteY15" fmla="*/ 32068168 h 33800715"/>
              <a:gd name="connsiteX16" fmla="*/ 19571368 w 55978926"/>
              <a:gd name="connsiteY16" fmla="*/ 32693810 h 33800715"/>
              <a:gd name="connsiteX17" fmla="*/ 22651452 w 55978926"/>
              <a:gd name="connsiteY17" fmla="*/ 33319452 h 33800715"/>
              <a:gd name="connsiteX18" fmla="*/ 24913389 w 55978926"/>
              <a:gd name="connsiteY18" fmla="*/ 33560084 h 33800715"/>
              <a:gd name="connsiteX19" fmla="*/ 28041600 w 55978926"/>
              <a:gd name="connsiteY19" fmla="*/ 33800715 h 33800715"/>
              <a:gd name="connsiteX20" fmla="*/ 31891705 w 55978926"/>
              <a:gd name="connsiteY20" fmla="*/ 33560084 h 33800715"/>
              <a:gd name="connsiteX21" fmla="*/ 34779284 w 55978926"/>
              <a:gd name="connsiteY21" fmla="*/ 33078821 h 33800715"/>
              <a:gd name="connsiteX22" fmla="*/ 38292505 w 55978926"/>
              <a:gd name="connsiteY22" fmla="*/ 32164421 h 33800715"/>
              <a:gd name="connsiteX23" fmla="*/ 41420715 w 55978926"/>
              <a:gd name="connsiteY23" fmla="*/ 30913136 h 33800715"/>
              <a:gd name="connsiteX24" fmla="*/ 44115789 w 55978926"/>
              <a:gd name="connsiteY24" fmla="*/ 29613726 h 33800715"/>
              <a:gd name="connsiteX25" fmla="*/ 47244000 w 55978926"/>
              <a:gd name="connsiteY25" fmla="*/ 27448042 h 33800715"/>
              <a:gd name="connsiteX26" fmla="*/ 50709094 w 55978926"/>
              <a:gd name="connsiteY26" fmla="*/ 24223579 h 33800715"/>
              <a:gd name="connsiteX27" fmla="*/ 53163537 w 55978926"/>
              <a:gd name="connsiteY27" fmla="*/ 20902863 h 33800715"/>
              <a:gd name="connsiteX28" fmla="*/ 54944210 w 55978926"/>
              <a:gd name="connsiteY28" fmla="*/ 16812126 h 33800715"/>
              <a:gd name="connsiteX29" fmla="*/ 55810484 w 55978926"/>
              <a:gd name="connsiteY29" fmla="*/ 12673263 h 33800715"/>
              <a:gd name="connsiteX30" fmla="*/ 55762358 w 55978926"/>
              <a:gd name="connsiteY30" fmla="*/ 8341894 h 33800715"/>
              <a:gd name="connsiteX31" fmla="*/ 54511073 w 55978926"/>
              <a:gd name="connsiteY31" fmla="*/ 3529263 h 33800715"/>
              <a:gd name="connsiteX32" fmla="*/ 52586021 w 55978926"/>
              <a:gd name="connsiteY32" fmla="*/ 352926 h 3380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5978926" h="33800715">
                <a:moveTo>
                  <a:pt x="2197768" y="2181726"/>
                </a:moveTo>
                <a:cubicBezTo>
                  <a:pt x="1764631" y="3056021"/>
                  <a:pt x="1331495" y="3930316"/>
                  <a:pt x="1042737" y="4732421"/>
                </a:cubicBezTo>
                <a:cubicBezTo>
                  <a:pt x="753979" y="5534526"/>
                  <a:pt x="617621" y="6104021"/>
                  <a:pt x="465221" y="6994358"/>
                </a:cubicBezTo>
                <a:cubicBezTo>
                  <a:pt x="312821" y="7884695"/>
                  <a:pt x="192505" y="9063789"/>
                  <a:pt x="128337" y="10074442"/>
                </a:cubicBezTo>
                <a:cubicBezTo>
                  <a:pt x="64168" y="11085094"/>
                  <a:pt x="64168" y="12296273"/>
                  <a:pt x="80210" y="13058273"/>
                </a:cubicBezTo>
                <a:cubicBezTo>
                  <a:pt x="96252" y="13820273"/>
                  <a:pt x="0" y="13788189"/>
                  <a:pt x="224589" y="14646442"/>
                </a:cubicBezTo>
                <a:cubicBezTo>
                  <a:pt x="449178" y="15504695"/>
                  <a:pt x="1066800" y="17293389"/>
                  <a:pt x="1427747" y="18207789"/>
                </a:cubicBezTo>
                <a:cubicBezTo>
                  <a:pt x="1788694" y="19122189"/>
                  <a:pt x="2045368" y="19499179"/>
                  <a:pt x="2390273" y="20132842"/>
                </a:cubicBezTo>
                <a:cubicBezTo>
                  <a:pt x="2735178" y="20766505"/>
                  <a:pt x="3064042" y="21368084"/>
                  <a:pt x="3497179" y="22009768"/>
                </a:cubicBezTo>
                <a:cubicBezTo>
                  <a:pt x="3930316" y="22651452"/>
                  <a:pt x="4467726" y="23373347"/>
                  <a:pt x="4989094" y="23982947"/>
                </a:cubicBezTo>
                <a:cubicBezTo>
                  <a:pt x="5510462" y="24592547"/>
                  <a:pt x="5999747" y="25097873"/>
                  <a:pt x="6625389" y="25667368"/>
                </a:cubicBezTo>
                <a:cubicBezTo>
                  <a:pt x="7251031" y="26236863"/>
                  <a:pt x="8053137" y="26862505"/>
                  <a:pt x="8742947" y="27399915"/>
                </a:cubicBezTo>
                <a:cubicBezTo>
                  <a:pt x="9432757" y="27937325"/>
                  <a:pt x="10098505" y="28458694"/>
                  <a:pt x="10764252" y="28891831"/>
                </a:cubicBezTo>
                <a:cubicBezTo>
                  <a:pt x="11429999" y="29324968"/>
                  <a:pt x="12015536" y="29621747"/>
                  <a:pt x="12737431" y="29998736"/>
                </a:cubicBezTo>
                <a:cubicBezTo>
                  <a:pt x="13459326" y="30375725"/>
                  <a:pt x="14245389" y="30808863"/>
                  <a:pt x="15095621" y="31153768"/>
                </a:cubicBezTo>
                <a:cubicBezTo>
                  <a:pt x="15945853" y="31498673"/>
                  <a:pt x="17092863" y="31811494"/>
                  <a:pt x="17838821" y="32068168"/>
                </a:cubicBezTo>
                <a:cubicBezTo>
                  <a:pt x="18584779" y="32324842"/>
                  <a:pt x="18769263" y="32485263"/>
                  <a:pt x="19571368" y="32693810"/>
                </a:cubicBezTo>
                <a:cubicBezTo>
                  <a:pt x="20373473" y="32902357"/>
                  <a:pt x="21761115" y="33175073"/>
                  <a:pt x="22651452" y="33319452"/>
                </a:cubicBezTo>
                <a:cubicBezTo>
                  <a:pt x="23541789" y="33463831"/>
                  <a:pt x="24015031" y="33479874"/>
                  <a:pt x="24913389" y="33560084"/>
                </a:cubicBezTo>
                <a:cubicBezTo>
                  <a:pt x="25811747" y="33640294"/>
                  <a:pt x="26878547" y="33800715"/>
                  <a:pt x="28041600" y="33800715"/>
                </a:cubicBezTo>
                <a:cubicBezTo>
                  <a:pt x="29204653" y="33800715"/>
                  <a:pt x="30768758" y="33680400"/>
                  <a:pt x="31891705" y="33560084"/>
                </a:cubicBezTo>
                <a:cubicBezTo>
                  <a:pt x="33014652" y="33439768"/>
                  <a:pt x="33712484" y="33311431"/>
                  <a:pt x="34779284" y="33078821"/>
                </a:cubicBezTo>
                <a:cubicBezTo>
                  <a:pt x="35846084" y="32846211"/>
                  <a:pt x="37185600" y="32525368"/>
                  <a:pt x="38292505" y="32164421"/>
                </a:cubicBezTo>
                <a:cubicBezTo>
                  <a:pt x="39399410" y="31803474"/>
                  <a:pt x="40450168" y="31338252"/>
                  <a:pt x="41420715" y="30913136"/>
                </a:cubicBezTo>
                <a:cubicBezTo>
                  <a:pt x="42391262" y="30488020"/>
                  <a:pt x="43145242" y="30191242"/>
                  <a:pt x="44115789" y="29613726"/>
                </a:cubicBezTo>
                <a:cubicBezTo>
                  <a:pt x="45086337" y="29036210"/>
                  <a:pt x="46145116" y="28346400"/>
                  <a:pt x="47244000" y="27448042"/>
                </a:cubicBezTo>
                <a:cubicBezTo>
                  <a:pt x="48342884" y="26549684"/>
                  <a:pt x="49722505" y="25314442"/>
                  <a:pt x="50709094" y="24223579"/>
                </a:cubicBezTo>
                <a:cubicBezTo>
                  <a:pt x="51695683" y="23132716"/>
                  <a:pt x="52457684" y="22138105"/>
                  <a:pt x="53163537" y="20902863"/>
                </a:cubicBezTo>
                <a:cubicBezTo>
                  <a:pt x="53869390" y="19667621"/>
                  <a:pt x="54503052" y="18183726"/>
                  <a:pt x="54944210" y="16812126"/>
                </a:cubicBezTo>
                <a:cubicBezTo>
                  <a:pt x="55385368" y="15440526"/>
                  <a:pt x="55674126" y="14084968"/>
                  <a:pt x="55810484" y="12673263"/>
                </a:cubicBezTo>
                <a:cubicBezTo>
                  <a:pt x="55946842" y="11261558"/>
                  <a:pt x="55978926" y="9865894"/>
                  <a:pt x="55762358" y="8341894"/>
                </a:cubicBezTo>
                <a:cubicBezTo>
                  <a:pt x="55545790" y="6817894"/>
                  <a:pt x="55040463" y="4860758"/>
                  <a:pt x="54511073" y="3529263"/>
                </a:cubicBezTo>
                <a:cubicBezTo>
                  <a:pt x="53981683" y="2197768"/>
                  <a:pt x="52690295" y="0"/>
                  <a:pt x="52586021" y="352926"/>
                </a:cubicBezTo>
              </a:path>
            </a:pathLst>
          </a:cu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0" name="Полилиния 359"/>
          <p:cNvSpPr/>
          <p:nvPr/>
        </p:nvSpPr>
        <p:spPr bwMode="auto">
          <a:xfrm>
            <a:off x="53975" y="877888"/>
            <a:ext cx="2249488" cy="1128712"/>
          </a:xfrm>
          <a:custGeom>
            <a:avLst/>
            <a:gdLst>
              <a:gd name="connsiteX0" fmla="*/ 1280160 w 103662480"/>
              <a:gd name="connsiteY0" fmla="*/ 0 h 52486560"/>
              <a:gd name="connsiteX1" fmla="*/ 365760 w 103662480"/>
              <a:gd name="connsiteY1" fmla="*/ 6492240 h 52486560"/>
              <a:gd name="connsiteX2" fmla="*/ 182880 w 103662480"/>
              <a:gd name="connsiteY2" fmla="*/ 13716000 h 52486560"/>
              <a:gd name="connsiteX3" fmla="*/ 1463040 w 103662480"/>
              <a:gd name="connsiteY3" fmla="*/ 20665440 h 52486560"/>
              <a:gd name="connsiteX4" fmla="*/ 3566160 w 103662480"/>
              <a:gd name="connsiteY4" fmla="*/ 26151840 h 52486560"/>
              <a:gd name="connsiteX5" fmla="*/ 6400800 w 103662480"/>
              <a:gd name="connsiteY5" fmla="*/ 31546800 h 52486560"/>
              <a:gd name="connsiteX6" fmla="*/ 11338560 w 103662480"/>
              <a:gd name="connsiteY6" fmla="*/ 36850320 h 52486560"/>
              <a:gd name="connsiteX7" fmla="*/ 16459200 w 103662480"/>
              <a:gd name="connsiteY7" fmla="*/ 41239440 h 52486560"/>
              <a:gd name="connsiteX8" fmla="*/ 20482560 w 103662480"/>
              <a:gd name="connsiteY8" fmla="*/ 43708320 h 52486560"/>
              <a:gd name="connsiteX9" fmla="*/ 25511760 w 103662480"/>
              <a:gd name="connsiteY9" fmla="*/ 46817280 h 52486560"/>
              <a:gd name="connsiteX10" fmla="*/ 31455360 w 103662480"/>
              <a:gd name="connsiteY10" fmla="*/ 49103280 h 52486560"/>
              <a:gd name="connsiteX11" fmla="*/ 37398960 w 103662480"/>
              <a:gd name="connsiteY11" fmla="*/ 50840640 h 52486560"/>
              <a:gd name="connsiteX12" fmla="*/ 43342560 w 103662480"/>
              <a:gd name="connsiteY12" fmla="*/ 51846480 h 52486560"/>
              <a:gd name="connsiteX13" fmla="*/ 50017680 w 103662480"/>
              <a:gd name="connsiteY13" fmla="*/ 52395120 h 52486560"/>
              <a:gd name="connsiteX14" fmla="*/ 54864000 w 103662480"/>
              <a:gd name="connsiteY14" fmla="*/ 52395120 h 52486560"/>
              <a:gd name="connsiteX15" fmla="*/ 60899040 w 103662480"/>
              <a:gd name="connsiteY15" fmla="*/ 51846480 h 52486560"/>
              <a:gd name="connsiteX16" fmla="*/ 69677280 w 103662480"/>
              <a:gd name="connsiteY16" fmla="*/ 49926240 h 52486560"/>
              <a:gd name="connsiteX17" fmla="*/ 77815440 w 103662480"/>
              <a:gd name="connsiteY17" fmla="*/ 46725840 h 52486560"/>
              <a:gd name="connsiteX18" fmla="*/ 84947760 w 103662480"/>
              <a:gd name="connsiteY18" fmla="*/ 42336720 h 52486560"/>
              <a:gd name="connsiteX19" fmla="*/ 91531440 w 103662480"/>
              <a:gd name="connsiteY19" fmla="*/ 37490400 h 52486560"/>
              <a:gd name="connsiteX20" fmla="*/ 96652080 w 103662480"/>
              <a:gd name="connsiteY20" fmla="*/ 31181040 h 52486560"/>
              <a:gd name="connsiteX21" fmla="*/ 100675440 w 103662480"/>
              <a:gd name="connsiteY21" fmla="*/ 24231600 h 52486560"/>
              <a:gd name="connsiteX22" fmla="*/ 102961440 w 103662480"/>
              <a:gd name="connsiteY22" fmla="*/ 17465040 h 52486560"/>
              <a:gd name="connsiteX23" fmla="*/ 103601520 w 103662480"/>
              <a:gd name="connsiteY23" fmla="*/ 11247120 h 52486560"/>
              <a:gd name="connsiteX24" fmla="*/ 103327200 w 103662480"/>
              <a:gd name="connsiteY24" fmla="*/ 5120640 h 52486560"/>
              <a:gd name="connsiteX25" fmla="*/ 102687120 w 103662480"/>
              <a:gd name="connsiteY25" fmla="*/ 1645920 h 52486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03662480" h="52486560">
                <a:moveTo>
                  <a:pt x="1280160" y="0"/>
                </a:moveTo>
                <a:cubicBezTo>
                  <a:pt x="914400" y="2103120"/>
                  <a:pt x="548640" y="4206240"/>
                  <a:pt x="365760" y="6492240"/>
                </a:cubicBezTo>
                <a:cubicBezTo>
                  <a:pt x="182880" y="8778240"/>
                  <a:pt x="0" y="11353800"/>
                  <a:pt x="182880" y="13716000"/>
                </a:cubicBezTo>
                <a:cubicBezTo>
                  <a:pt x="365760" y="16078200"/>
                  <a:pt x="899160" y="18592800"/>
                  <a:pt x="1463040" y="20665440"/>
                </a:cubicBezTo>
                <a:cubicBezTo>
                  <a:pt x="2026920" y="22738080"/>
                  <a:pt x="2743200" y="24338280"/>
                  <a:pt x="3566160" y="26151840"/>
                </a:cubicBezTo>
                <a:cubicBezTo>
                  <a:pt x="4389120" y="27965400"/>
                  <a:pt x="5105400" y="29763720"/>
                  <a:pt x="6400800" y="31546800"/>
                </a:cubicBezTo>
                <a:cubicBezTo>
                  <a:pt x="7696200" y="33329880"/>
                  <a:pt x="9662160" y="35234880"/>
                  <a:pt x="11338560" y="36850320"/>
                </a:cubicBezTo>
                <a:cubicBezTo>
                  <a:pt x="13014960" y="38465760"/>
                  <a:pt x="14935200" y="40096440"/>
                  <a:pt x="16459200" y="41239440"/>
                </a:cubicBezTo>
                <a:cubicBezTo>
                  <a:pt x="17983200" y="42382440"/>
                  <a:pt x="20482560" y="43708320"/>
                  <a:pt x="20482560" y="43708320"/>
                </a:cubicBezTo>
                <a:cubicBezTo>
                  <a:pt x="21991320" y="44637960"/>
                  <a:pt x="23682960" y="45918120"/>
                  <a:pt x="25511760" y="46817280"/>
                </a:cubicBezTo>
                <a:cubicBezTo>
                  <a:pt x="27340560" y="47716440"/>
                  <a:pt x="29474160" y="48432720"/>
                  <a:pt x="31455360" y="49103280"/>
                </a:cubicBezTo>
                <a:cubicBezTo>
                  <a:pt x="33436560" y="49773840"/>
                  <a:pt x="35417760" y="50383440"/>
                  <a:pt x="37398960" y="50840640"/>
                </a:cubicBezTo>
                <a:cubicBezTo>
                  <a:pt x="39380160" y="51297840"/>
                  <a:pt x="41239440" y="51587400"/>
                  <a:pt x="43342560" y="51846480"/>
                </a:cubicBezTo>
                <a:cubicBezTo>
                  <a:pt x="45445680" y="52105560"/>
                  <a:pt x="48097440" y="52303680"/>
                  <a:pt x="50017680" y="52395120"/>
                </a:cubicBezTo>
                <a:cubicBezTo>
                  <a:pt x="51937920" y="52486560"/>
                  <a:pt x="53050440" y="52486560"/>
                  <a:pt x="54864000" y="52395120"/>
                </a:cubicBezTo>
                <a:cubicBezTo>
                  <a:pt x="56677560" y="52303680"/>
                  <a:pt x="58430160" y="52257960"/>
                  <a:pt x="60899040" y="51846480"/>
                </a:cubicBezTo>
                <a:cubicBezTo>
                  <a:pt x="63367920" y="51435000"/>
                  <a:pt x="66857880" y="50779680"/>
                  <a:pt x="69677280" y="49926240"/>
                </a:cubicBezTo>
                <a:cubicBezTo>
                  <a:pt x="72496680" y="49072800"/>
                  <a:pt x="75270360" y="47990760"/>
                  <a:pt x="77815440" y="46725840"/>
                </a:cubicBezTo>
                <a:cubicBezTo>
                  <a:pt x="80360520" y="45460920"/>
                  <a:pt x="82661760" y="43875960"/>
                  <a:pt x="84947760" y="42336720"/>
                </a:cubicBezTo>
                <a:cubicBezTo>
                  <a:pt x="87233760" y="40797480"/>
                  <a:pt x="89580720" y="39349680"/>
                  <a:pt x="91531440" y="37490400"/>
                </a:cubicBezTo>
                <a:cubicBezTo>
                  <a:pt x="93482160" y="35631120"/>
                  <a:pt x="95128080" y="33390840"/>
                  <a:pt x="96652080" y="31181040"/>
                </a:cubicBezTo>
                <a:cubicBezTo>
                  <a:pt x="98176080" y="28971240"/>
                  <a:pt x="99623880" y="26517600"/>
                  <a:pt x="100675440" y="24231600"/>
                </a:cubicBezTo>
                <a:cubicBezTo>
                  <a:pt x="101727000" y="21945600"/>
                  <a:pt x="102473760" y="19629120"/>
                  <a:pt x="102961440" y="17465040"/>
                </a:cubicBezTo>
                <a:cubicBezTo>
                  <a:pt x="103449120" y="15300960"/>
                  <a:pt x="103540560" y="13304520"/>
                  <a:pt x="103601520" y="11247120"/>
                </a:cubicBezTo>
                <a:cubicBezTo>
                  <a:pt x="103662480" y="9189720"/>
                  <a:pt x="103479600" y="6720840"/>
                  <a:pt x="103327200" y="5120640"/>
                </a:cubicBezTo>
                <a:cubicBezTo>
                  <a:pt x="103174800" y="3520440"/>
                  <a:pt x="102580440" y="1950720"/>
                  <a:pt x="102687120" y="1645920"/>
                </a:cubicBezTo>
              </a:path>
            </a:pathLst>
          </a:cu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1" name="Полилиния 360"/>
          <p:cNvSpPr/>
          <p:nvPr/>
        </p:nvSpPr>
        <p:spPr bwMode="auto">
          <a:xfrm>
            <a:off x="33338" y="1173163"/>
            <a:ext cx="2289175" cy="960437"/>
          </a:xfrm>
          <a:custGeom>
            <a:avLst/>
            <a:gdLst>
              <a:gd name="connsiteX0" fmla="*/ 105521760 w 105521760"/>
              <a:gd name="connsiteY0" fmla="*/ 3840480 h 44637960"/>
              <a:gd name="connsiteX1" fmla="*/ 104333040 w 105521760"/>
              <a:gd name="connsiteY1" fmla="*/ 10607040 h 44637960"/>
              <a:gd name="connsiteX2" fmla="*/ 101772720 w 105521760"/>
              <a:gd name="connsiteY2" fmla="*/ 17007840 h 44637960"/>
              <a:gd name="connsiteX3" fmla="*/ 97840800 w 105521760"/>
              <a:gd name="connsiteY3" fmla="*/ 23682960 h 44637960"/>
              <a:gd name="connsiteX4" fmla="*/ 95006160 w 105521760"/>
              <a:gd name="connsiteY4" fmla="*/ 27249120 h 44637960"/>
              <a:gd name="connsiteX5" fmla="*/ 90891360 w 105521760"/>
              <a:gd name="connsiteY5" fmla="*/ 31181040 h 44637960"/>
              <a:gd name="connsiteX6" fmla="*/ 85679280 w 105521760"/>
              <a:gd name="connsiteY6" fmla="*/ 35661600 h 44637960"/>
              <a:gd name="connsiteX7" fmla="*/ 77449680 w 105521760"/>
              <a:gd name="connsiteY7" fmla="*/ 39502080 h 44637960"/>
              <a:gd name="connsiteX8" fmla="*/ 70774560 w 105521760"/>
              <a:gd name="connsiteY8" fmla="*/ 41879520 h 44637960"/>
              <a:gd name="connsiteX9" fmla="*/ 63642240 w 105521760"/>
              <a:gd name="connsiteY9" fmla="*/ 43525440 h 44637960"/>
              <a:gd name="connsiteX10" fmla="*/ 57972960 w 105521760"/>
              <a:gd name="connsiteY10" fmla="*/ 44165520 h 44637960"/>
              <a:gd name="connsiteX11" fmla="*/ 52395120 w 105521760"/>
              <a:gd name="connsiteY11" fmla="*/ 44622720 h 44637960"/>
              <a:gd name="connsiteX12" fmla="*/ 44348400 w 105521760"/>
              <a:gd name="connsiteY12" fmla="*/ 44074080 h 44637960"/>
              <a:gd name="connsiteX13" fmla="*/ 37033200 w 105521760"/>
              <a:gd name="connsiteY13" fmla="*/ 42885360 h 44637960"/>
              <a:gd name="connsiteX14" fmla="*/ 31272480 w 105521760"/>
              <a:gd name="connsiteY14" fmla="*/ 41056560 h 44637960"/>
              <a:gd name="connsiteX15" fmla="*/ 24323040 w 105521760"/>
              <a:gd name="connsiteY15" fmla="*/ 38039040 h 44637960"/>
              <a:gd name="connsiteX16" fmla="*/ 17739360 w 105521760"/>
              <a:gd name="connsiteY16" fmla="*/ 34107120 h 44637960"/>
              <a:gd name="connsiteX17" fmla="*/ 12618720 w 105521760"/>
              <a:gd name="connsiteY17" fmla="*/ 29626560 h 44637960"/>
              <a:gd name="connsiteX18" fmla="*/ 8412480 w 105521760"/>
              <a:gd name="connsiteY18" fmla="*/ 25146000 h 44637960"/>
              <a:gd name="connsiteX19" fmla="*/ 4846320 w 105521760"/>
              <a:gd name="connsiteY19" fmla="*/ 19751040 h 44637960"/>
              <a:gd name="connsiteX20" fmla="*/ 2011680 w 105521760"/>
              <a:gd name="connsiteY20" fmla="*/ 13533120 h 44637960"/>
              <a:gd name="connsiteX21" fmla="*/ 457200 w 105521760"/>
              <a:gd name="connsiteY21" fmla="*/ 6126480 h 44637960"/>
              <a:gd name="connsiteX22" fmla="*/ 0 w 105521760"/>
              <a:gd name="connsiteY22" fmla="*/ 0 h 44637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521760" h="44637960">
                <a:moveTo>
                  <a:pt x="105521760" y="3840480"/>
                </a:moveTo>
                <a:cubicBezTo>
                  <a:pt x="105239820" y="6126480"/>
                  <a:pt x="104957880" y="8412480"/>
                  <a:pt x="104333040" y="10607040"/>
                </a:cubicBezTo>
                <a:cubicBezTo>
                  <a:pt x="103708200" y="12801600"/>
                  <a:pt x="102854760" y="14828520"/>
                  <a:pt x="101772720" y="17007840"/>
                </a:cubicBezTo>
                <a:cubicBezTo>
                  <a:pt x="100690680" y="19187160"/>
                  <a:pt x="98968560" y="21976080"/>
                  <a:pt x="97840800" y="23682960"/>
                </a:cubicBezTo>
                <a:cubicBezTo>
                  <a:pt x="96713040" y="25389840"/>
                  <a:pt x="96164400" y="25999440"/>
                  <a:pt x="95006160" y="27249120"/>
                </a:cubicBezTo>
                <a:cubicBezTo>
                  <a:pt x="93847920" y="28498800"/>
                  <a:pt x="92445840" y="29778960"/>
                  <a:pt x="90891360" y="31181040"/>
                </a:cubicBezTo>
                <a:cubicBezTo>
                  <a:pt x="89336880" y="32583120"/>
                  <a:pt x="87919560" y="34274760"/>
                  <a:pt x="85679280" y="35661600"/>
                </a:cubicBezTo>
                <a:cubicBezTo>
                  <a:pt x="83439000" y="37048440"/>
                  <a:pt x="79933800" y="38465760"/>
                  <a:pt x="77449680" y="39502080"/>
                </a:cubicBezTo>
                <a:cubicBezTo>
                  <a:pt x="74965560" y="40538400"/>
                  <a:pt x="73075800" y="41208960"/>
                  <a:pt x="70774560" y="41879520"/>
                </a:cubicBezTo>
                <a:cubicBezTo>
                  <a:pt x="68473320" y="42550080"/>
                  <a:pt x="65775840" y="43144440"/>
                  <a:pt x="63642240" y="43525440"/>
                </a:cubicBezTo>
                <a:cubicBezTo>
                  <a:pt x="61508640" y="43906440"/>
                  <a:pt x="59847480" y="43982640"/>
                  <a:pt x="57972960" y="44165520"/>
                </a:cubicBezTo>
                <a:cubicBezTo>
                  <a:pt x="56098440" y="44348400"/>
                  <a:pt x="54665880" y="44637960"/>
                  <a:pt x="52395120" y="44622720"/>
                </a:cubicBezTo>
                <a:cubicBezTo>
                  <a:pt x="50124360" y="44607480"/>
                  <a:pt x="46908720" y="44363640"/>
                  <a:pt x="44348400" y="44074080"/>
                </a:cubicBezTo>
                <a:cubicBezTo>
                  <a:pt x="41788080" y="43784520"/>
                  <a:pt x="39212520" y="43388280"/>
                  <a:pt x="37033200" y="42885360"/>
                </a:cubicBezTo>
                <a:cubicBezTo>
                  <a:pt x="34853880" y="42382440"/>
                  <a:pt x="33390840" y="41864280"/>
                  <a:pt x="31272480" y="41056560"/>
                </a:cubicBezTo>
                <a:cubicBezTo>
                  <a:pt x="29154120" y="40248840"/>
                  <a:pt x="26578560" y="39197280"/>
                  <a:pt x="24323040" y="38039040"/>
                </a:cubicBezTo>
                <a:cubicBezTo>
                  <a:pt x="22067520" y="36880800"/>
                  <a:pt x="19690080" y="35509200"/>
                  <a:pt x="17739360" y="34107120"/>
                </a:cubicBezTo>
                <a:cubicBezTo>
                  <a:pt x="15788640" y="32705040"/>
                  <a:pt x="14173200" y="31120080"/>
                  <a:pt x="12618720" y="29626560"/>
                </a:cubicBezTo>
                <a:cubicBezTo>
                  <a:pt x="11064240" y="28133040"/>
                  <a:pt x="9707880" y="26791920"/>
                  <a:pt x="8412480" y="25146000"/>
                </a:cubicBezTo>
                <a:cubicBezTo>
                  <a:pt x="7117080" y="23500080"/>
                  <a:pt x="5913120" y="21686520"/>
                  <a:pt x="4846320" y="19751040"/>
                </a:cubicBezTo>
                <a:cubicBezTo>
                  <a:pt x="3779520" y="17815560"/>
                  <a:pt x="2743200" y="15803880"/>
                  <a:pt x="2011680" y="13533120"/>
                </a:cubicBezTo>
                <a:cubicBezTo>
                  <a:pt x="1280160" y="11262360"/>
                  <a:pt x="792480" y="8382000"/>
                  <a:pt x="457200" y="6126480"/>
                </a:cubicBezTo>
                <a:cubicBezTo>
                  <a:pt x="121920" y="3870960"/>
                  <a:pt x="60960" y="1935480"/>
                  <a:pt x="0" y="0"/>
                </a:cubicBezTo>
              </a:path>
            </a:pathLst>
          </a:cu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2" name="Полилиния 361"/>
          <p:cNvSpPr/>
          <p:nvPr/>
        </p:nvSpPr>
        <p:spPr bwMode="auto">
          <a:xfrm>
            <a:off x="28575" y="1241425"/>
            <a:ext cx="2281238" cy="990600"/>
          </a:xfrm>
          <a:custGeom>
            <a:avLst/>
            <a:gdLst>
              <a:gd name="connsiteX0" fmla="*/ 105156000 w 105156000"/>
              <a:gd name="connsiteY0" fmla="*/ 5212080 h 45994320"/>
              <a:gd name="connsiteX1" fmla="*/ 103327200 w 105156000"/>
              <a:gd name="connsiteY1" fmla="*/ 13624560 h 45994320"/>
              <a:gd name="connsiteX2" fmla="*/ 101041200 w 105156000"/>
              <a:gd name="connsiteY2" fmla="*/ 19476720 h 45994320"/>
              <a:gd name="connsiteX3" fmla="*/ 96286320 w 105156000"/>
              <a:gd name="connsiteY3" fmla="*/ 27249120 h 45994320"/>
              <a:gd name="connsiteX4" fmla="*/ 91531440 w 105156000"/>
              <a:gd name="connsiteY4" fmla="*/ 31729680 h 45994320"/>
              <a:gd name="connsiteX5" fmla="*/ 85770720 w 105156000"/>
              <a:gd name="connsiteY5" fmla="*/ 36576000 h 45994320"/>
              <a:gd name="connsiteX6" fmla="*/ 79827120 w 105156000"/>
              <a:gd name="connsiteY6" fmla="*/ 39684960 h 45994320"/>
              <a:gd name="connsiteX7" fmla="*/ 74797920 w 105156000"/>
              <a:gd name="connsiteY7" fmla="*/ 41970960 h 45994320"/>
              <a:gd name="connsiteX8" fmla="*/ 69128640 w 105156000"/>
              <a:gd name="connsiteY8" fmla="*/ 43799760 h 45994320"/>
              <a:gd name="connsiteX9" fmla="*/ 64099440 w 105156000"/>
              <a:gd name="connsiteY9" fmla="*/ 44988480 h 45994320"/>
              <a:gd name="connsiteX10" fmla="*/ 57515760 w 105156000"/>
              <a:gd name="connsiteY10" fmla="*/ 45720000 h 45994320"/>
              <a:gd name="connsiteX11" fmla="*/ 51937920 w 105156000"/>
              <a:gd name="connsiteY11" fmla="*/ 45994320 h 45994320"/>
              <a:gd name="connsiteX12" fmla="*/ 45994320 w 105156000"/>
              <a:gd name="connsiteY12" fmla="*/ 45720000 h 45994320"/>
              <a:gd name="connsiteX13" fmla="*/ 40416480 w 105156000"/>
              <a:gd name="connsiteY13" fmla="*/ 44988480 h 45994320"/>
              <a:gd name="connsiteX14" fmla="*/ 34015680 w 105156000"/>
              <a:gd name="connsiteY14" fmla="*/ 43159680 h 45994320"/>
              <a:gd name="connsiteX15" fmla="*/ 27980640 w 105156000"/>
              <a:gd name="connsiteY15" fmla="*/ 40965120 h 45994320"/>
              <a:gd name="connsiteX16" fmla="*/ 20574000 w 105156000"/>
              <a:gd name="connsiteY16" fmla="*/ 36941760 h 45994320"/>
              <a:gd name="connsiteX17" fmla="*/ 13716000 w 105156000"/>
              <a:gd name="connsiteY17" fmla="*/ 31821120 h 45994320"/>
              <a:gd name="connsiteX18" fmla="*/ 9418320 w 105156000"/>
              <a:gd name="connsiteY18" fmla="*/ 27340560 h 45994320"/>
              <a:gd name="connsiteX19" fmla="*/ 5760720 w 105156000"/>
              <a:gd name="connsiteY19" fmla="*/ 21488400 h 45994320"/>
              <a:gd name="connsiteX20" fmla="*/ 3017520 w 105156000"/>
              <a:gd name="connsiteY20" fmla="*/ 15270480 h 45994320"/>
              <a:gd name="connsiteX21" fmla="*/ 822960 w 105156000"/>
              <a:gd name="connsiteY21" fmla="*/ 5943600 h 45994320"/>
              <a:gd name="connsiteX22" fmla="*/ 182880 w 105156000"/>
              <a:gd name="connsiteY22" fmla="*/ 0 h 45994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5156000" h="45994320">
                <a:moveTo>
                  <a:pt x="105156000" y="5212080"/>
                </a:moveTo>
                <a:cubicBezTo>
                  <a:pt x="104584500" y="8229600"/>
                  <a:pt x="104013000" y="11247120"/>
                  <a:pt x="103327200" y="13624560"/>
                </a:cubicBezTo>
                <a:cubicBezTo>
                  <a:pt x="102641400" y="16002000"/>
                  <a:pt x="102214680" y="17205960"/>
                  <a:pt x="101041200" y="19476720"/>
                </a:cubicBezTo>
                <a:cubicBezTo>
                  <a:pt x="99867720" y="21747480"/>
                  <a:pt x="97871280" y="25206960"/>
                  <a:pt x="96286320" y="27249120"/>
                </a:cubicBezTo>
                <a:cubicBezTo>
                  <a:pt x="94701360" y="29291280"/>
                  <a:pt x="93284040" y="30175200"/>
                  <a:pt x="91531440" y="31729680"/>
                </a:cubicBezTo>
                <a:cubicBezTo>
                  <a:pt x="89778840" y="33284160"/>
                  <a:pt x="87721440" y="35250120"/>
                  <a:pt x="85770720" y="36576000"/>
                </a:cubicBezTo>
                <a:cubicBezTo>
                  <a:pt x="83820000" y="37901880"/>
                  <a:pt x="81655920" y="38785800"/>
                  <a:pt x="79827120" y="39684960"/>
                </a:cubicBezTo>
                <a:cubicBezTo>
                  <a:pt x="77998320" y="40584120"/>
                  <a:pt x="76581000" y="41285160"/>
                  <a:pt x="74797920" y="41970960"/>
                </a:cubicBezTo>
                <a:cubicBezTo>
                  <a:pt x="73014840" y="42656760"/>
                  <a:pt x="70911720" y="43296840"/>
                  <a:pt x="69128640" y="43799760"/>
                </a:cubicBezTo>
                <a:cubicBezTo>
                  <a:pt x="67345560" y="44302680"/>
                  <a:pt x="66034920" y="44668440"/>
                  <a:pt x="64099440" y="44988480"/>
                </a:cubicBezTo>
                <a:cubicBezTo>
                  <a:pt x="62163960" y="45308520"/>
                  <a:pt x="59542680" y="45552360"/>
                  <a:pt x="57515760" y="45720000"/>
                </a:cubicBezTo>
                <a:cubicBezTo>
                  <a:pt x="55488840" y="45887640"/>
                  <a:pt x="53858160" y="45994320"/>
                  <a:pt x="51937920" y="45994320"/>
                </a:cubicBezTo>
                <a:cubicBezTo>
                  <a:pt x="50017680" y="45994320"/>
                  <a:pt x="47914560" y="45887640"/>
                  <a:pt x="45994320" y="45720000"/>
                </a:cubicBezTo>
                <a:cubicBezTo>
                  <a:pt x="44074080" y="45552360"/>
                  <a:pt x="42412920" y="45415200"/>
                  <a:pt x="40416480" y="44988480"/>
                </a:cubicBezTo>
                <a:cubicBezTo>
                  <a:pt x="38420040" y="44561760"/>
                  <a:pt x="36088320" y="43830240"/>
                  <a:pt x="34015680" y="43159680"/>
                </a:cubicBezTo>
                <a:cubicBezTo>
                  <a:pt x="31943040" y="42489120"/>
                  <a:pt x="30220920" y="42001440"/>
                  <a:pt x="27980640" y="40965120"/>
                </a:cubicBezTo>
                <a:cubicBezTo>
                  <a:pt x="25740360" y="39928800"/>
                  <a:pt x="22951440" y="38465760"/>
                  <a:pt x="20574000" y="36941760"/>
                </a:cubicBezTo>
                <a:cubicBezTo>
                  <a:pt x="18196560" y="35417760"/>
                  <a:pt x="15575280" y="33421320"/>
                  <a:pt x="13716000" y="31821120"/>
                </a:cubicBezTo>
                <a:cubicBezTo>
                  <a:pt x="11856720" y="30220920"/>
                  <a:pt x="10744200" y="29062680"/>
                  <a:pt x="9418320" y="27340560"/>
                </a:cubicBezTo>
                <a:cubicBezTo>
                  <a:pt x="8092440" y="25618440"/>
                  <a:pt x="6827520" y="23500080"/>
                  <a:pt x="5760720" y="21488400"/>
                </a:cubicBezTo>
                <a:cubicBezTo>
                  <a:pt x="4693920" y="19476720"/>
                  <a:pt x="3840480" y="17861280"/>
                  <a:pt x="3017520" y="15270480"/>
                </a:cubicBezTo>
                <a:cubicBezTo>
                  <a:pt x="2194560" y="12679680"/>
                  <a:pt x="1295400" y="8488680"/>
                  <a:pt x="822960" y="5943600"/>
                </a:cubicBezTo>
                <a:cubicBezTo>
                  <a:pt x="350520" y="3398520"/>
                  <a:pt x="0" y="15240"/>
                  <a:pt x="182880" y="0"/>
                </a:cubicBezTo>
              </a:path>
            </a:pathLst>
          </a:cu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3" name="Полилиния 362"/>
          <p:cNvSpPr/>
          <p:nvPr/>
        </p:nvSpPr>
        <p:spPr bwMode="auto">
          <a:xfrm>
            <a:off x="292100" y="1806575"/>
            <a:ext cx="1858963" cy="493713"/>
          </a:xfrm>
          <a:custGeom>
            <a:avLst/>
            <a:gdLst>
              <a:gd name="connsiteX0" fmla="*/ 85679280 w 85679280"/>
              <a:gd name="connsiteY0" fmla="*/ 0 h 22219920"/>
              <a:gd name="connsiteX1" fmla="*/ 80284320 w 85679280"/>
              <a:gd name="connsiteY1" fmla="*/ 6309360 h 22219920"/>
              <a:gd name="connsiteX2" fmla="*/ 73883520 w 85679280"/>
              <a:gd name="connsiteY2" fmla="*/ 12161520 h 22219920"/>
              <a:gd name="connsiteX3" fmla="*/ 67848480 w 85679280"/>
              <a:gd name="connsiteY3" fmla="*/ 15819120 h 22219920"/>
              <a:gd name="connsiteX4" fmla="*/ 62362080 w 85679280"/>
              <a:gd name="connsiteY4" fmla="*/ 18196560 h 22219920"/>
              <a:gd name="connsiteX5" fmla="*/ 56418480 w 85679280"/>
              <a:gd name="connsiteY5" fmla="*/ 20391120 h 22219920"/>
              <a:gd name="connsiteX6" fmla="*/ 50292000 w 85679280"/>
              <a:gd name="connsiteY6" fmla="*/ 21579840 h 22219920"/>
              <a:gd name="connsiteX7" fmla="*/ 44714160 w 85679280"/>
              <a:gd name="connsiteY7" fmla="*/ 22128480 h 22219920"/>
              <a:gd name="connsiteX8" fmla="*/ 39319200 w 85679280"/>
              <a:gd name="connsiteY8" fmla="*/ 22128480 h 22219920"/>
              <a:gd name="connsiteX9" fmla="*/ 32826960 w 85679280"/>
              <a:gd name="connsiteY9" fmla="*/ 21762720 h 22219920"/>
              <a:gd name="connsiteX10" fmla="*/ 25146000 w 85679280"/>
              <a:gd name="connsiteY10" fmla="*/ 20208240 h 22219920"/>
              <a:gd name="connsiteX11" fmla="*/ 18562320 w 85679280"/>
              <a:gd name="connsiteY11" fmla="*/ 17830800 h 22219920"/>
              <a:gd name="connsiteX12" fmla="*/ 11521440 w 85679280"/>
              <a:gd name="connsiteY12" fmla="*/ 14264640 h 22219920"/>
              <a:gd name="connsiteX13" fmla="*/ 5943600 w 85679280"/>
              <a:gd name="connsiteY13" fmla="*/ 10332720 h 22219920"/>
              <a:gd name="connsiteX14" fmla="*/ 0 w 85679280"/>
              <a:gd name="connsiteY14" fmla="*/ 4663440 h 222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5679280" h="22219920">
                <a:moveTo>
                  <a:pt x="85679280" y="0"/>
                </a:moveTo>
                <a:cubicBezTo>
                  <a:pt x="83964780" y="2141220"/>
                  <a:pt x="82250280" y="4282440"/>
                  <a:pt x="80284320" y="6309360"/>
                </a:cubicBezTo>
                <a:cubicBezTo>
                  <a:pt x="78318360" y="8336280"/>
                  <a:pt x="75956160" y="10576560"/>
                  <a:pt x="73883520" y="12161520"/>
                </a:cubicBezTo>
                <a:cubicBezTo>
                  <a:pt x="71810880" y="13746480"/>
                  <a:pt x="69768720" y="14813280"/>
                  <a:pt x="67848480" y="15819120"/>
                </a:cubicBezTo>
                <a:cubicBezTo>
                  <a:pt x="65928240" y="16824960"/>
                  <a:pt x="64267080" y="17434560"/>
                  <a:pt x="62362080" y="18196560"/>
                </a:cubicBezTo>
                <a:cubicBezTo>
                  <a:pt x="60457080" y="18958560"/>
                  <a:pt x="58430160" y="19827240"/>
                  <a:pt x="56418480" y="20391120"/>
                </a:cubicBezTo>
                <a:cubicBezTo>
                  <a:pt x="54406800" y="20955000"/>
                  <a:pt x="52242720" y="21290280"/>
                  <a:pt x="50292000" y="21579840"/>
                </a:cubicBezTo>
                <a:cubicBezTo>
                  <a:pt x="48341280" y="21869400"/>
                  <a:pt x="46542960" y="22037040"/>
                  <a:pt x="44714160" y="22128480"/>
                </a:cubicBezTo>
                <a:cubicBezTo>
                  <a:pt x="42885360" y="22219920"/>
                  <a:pt x="41300400" y="22189440"/>
                  <a:pt x="39319200" y="22128480"/>
                </a:cubicBezTo>
                <a:cubicBezTo>
                  <a:pt x="37338000" y="22067520"/>
                  <a:pt x="35189160" y="22082760"/>
                  <a:pt x="32826960" y="21762720"/>
                </a:cubicBezTo>
                <a:cubicBezTo>
                  <a:pt x="30464760" y="21442680"/>
                  <a:pt x="27523440" y="20863560"/>
                  <a:pt x="25146000" y="20208240"/>
                </a:cubicBezTo>
                <a:cubicBezTo>
                  <a:pt x="22768560" y="19552920"/>
                  <a:pt x="20833080" y="18821400"/>
                  <a:pt x="18562320" y="17830800"/>
                </a:cubicBezTo>
                <a:cubicBezTo>
                  <a:pt x="16291560" y="16840200"/>
                  <a:pt x="13624560" y="15514320"/>
                  <a:pt x="11521440" y="14264640"/>
                </a:cubicBezTo>
                <a:cubicBezTo>
                  <a:pt x="9418320" y="13014960"/>
                  <a:pt x="7863840" y="11932920"/>
                  <a:pt x="5943600" y="10332720"/>
                </a:cubicBezTo>
                <a:cubicBezTo>
                  <a:pt x="4023360" y="8732520"/>
                  <a:pt x="2011680" y="6697980"/>
                  <a:pt x="0" y="4663440"/>
                </a:cubicBezTo>
              </a:path>
            </a:pathLst>
          </a:custGeom>
          <a:noFill/>
          <a:ln w="254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4" name="Полилиния 363"/>
          <p:cNvSpPr/>
          <p:nvPr/>
        </p:nvSpPr>
        <p:spPr bwMode="auto">
          <a:xfrm>
            <a:off x="1220788" y="71438"/>
            <a:ext cx="46037" cy="485775"/>
          </a:xfrm>
          <a:custGeom>
            <a:avLst/>
            <a:gdLst>
              <a:gd name="connsiteX0" fmla="*/ 61912 w 71437"/>
              <a:gd name="connsiteY0" fmla="*/ 0 h 14316075"/>
              <a:gd name="connsiteX1" fmla="*/ 61912 w 71437"/>
              <a:gd name="connsiteY1" fmla="*/ 2257425 h 14316075"/>
              <a:gd name="connsiteX2" fmla="*/ 4762 w 71437"/>
              <a:gd name="connsiteY2" fmla="*/ 5629275 h 14316075"/>
              <a:gd name="connsiteX3" fmla="*/ 33337 w 71437"/>
              <a:gd name="connsiteY3" fmla="*/ 9115425 h 14316075"/>
              <a:gd name="connsiteX4" fmla="*/ 61912 w 71437"/>
              <a:gd name="connsiteY4" fmla="*/ 12487275 h 14316075"/>
              <a:gd name="connsiteX5" fmla="*/ 61912 w 71437"/>
              <a:gd name="connsiteY5" fmla="*/ 14316075 h 14316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437" h="14316075">
                <a:moveTo>
                  <a:pt x="61912" y="0"/>
                </a:moveTo>
                <a:cubicBezTo>
                  <a:pt x="66674" y="659606"/>
                  <a:pt x="71437" y="1319213"/>
                  <a:pt x="61912" y="2257425"/>
                </a:cubicBezTo>
                <a:cubicBezTo>
                  <a:pt x="52387" y="3195637"/>
                  <a:pt x="9524" y="4486275"/>
                  <a:pt x="4762" y="5629275"/>
                </a:cubicBezTo>
                <a:cubicBezTo>
                  <a:pt x="0" y="6772275"/>
                  <a:pt x="23812" y="7972425"/>
                  <a:pt x="33337" y="9115425"/>
                </a:cubicBezTo>
                <a:cubicBezTo>
                  <a:pt x="42862" y="10258425"/>
                  <a:pt x="57150" y="11620500"/>
                  <a:pt x="61912" y="12487275"/>
                </a:cubicBezTo>
                <a:cubicBezTo>
                  <a:pt x="66675" y="13354050"/>
                  <a:pt x="64293" y="13835062"/>
                  <a:pt x="61912" y="14316075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5" name="Полилиния 364"/>
          <p:cNvSpPr/>
          <p:nvPr/>
        </p:nvSpPr>
        <p:spPr bwMode="auto">
          <a:xfrm>
            <a:off x="1223963" y="119063"/>
            <a:ext cx="301625" cy="439737"/>
          </a:xfrm>
          <a:custGeom>
            <a:avLst/>
            <a:gdLst>
              <a:gd name="connsiteX0" fmla="*/ 9001125 w 9001125"/>
              <a:gd name="connsiteY0" fmla="*/ 0 h 13144500"/>
              <a:gd name="connsiteX1" fmla="*/ 7715250 w 9001125"/>
              <a:gd name="connsiteY1" fmla="*/ 685800 h 13144500"/>
              <a:gd name="connsiteX2" fmla="*/ 6257925 w 9001125"/>
              <a:gd name="connsiteY2" fmla="*/ 2171700 h 13144500"/>
              <a:gd name="connsiteX3" fmla="*/ 5229225 w 9001125"/>
              <a:gd name="connsiteY3" fmla="*/ 3371850 h 13144500"/>
              <a:gd name="connsiteX4" fmla="*/ 4143375 w 9001125"/>
              <a:gd name="connsiteY4" fmla="*/ 4972050 h 13144500"/>
              <a:gd name="connsiteX5" fmla="*/ 3000375 w 9001125"/>
              <a:gd name="connsiteY5" fmla="*/ 6943725 h 13144500"/>
              <a:gd name="connsiteX6" fmla="*/ 1885950 w 9001125"/>
              <a:gd name="connsiteY6" fmla="*/ 9058275 h 13144500"/>
              <a:gd name="connsiteX7" fmla="*/ 1057275 w 9001125"/>
              <a:gd name="connsiteY7" fmla="*/ 10801350 h 13144500"/>
              <a:gd name="connsiteX8" fmla="*/ 400050 w 9001125"/>
              <a:gd name="connsiteY8" fmla="*/ 12315825 h 13144500"/>
              <a:gd name="connsiteX9" fmla="*/ 0 w 9001125"/>
              <a:gd name="connsiteY9" fmla="*/ 13144500 h 131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01125" h="13144500">
                <a:moveTo>
                  <a:pt x="9001125" y="0"/>
                </a:moveTo>
                <a:cubicBezTo>
                  <a:pt x="8586787" y="161925"/>
                  <a:pt x="8172450" y="323850"/>
                  <a:pt x="7715250" y="685800"/>
                </a:cubicBezTo>
                <a:cubicBezTo>
                  <a:pt x="7258050" y="1047750"/>
                  <a:pt x="6672262" y="1724025"/>
                  <a:pt x="6257925" y="2171700"/>
                </a:cubicBezTo>
                <a:cubicBezTo>
                  <a:pt x="5843588" y="2619375"/>
                  <a:pt x="5581650" y="2905125"/>
                  <a:pt x="5229225" y="3371850"/>
                </a:cubicBezTo>
                <a:cubicBezTo>
                  <a:pt x="4876800" y="3838575"/>
                  <a:pt x="4514850" y="4376737"/>
                  <a:pt x="4143375" y="4972050"/>
                </a:cubicBezTo>
                <a:cubicBezTo>
                  <a:pt x="3771900" y="5567362"/>
                  <a:pt x="3376613" y="6262687"/>
                  <a:pt x="3000375" y="6943725"/>
                </a:cubicBezTo>
                <a:cubicBezTo>
                  <a:pt x="2624138" y="7624762"/>
                  <a:pt x="2209800" y="8415338"/>
                  <a:pt x="1885950" y="9058275"/>
                </a:cubicBezTo>
                <a:cubicBezTo>
                  <a:pt x="1562100" y="9701212"/>
                  <a:pt x="1304925" y="10258425"/>
                  <a:pt x="1057275" y="10801350"/>
                </a:cubicBezTo>
                <a:cubicBezTo>
                  <a:pt x="809625" y="11344275"/>
                  <a:pt x="576262" y="11925300"/>
                  <a:pt x="400050" y="12315825"/>
                </a:cubicBezTo>
                <a:cubicBezTo>
                  <a:pt x="223838" y="12706350"/>
                  <a:pt x="111919" y="12925425"/>
                  <a:pt x="0" y="1314450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6" name="Полилиния 365"/>
          <p:cNvSpPr/>
          <p:nvPr/>
        </p:nvSpPr>
        <p:spPr bwMode="auto">
          <a:xfrm>
            <a:off x="1223963" y="261938"/>
            <a:ext cx="603250" cy="296862"/>
          </a:xfrm>
          <a:custGeom>
            <a:avLst/>
            <a:gdLst>
              <a:gd name="connsiteX0" fmla="*/ 17945100 w 17945100"/>
              <a:gd name="connsiteY0" fmla="*/ 500062 h 9301162"/>
              <a:gd name="connsiteX1" fmla="*/ 16116300 w 17945100"/>
              <a:gd name="connsiteY1" fmla="*/ 42862 h 9301162"/>
              <a:gd name="connsiteX2" fmla="*/ 14258925 w 17945100"/>
              <a:gd name="connsiteY2" fmla="*/ 242887 h 9301162"/>
              <a:gd name="connsiteX3" fmla="*/ 12715875 w 17945100"/>
              <a:gd name="connsiteY3" fmla="*/ 614362 h 9301162"/>
              <a:gd name="connsiteX4" fmla="*/ 10658475 w 17945100"/>
              <a:gd name="connsiteY4" fmla="*/ 1528762 h 9301162"/>
              <a:gd name="connsiteX5" fmla="*/ 9058275 w 17945100"/>
              <a:gd name="connsiteY5" fmla="*/ 2214562 h 9301162"/>
              <a:gd name="connsiteX6" fmla="*/ 7972425 w 17945100"/>
              <a:gd name="connsiteY6" fmla="*/ 2928937 h 9301162"/>
              <a:gd name="connsiteX7" fmla="*/ 6200775 w 17945100"/>
              <a:gd name="connsiteY7" fmla="*/ 4071937 h 9301162"/>
              <a:gd name="connsiteX8" fmla="*/ 4657725 w 17945100"/>
              <a:gd name="connsiteY8" fmla="*/ 5072062 h 9301162"/>
              <a:gd name="connsiteX9" fmla="*/ 3200400 w 17945100"/>
              <a:gd name="connsiteY9" fmla="*/ 6272212 h 9301162"/>
              <a:gd name="connsiteX10" fmla="*/ 1914525 w 17945100"/>
              <a:gd name="connsiteY10" fmla="*/ 7358062 h 9301162"/>
              <a:gd name="connsiteX11" fmla="*/ 714375 w 17945100"/>
              <a:gd name="connsiteY11" fmla="*/ 8443912 h 9301162"/>
              <a:gd name="connsiteX12" fmla="*/ 0 w 17945100"/>
              <a:gd name="connsiteY12" fmla="*/ 9301162 h 9301162"/>
              <a:gd name="connsiteX0" fmla="*/ 17945100 w 18307050"/>
              <a:gd name="connsiteY0" fmla="*/ 466725 h 9267825"/>
              <a:gd name="connsiteX1" fmla="*/ 18002250 w 18307050"/>
              <a:gd name="connsiteY1" fmla="*/ 266700 h 9267825"/>
              <a:gd name="connsiteX2" fmla="*/ 16116300 w 18307050"/>
              <a:gd name="connsiteY2" fmla="*/ 9525 h 9267825"/>
              <a:gd name="connsiteX3" fmla="*/ 14258925 w 18307050"/>
              <a:gd name="connsiteY3" fmla="*/ 209550 h 9267825"/>
              <a:gd name="connsiteX4" fmla="*/ 12715875 w 18307050"/>
              <a:gd name="connsiteY4" fmla="*/ 581025 h 9267825"/>
              <a:gd name="connsiteX5" fmla="*/ 10658475 w 18307050"/>
              <a:gd name="connsiteY5" fmla="*/ 1495425 h 9267825"/>
              <a:gd name="connsiteX6" fmla="*/ 9058275 w 18307050"/>
              <a:gd name="connsiteY6" fmla="*/ 2181225 h 9267825"/>
              <a:gd name="connsiteX7" fmla="*/ 7972425 w 18307050"/>
              <a:gd name="connsiteY7" fmla="*/ 2895600 h 9267825"/>
              <a:gd name="connsiteX8" fmla="*/ 6200775 w 18307050"/>
              <a:gd name="connsiteY8" fmla="*/ 4038600 h 9267825"/>
              <a:gd name="connsiteX9" fmla="*/ 4657725 w 18307050"/>
              <a:gd name="connsiteY9" fmla="*/ 5038725 h 9267825"/>
              <a:gd name="connsiteX10" fmla="*/ 3200400 w 18307050"/>
              <a:gd name="connsiteY10" fmla="*/ 6238875 h 9267825"/>
              <a:gd name="connsiteX11" fmla="*/ 1914525 w 18307050"/>
              <a:gd name="connsiteY11" fmla="*/ 7324725 h 9267825"/>
              <a:gd name="connsiteX12" fmla="*/ 714375 w 18307050"/>
              <a:gd name="connsiteY12" fmla="*/ 8410575 h 9267825"/>
              <a:gd name="connsiteX13" fmla="*/ 0 w 18307050"/>
              <a:gd name="connsiteY13" fmla="*/ 9267825 h 9267825"/>
              <a:gd name="connsiteX0" fmla="*/ 18002250 w 18002250"/>
              <a:gd name="connsiteY0" fmla="*/ 266700 h 9267825"/>
              <a:gd name="connsiteX1" fmla="*/ 16116300 w 18002250"/>
              <a:gd name="connsiteY1" fmla="*/ 9525 h 9267825"/>
              <a:gd name="connsiteX2" fmla="*/ 14258925 w 18002250"/>
              <a:gd name="connsiteY2" fmla="*/ 209550 h 9267825"/>
              <a:gd name="connsiteX3" fmla="*/ 12715875 w 18002250"/>
              <a:gd name="connsiteY3" fmla="*/ 581025 h 9267825"/>
              <a:gd name="connsiteX4" fmla="*/ 10658475 w 18002250"/>
              <a:gd name="connsiteY4" fmla="*/ 1495425 h 9267825"/>
              <a:gd name="connsiteX5" fmla="*/ 9058275 w 18002250"/>
              <a:gd name="connsiteY5" fmla="*/ 2181225 h 9267825"/>
              <a:gd name="connsiteX6" fmla="*/ 7972425 w 18002250"/>
              <a:gd name="connsiteY6" fmla="*/ 2895600 h 9267825"/>
              <a:gd name="connsiteX7" fmla="*/ 6200775 w 18002250"/>
              <a:gd name="connsiteY7" fmla="*/ 4038600 h 9267825"/>
              <a:gd name="connsiteX8" fmla="*/ 4657725 w 18002250"/>
              <a:gd name="connsiteY8" fmla="*/ 5038725 h 9267825"/>
              <a:gd name="connsiteX9" fmla="*/ 3200400 w 18002250"/>
              <a:gd name="connsiteY9" fmla="*/ 6238875 h 9267825"/>
              <a:gd name="connsiteX10" fmla="*/ 1914525 w 18002250"/>
              <a:gd name="connsiteY10" fmla="*/ 7324725 h 9267825"/>
              <a:gd name="connsiteX11" fmla="*/ 714375 w 18002250"/>
              <a:gd name="connsiteY11" fmla="*/ 8410575 h 9267825"/>
              <a:gd name="connsiteX12" fmla="*/ 0 w 18002250"/>
              <a:gd name="connsiteY12" fmla="*/ 9267825 h 926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002250" h="9267825">
                <a:moveTo>
                  <a:pt x="18002250" y="266700"/>
                </a:moveTo>
                <a:cubicBezTo>
                  <a:pt x="17697450" y="190500"/>
                  <a:pt x="16740187" y="19050"/>
                  <a:pt x="16116300" y="9525"/>
                </a:cubicBezTo>
                <a:cubicBezTo>
                  <a:pt x="15492413" y="0"/>
                  <a:pt x="14825662" y="114300"/>
                  <a:pt x="14258925" y="209550"/>
                </a:cubicBezTo>
                <a:cubicBezTo>
                  <a:pt x="13692188" y="304800"/>
                  <a:pt x="13315950" y="366712"/>
                  <a:pt x="12715875" y="581025"/>
                </a:cubicBezTo>
                <a:cubicBezTo>
                  <a:pt x="12115800" y="795338"/>
                  <a:pt x="10658475" y="1495425"/>
                  <a:pt x="10658475" y="1495425"/>
                </a:cubicBezTo>
                <a:cubicBezTo>
                  <a:pt x="10048875" y="1762125"/>
                  <a:pt x="9505950" y="1947863"/>
                  <a:pt x="9058275" y="2181225"/>
                </a:cubicBezTo>
                <a:cubicBezTo>
                  <a:pt x="8610600" y="2414587"/>
                  <a:pt x="7972425" y="2895600"/>
                  <a:pt x="7972425" y="2895600"/>
                </a:cubicBezTo>
                <a:lnTo>
                  <a:pt x="6200775" y="4038600"/>
                </a:lnTo>
                <a:cubicBezTo>
                  <a:pt x="5648325" y="4395788"/>
                  <a:pt x="5157788" y="4672012"/>
                  <a:pt x="4657725" y="5038725"/>
                </a:cubicBezTo>
                <a:cubicBezTo>
                  <a:pt x="4157663" y="5405437"/>
                  <a:pt x="3657600" y="5857875"/>
                  <a:pt x="3200400" y="6238875"/>
                </a:cubicBezTo>
                <a:cubicBezTo>
                  <a:pt x="2743200" y="6619875"/>
                  <a:pt x="2328862" y="6962775"/>
                  <a:pt x="1914525" y="7324725"/>
                </a:cubicBezTo>
                <a:cubicBezTo>
                  <a:pt x="1500188" y="7686675"/>
                  <a:pt x="1033462" y="8086725"/>
                  <a:pt x="714375" y="8410575"/>
                </a:cubicBezTo>
                <a:cubicBezTo>
                  <a:pt x="395288" y="8734425"/>
                  <a:pt x="197644" y="9001125"/>
                  <a:pt x="0" y="9267825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7" name="Полилиния 366"/>
          <p:cNvSpPr/>
          <p:nvPr/>
        </p:nvSpPr>
        <p:spPr bwMode="auto">
          <a:xfrm>
            <a:off x="1223963" y="412750"/>
            <a:ext cx="860425" cy="155575"/>
          </a:xfrm>
          <a:custGeom>
            <a:avLst/>
            <a:gdLst>
              <a:gd name="connsiteX0" fmla="*/ 26231850 w 26231850"/>
              <a:gd name="connsiteY0" fmla="*/ 2790825 h 4305300"/>
              <a:gd name="connsiteX1" fmla="*/ 24774525 w 26231850"/>
              <a:gd name="connsiteY1" fmla="*/ 1905000 h 4305300"/>
              <a:gd name="connsiteX2" fmla="*/ 22974300 w 26231850"/>
              <a:gd name="connsiteY2" fmla="*/ 1047750 h 4305300"/>
              <a:gd name="connsiteX3" fmla="*/ 20116800 w 26231850"/>
              <a:gd name="connsiteY3" fmla="*/ 161925 h 4305300"/>
              <a:gd name="connsiteX4" fmla="*/ 17516475 w 26231850"/>
              <a:gd name="connsiteY4" fmla="*/ 76200 h 4305300"/>
              <a:gd name="connsiteX5" fmla="*/ 14687550 w 26231850"/>
              <a:gd name="connsiteY5" fmla="*/ 47625 h 4305300"/>
              <a:gd name="connsiteX6" fmla="*/ 11944350 w 26231850"/>
              <a:gd name="connsiteY6" fmla="*/ 304800 h 4305300"/>
              <a:gd name="connsiteX7" fmla="*/ 8543925 w 26231850"/>
              <a:gd name="connsiteY7" fmla="*/ 1076325 h 4305300"/>
              <a:gd name="connsiteX8" fmla="*/ 6772275 w 26231850"/>
              <a:gd name="connsiteY8" fmla="*/ 1533525 h 4305300"/>
              <a:gd name="connsiteX9" fmla="*/ 4200525 w 26231850"/>
              <a:gd name="connsiteY9" fmla="*/ 2447925 h 4305300"/>
              <a:gd name="connsiteX10" fmla="*/ 2857500 w 26231850"/>
              <a:gd name="connsiteY10" fmla="*/ 2933700 h 4305300"/>
              <a:gd name="connsiteX11" fmla="*/ 1285875 w 26231850"/>
              <a:gd name="connsiteY11" fmla="*/ 3676650 h 4305300"/>
              <a:gd name="connsiteX12" fmla="*/ 0 w 26231850"/>
              <a:gd name="connsiteY12" fmla="*/ 4305300 h 430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231850" h="4305300">
                <a:moveTo>
                  <a:pt x="26231850" y="2790825"/>
                </a:moveTo>
                <a:cubicBezTo>
                  <a:pt x="25774650" y="2493168"/>
                  <a:pt x="25317450" y="2195512"/>
                  <a:pt x="24774525" y="1905000"/>
                </a:cubicBezTo>
                <a:cubicBezTo>
                  <a:pt x="24231600" y="1614488"/>
                  <a:pt x="23750587" y="1338262"/>
                  <a:pt x="22974300" y="1047750"/>
                </a:cubicBezTo>
                <a:cubicBezTo>
                  <a:pt x="22198013" y="757238"/>
                  <a:pt x="21026438" y="323850"/>
                  <a:pt x="20116800" y="161925"/>
                </a:cubicBezTo>
                <a:cubicBezTo>
                  <a:pt x="19207163" y="0"/>
                  <a:pt x="18421350" y="95250"/>
                  <a:pt x="17516475" y="76200"/>
                </a:cubicBezTo>
                <a:cubicBezTo>
                  <a:pt x="16611600" y="57150"/>
                  <a:pt x="15616237" y="9525"/>
                  <a:pt x="14687550" y="47625"/>
                </a:cubicBezTo>
                <a:cubicBezTo>
                  <a:pt x="13758863" y="85725"/>
                  <a:pt x="12968288" y="133350"/>
                  <a:pt x="11944350" y="304800"/>
                </a:cubicBezTo>
                <a:cubicBezTo>
                  <a:pt x="10920413" y="476250"/>
                  <a:pt x="9405938" y="871537"/>
                  <a:pt x="8543925" y="1076325"/>
                </a:cubicBezTo>
                <a:cubicBezTo>
                  <a:pt x="7681913" y="1281112"/>
                  <a:pt x="7496175" y="1304925"/>
                  <a:pt x="6772275" y="1533525"/>
                </a:cubicBezTo>
                <a:cubicBezTo>
                  <a:pt x="6048375" y="1762125"/>
                  <a:pt x="4200525" y="2447925"/>
                  <a:pt x="4200525" y="2447925"/>
                </a:cubicBezTo>
                <a:cubicBezTo>
                  <a:pt x="3548063" y="2681287"/>
                  <a:pt x="3343275" y="2728913"/>
                  <a:pt x="2857500" y="2933700"/>
                </a:cubicBezTo>
                <a:cubicBezTo>
                  <a:pt x="2371725" y="3138487"/>
                  <a:pt x="1285875" y="3676650"/>
                  <a:pt x="1285875" y="3676650"/>
                </a:cubicBezTo>
                <a:lnTo>
                  <a:pt x="0" y="4305300"/>
                </a:ln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8" name="Полилиния 367"/>
          <p:cNvSpPr/>
          <p:nvPr/>
        </p:nvSpPr>
        <p:spPr bwMode="auto">
          <a:xfrm>
            <a:off x="1222375" y="538163"/>
            <a:ext cx="1062038" cy="384175"/>
          </a:xfrm>
          <a:custGeom>
            <a:avLst/>
            <a:gdLst>
              <a:gd name="connsiteX0" fmla="*/ 32375475 w 32375475"/>
              <a:gd name="connsiteY0" fmla="*/ 11487150 h 11487150"/>
              <a:gd name="connsiteX1" fmla="*/ 31661100 w 32375475"/>
              <a:gd name="connsiteY1" fmla="*/ 9858375 h 11487150"/>
              <a:gd name="connsiteX2" fmla="*/ 30260925 w 32375475"/>
              <a:gd name="connsiteY2" fmla="*/ 7829550 h 11487150"/>
              <a:gd name="connsiteX3" fmla="*/ 28374975 w 32375475"/>
              <a:gd name="connsiteY3" fmla="*/ 6115050 h 11487150"/>
              <a:gd name="connsiteX4" fmla="*/ 26146125 w 32375475"/>
              <a:gd name="connsiteY4" fmla="*/ 4343400 h 11487150"/>
              <a:gd name="connsiteX5" fmla="*/ 23945850 w 32375475"/>
              <a:gd name="connsiteY5" fmla="*/ 3171825 h 11487150"/>
              <a:gd name="connsiteX6" fmla="*/ 20974050 w 32375475"/>
              <a:gd name="connsiteY6" fmla="*/ 1971675 h 11487150"/>
              <a:gd name="connsiteX7" fmla="*/ 17630775 w 32375475"/>
              <a:gd name="connsiteY7" fmla="*/ 1085850 h 11487150"/>
              <a:gd name="connsiteX8" fmla="*/ 14744700 w 32375475"/>
              <a:gd name="connsiteY8" fmla="*/ 514350 h 11487150"/>
              <a:gd name="connsiteX9" fmla="*/ 11229975 w 32375475"/>
              <a:gd name="connsiteY9" fmla="*/ 228600 h 11487150"/>
              <a:gd name="connsiteX10" fmla="*/ 7458075 w 32375475"/>
              <a:gd name="connsiteY10" fmla="*/ 85725 h 11487150"/>
              <a:gd name="connsiteX11" fmla="*/ 4886325 w 32375475"/>
              <a:gd name="connsiteY11" fmla="*/ 85725 h 11487150"/>
              <a:gd name="connsiteX12" fmla="*/ 2657475 w 32375475"/>
              <a:gd name="connsiteY12" fmla="*/ 85725 h 11487150"/>
              <a:gd name="connsiteX13" fmla="*/ 0 w 32375475"/>
              <a:gd name="connsiteY13" fmla="*/ 600075 h 1148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375475" h="11487150">
                <a:moveTo>
                  <a:pt x="32375475" y="11487150"/>
                </a:moveTo>
                <a:cubicBezTo>
                  <a:pt x="32194500" y="10977562"/>
                  <a:pt x="32013525" y="10467975"/>
                  <a:pt x="31661100" y="9858375"/>
                </a:cubicBezTo>
                <a:cubicBezTo>
                  <a:pt x="31308675" y="9248775"/>
                  <a:pt x="30808612" y="8453437"/>
                  <a:pt x="30260925" y="7829550"/>
                </a:cubicBezTo>
                <a:cubicBezTo>
                  <a:pt x="29713238" y="7205663"/>
                  <a:pt x="29060775" y="6696075"/>
                  <a:pt x="28374975" y="6115050"/>
                </a:cubicBezTo>
                <a:cubicBezTo>
                  <a:pt x="27689175" y="5534025"/>
                  <a:pt x="26884312" y="4833937"/>
                  <a:pt x="26146125" y="4343400"/>
                </a:cubicBezTo>
                <a:cubicBezTo>
                  <a:pt x="25407938" y="3852863"/>
                  <a:pt x="24807862" y="3567112"/>
                  <a:pt x="23945850" y="3171825"/>
                </a:cubicBezTo>
                <a:cubicBezTo>
                  <a:pt x="23083838" y="2776538"/>
                  <a:pt x="22026562" y="2319337"/>
                  <a:pt x="20974050" y="1971675"/>
                </a:cubicBezTo>
                <a:cubicBezTo>
                  <a:pt x="19921538" y="1624013"/>
                  <a:pt x="18669000" y="1328737"/>
                  <a:pt x="17630775" y="1085850"/>
                </a:cubicBezTo>
                <a:cubicBezTo>
                  <a:pt x="16592550" y="842962"/>
                  <a:pt x="15811500" y="657225"/>
                  <a:pt x="14744700" y="514350"/>
                </a:cubicBezTo>
                <a:cubicBezTo>
                  <a:pt x="13677900" y="371475"/>
                  <a:pt x="12444413" y="300038"/>
                  <a:pt x="11229975" y="228600"/>
                </a:cubicBezTo>
                <a:cubicBezTo>
                  <a:pt x="10015537" y="157162"/>
                  <a:pt x="8515350" y="109537"/>
                  <a:pt x="7458075" y="85725"/>
                </a:cubicBezTo>
                <a:cubicBezTo>
                  <a:pt x="6400800" y="61913"/>
                  <a:pt x="4886325" y="85725"/>
                  <a:pt x="4886325" y="85725"/>
                </a:cubicBezTo>
                <a:cubicBezTo>
                  <a:pt x="4086225" y="85725"/>
                  <a:pt x="3471862" y="0"/>
                  <a:pt x="2657475" y="85725"/>
                </a:cubicBezTo>
                <a:cubicBezTo>
                  <a:pt x="1843088" y="171450"/>
                  <a:pt x="261937" y="381000"/>
                  <a:pt x="0" y="600075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69" name="Полилиния 368"/>
          <p:cNvSpPr/>
          <p:nvPr/>
        </p:nvSpPr>
        <p:spPr bwMode="auto">
          <a:xfrm>
            <a:off x="1323975" y="558800"/>
            <a:ext cx="960438" cy="931863"/>
          </a:xfrm>
          <a:custGeom>
            <a:avLst/>
            <a:gdLst>
              <a:gd name="connsiteX0" fmla="*/ 32651700 w 32861250"/>
              <a:gd name="connsiteY0" fmla="*/ 25908000 h 25908000"/>
              <a:gd name="connsiteX1" fmla="*/ 32689800 w 32861250"/>
              <a:gd name="connsiteY1" fmla="*/ 22707600 h 25908000"/>
              <a:gd name="connsiteX2" fmla="*/ 31623000 w 32861250"/>
              <a:gd name="connsiteY2" fmla="*/ 18935700 h 25908000"/>
              <a:gd name="connsiteX3" fmla="*/ 29908500 w 32861250"/>
              <a:gd name="connsiteY3" fmla="*/ 15659100 h 25908000"/>
              <a:gd name="connsiteX4" fmla="*/ 27279600 w 32861250"/>
              <a:gd name="connsiteY4" fmla="*/ 12725400 h 25908000"/>
              <a:gd name="connsiteX5" fmla="*/ 24726900 w 32861250"/>
              <a:gd name="connsiteY5" fmla="*/ 10020300 h 25908000"/>
              <a:gd name="connsiteX6" fmla="*/ 21145500 w 32861250"/>
              <a:gd name="connsiteY6" fmla="*/ 7467600 h 25908000"/>
              <a:gd name="connsiteX7" fmla="*/ 16383000 w 32861250"/>
              <a:gd name="connsiteY7" fmla="*/ 4838700 h 25908000"/>
              <a:gd name="connsiteX8" fmla="*/ 10515600 w 32861250"/>
              <a:gd name="connsiteY8" fmla="*/ 2438400 h 25908000"/>
              <a:gd name="connsiteX9" fmla="*/ 5410200 w 32861250"/>
              <a:gd name="connsiteY9" fmla="*/ 1028700 h 25908000"/>
              <a:gd name="connsiteX10" fmla="*/ 0 w 32861250"/>
              <a:gd name="connsiteY10" fmla="*/ 0 h 259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2861250" h="25908000">
                <a:moveTo>
                  <a:pt x="32651700" y="25908000"/>
                </a:moveTo>
                <a:cubicBezTo>
                  <a:pt x="32756475" y="24888825"/>
                  <a:pt x="32861250" y="23869650"/>
                  <a:pt x="32689800" y="22707600"/>
                </a:cubicBezTo>
                <a:cubicBezTo>
                  <a:pt x="32518350" y="21545550"/>
                  <a:pt x="32086550" y="20110450"/>
                  <a:pt x="31623000" y="18935700"/>
                </a:cubicBezTo>
                <a:cubicBezTo>
                  <a:pt x="31159450" y="17760950"/>
                  <a:pt x="30632400" y="16694150"/>
                  <a:pt x="29908500" y="15659100"/>
                </a:cubicBezTo>
                <a:cubicBezTo>
                  <a:pt x="29184600" y="14624050"/>
                  <a:pt x="28143200" y="13665200"/>
                  <a:pt x="27279600" y="12725400"/>
                </a:cubicBezTo>
                <a:cubicBezTo>
                  <a:pt x="26416000" y="11785600"/>
                  <a:pt x="25749250" y="10896600"/>
                  <a:pt x="24726900" y="10020300"/>
                </a:cubicBezTo>
                <a:cubicBezTo>
                  <a:pt x="23704550" y="9144000"/>
                  <a:pt x="22536150" y="8331200"/>
                  <a:pt x="21145500" y="7467600"/>
                </a:cubicBezTo>
                <a:cubicBezTo>
                  <a:pt x="19754850" y="6604000"/>
                  <a:pt x="18154650" y="5676900"/>
                  <a:pt x="16383000" y="4838700"/>
                </a:cubicBezTo>
                <a:cubicBezTo>
                  <a:pt x="14611350" y="4000500"/>
                  <a:pt x="12344400" y="3073400"/>
                  <a:pt x="10515600" y="2438400"/>
                </a:cubicBezTo>
                <a:cubicBezTo>
                  <a:pt x="8686800" y="1803400"/>
                  <a:pt x="7162800" y="1435100"/>
                  <a:pt x="5410200" y="1028700"/>
                </a:cubicBezTo>
                <a:cubicBezTo>
                  <a:pt x="3657600" y="622300"/>
                  <a:pt x="1828800" y="311150"/>
                  <a:pt x="0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0" name="Полилиния 369"/>
          <p:cNvSpPr/>
          <p:nvPr/>
        </p:nvSpPr>
        <p:spPr bwMode="auto">
          <a:xfrm>
            <a:off x="1223963" y="560388"/>
            <a:ext cx="958850" cy="1233487"/>
          </a:xfrm>
          <a:custGeom>
            <a:avLst/>
            <a:gdLst>
              <a:gd name="connsiteX0" fmla="*/ 28477029 w 29162829"/>
              <a:gd name="connsiteY0" fmla="*/ 36771942 h 36771942"/>
              <a:gd name="connsiteX1" fmla="*/ 28803600 w 29162829"/>
              <a:gd name="connsiteY1" fmla="*/ 31481485 h 36771942"/>
              <a:gd name="connsiteX2" fmla="*/ 26321657 w 29162829"/>
              <a:gd name="connsiteY2" fmla="*/ 24231600 h 36771942"/>
              <a:gd name="connsiteX3" fmla="*/ 20508686 w 29162829"/>
              <a:gd name="connsiteY3" fmla="*/ 14499771 h 36771942"/>
              <a:gd name="connsiteX4" fmla="*/ 13454743 w 29162829"/>
              <a:gd name="connsiteY4" fmla="*/ 8294914 h 36771942"/>
              <a:gd name="connsiteX5" fmla="*/ 4376057 w 29162829"/>
              <a:gd name="connsiteY5" fmla="*/ 2351314 h 36771942"/>
              <a:gd name="connsiteX6" fmla="*/ 0 w 29162829"/>
              <a:gd name="connsiteY6" fmla="*/ 0 h 36771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162829" h="36771942">
                <a:moveTo>
                  <a:pt x="28477029" y="36771942"/>
                </a:moveTo>
                <a:cubicBezTo>
                  <a:pt x="28819929" y="35171742"/>
                  <a:pt x="29162829" y="33571542"/>
                  <a:pt x="28803600" y="31481485"/>
                </a:cubicBezTo>
                <a:cubicBezTo>
                  <a:pt x="28444371" y="29391428"/>
                  <a:pt x="27704143" y="27061886"/>
                  <a:pt x="26321657" y="24231600"/>
                </a:cubicBezTo>
                <a:cubicBezTo>
                  <a:pt x="24939171" y="21401314"/>
                  <a:pt x="22653172" y="17155885"/>
                  <a:pt x="20508686" y="14499771"/>
                </a:cubicBezTo>
                <a:cubicBezTo>
                  <a:pt x="18364200" y="11843657"/>
                  <a:pt x="16143514" y="10319657"/>
                  <a:pt x="13454743" y="8294914"/>
                </a:cubicBezTo>
                <a:cubicBezTo>
                  <a:pt x="10765972" y="6270171"/>
                  <a:pt x="6618514" y="3733800"/>
                  <a:pt x="4376057" y="2351314"/>
                </a:cubicBezTo>
                <a:cubicBezTo>
                  <a:pt x="2133600" y="968828"/>
                  <a:pt x="1066800" y="484414"/>
                  <a:pt x="0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1" name="Полилиния 370"/>
          <p:cNvSpPr/>
          <p:nvPr/>
        </p:nvSpPr>
        <p:spPr bwMode="auto">
          <a:xfrm>
            <a:off x="1222375" y="557213"/>
            <a:ext cx="706438" cy="1570037"/>
          </a:xfrm>
          <a:custGeom>
            <a:avLst/>
            <a:gdLst>
              <a:gd name="connsiteX0" fmla="*/ 18991385 w 21500124"/>
              <a:gd name="connsiteY0" fmla="*/ 46845416 h 46845416"/>
              <a:gd name="connsiteX1" fmla="*/ 20679508 w 21500124"/>
              <a:gd name="connsiteY1" fmla="*/ 44242893 h 46845416"/>
              <a:gd name="connsiteX2" fmla="*/ 21382893 w 21500124"/>
              <a:gd name="connsiteY2" fmla="*/ 39319200 h 46845416"/>
              <a:gd name="connsiteX3" fmla="*/ 19976123 w 21500124"/>
              <a:gd name="connsiteY3" fmla="*/ 31581969 h 46845416"/>
              <a:gd name="connsiteX4" fmla="*/ 14771077 w 21500124"/>
              <a:gd name="connsiteY4" fmla="*/ 19765108 h 46845416"/>
              <a:gd name="connsiteX5" fmla="*/ 8651631 w 21500124"/>
              <a:gd name="connsiteY5" fmla="*/ 10058400 h 46845416"/>
              <a:gd name="connsiteX6" fmla="*/ 0 w 21500124"/>
              <a:gd name="connsiteY6" fmla="*/ 0 h 46845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500124" h="46845416">
                <a:moveTo>
                  <a:pt x="18991385" y="46845416"/>
                </a:moveTo>
                <a:cubicBezTo>
                  <a:pt x="19636154" y="46171339"/>
                  <a:pt x="20280923" y="45497262"/>
                  <a:pt x="20679508" y="44242893"/>
                </a:cubicBezTo>
                <a:cubicBezTo>
                  <a:pt x="21078093" y="42988524"/>
                  <a:pt x="21500124" y="41429354"/>
                  <a:pt x="21382893" y="39319200"/>
                </a:cubicBezTo>
                <a:cubicBezTo>
                  <a:pt x="21265662" y="37209046"/>
                  <a:pt x="21078092" y="34840984"/>
                  <a:pt x="19976123" y="31581969"/>
                </a:cubicBezTo>
                <a:cubicBezTo>
                  <a:pt x="18874154" y="28322954"/>
                  <a:pt x="16658492" y="23352369"/>
                  <a:pt x="14771077" y="19765108"/>
                </a:cubicBezTo>
                <a:cubicBezTo>
                  <a:pt x="12883662" y="16177847"/>
                  <a:pt x="11113477" y="13352585"/>
                  <a:pt x="8651631" y="10058400"/>
                </a:cubicBezTo>
                <a:cubicBezTo>
                  <a:pt x="6189785" y="6764215"/>
                  <a:pt x="3094892" y="3382107"/>
                  <a:pt x="0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2" name="Полилиния 371"/>
          <p:cNvSpPr/>
          <p:nvPr/>
        </p:nvSpPr>
        <p:spPr bwMode="auto">
          <a:xfrm>
            <a:off x="1225550" y="557213"/>
            <a:ext cx="384175" cy="1725612"/>
          </a:xfrm>
          <a:custGeom>
            <a:avLst/>
            <a:gdLst>
              <a:gd name="connsiteX0" fmla="*/ 9425354 w 11605846"/>
              <a:gd name="connsiteY0" fmla="*/ 51417416 h 51417416"/>
              <a:gd name="connsiteX1" fmla="*/ 10832123 w 11605846"/>
              <a:gd name="connsiteY1" fmla="*/ 49447939 h 51417416"/>
              <a:gd name="connsiteX2" fmla="*/ 11324492 w 11605846"/>
              <a:gd name="connsiteY2" fmla="*/ 47267446 h 51417416"/>
              <a:gd name="connsiteX3" fmla="*/ 11254154 w 11605846"/>
              <a:gd name="connsiteY3" fmla="*/ 42695446 h 51417416"/>
              <a:gd name="connsiteX4" fmla="*/ 9214338 w 11605846"/>
              <a:gd name="connsiteY4" fmla="*/ 28979446 h 51417416"/>
              <a:gd name="connsiteX5" fmla="*/ 4572000 w 11605846"/>
              <a:gd name="connsiteY5" fmla="*/ 12309231 h 51417416"/>
              <a:gd name="connsiteX6" fmla="*/ 0 w 11605846"/>
              <a:gd name="connsiteY6" fmla="*/ 0 h 51417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605846" h="51417416">
                <a:moveTo>
                  <a:pt x="9425354" y="51417416"/>
                </a:moveTo>
                <a:cubicBezTo>
                  <a:pt x="9970477" y="50778508"/>
                  <a:pt x="10515600" y="50139601"/>
                  <a:pt x="10832123" y="49447939"/>
                </a:cubicBezTo>
                <a:cubicBezTo>
                  <a:pt x="11148646" y="48756277"/>
                  <a:pt x="11254153" y="48392862"/>
                  <a:pt x="11324492" y="47267446"/>
                </a:cubicBezTo>
                <a:cubicBezTo>
                  <a:pt x="11394831" y="46142030"/>
                  <a:pt x="11605846" y="45743446"/>
                  <a:pt x="11254154" y="42695446"/>
                </a:cubicBezTo>
                <a:cubicBezTo>
                  <a:pt x="10902462" y="39647446"/>
                  <a:pt x="10328030" y="34043815"/>
                  <a:pt x="9214338" y="28979446"/>
                </a:cubicBezTo>
                <a:cubicBezTo>
                  <a:pt x="8100646" y="23915077"/>
                  <a:pt x="6107723" y="17139139"/>
                  <a:pt x="4572000" y="12309231"/>
                </a:cubicBezTo>
                <a:cubicBezTo>
                  <a:pt x="3036277" y="7479323"/>
                  <a:pt x="1518138" y="3739661"/>
                  <a:pt x="0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3" name="Полилиния 372"/>
          <p:cNvSpPr/>
          <p:nvPr/>
        </p:nvSpPr>
        <p:spPr bwMode="auto">
          <a:xfrm>
            <a:off x="1219200" y="561975"/>
            <a:ext cx="46038" cy="1779588"/>
          </a:xfrm>
          <a:custGeom>
            <a:avLst/>
            <a:gdLst>
              <a:gd name="connsiteX0" fmla="*/ 11723 w 82061"/>
              <a:gd name="connsiteY0" fmla="*/ 52542831 h 52542831"/>
              <a:gd name="connsiteX1" fmla="*/ 82061 w 82061"/>
              <a:gd name="connsiteY1" fmla="*/ 38053108 h 52542831"/>
              <a:gd name="connsiteX2" fmla="*/ 11723 w 82061"/>
              <a:gd name="connsiteY2" fmla="*/ 19413416 h 52542831"/>
              <a:gd name="connsiteX3" fmla="*/ 11723 w 82061"/>
              <a:gd name="connsiteY3" fmla="*/ 4501662 h 52542831"/>
              <a:gd name="connsiteX4" fmla="*/ 82061 w 82061"/>
              <a:gd name="connsiteY4" fmla="*/ 0 h 52542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061" h="52542831">
                <a:moveTo>
                  <a:pt x="11723" y="52542831"/>
                </a:moveTo>
                <a:cubicBezTo>
                  <a:pt x="46892" y="48058754"/>
                  <a:pt x="82061" y="43574677"/>
                  <a:pt x="82061" y="38053108"/>
                </a:cubicBezTo>
                <a:cubicBezTo>
                  <a:pt x="82061" y="32531539"/>
                  <a:pt x="23446" y="25005324"/>
                  <a:pt x="11723" y="19413416"/>
                </a:cubicBezTo>
                <a:cubicBezTo>
                  <a:pt x="0" y="13821508"/>
                  <a:pt x="0" y="7737231"/>
                  <a:pt x="11723" y="4501662"/>
                </a:cubicBezTo>
                <a:cubicBezTo>
                  <a:pt x="23446" y="1266093"/>
                  <a:pt x="52753" y="633046"/>
                  <a:pt x="82061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4" name="Полилиния 373"/>
          <p:cNvSpPr/>
          <p:nvPr/>
        </p:nvSpPr>
        <p:spPr bwMode="auto">
          <a:xfrm>
            <a:off x="811213" y="558800"/>
            <a:ext cx="392112" cy="1749425"/>
          </a:xfrm>
          <a:custGeom>
            <a:avLst/>
            <a:gdLst>
              <a:gd name="connsiteX0" fmla="*/ 1981200 w 11476892"/>
              <a:gd name="connsiteY0" fmla="*/ 51276738 h 51640153"/>
              <a:gd name="connsiteX1" fmla="*/ 1910862 w 11476892"/>
              <a:gd name="connsiteY1" fmla="*/ 51276738 h 51640153"/>
              <a:gd name="connsiteX2" fmla="*/ 363415 w 11476892"/>
              <a:gd name="connsiteY2" fmla="*/ 49096246 h 51640153"/>
              <a:gd name="connsiteX3" fmla="*/ 152400 w 11476892"/>
              <a:gd name="connsiteY3" fmla="*/ 43047138 h 51640153"/>
              <a:gd name="connsiteX4" fmla="*/ 1277815 w 11476892"/>
              <a:gd name="connsiteY4" fmla="*/ 32637046 h 51640153"/>
              <a:gd name="connsiteX5" fmla="*/ 5357446 w 11476892"/>
              <a:gd name="connsiteY5" fmla="*/ 16810892 h 51640153"/>
              <a:gd name="connsiteX6" fmla="*/ 11476892 w 11476892"/>
              <a:gd name="connsiteY6" fmla="*/ 0 h 51640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476892" h="51640153">
                <a:moveTo>
                  <a:pt x="1981200" y="51276738"/>
                </a:moveTo>
                <a:cubicBezTo>
                  <a:pt x="2080846" y="51458445"/>
                  <a:pt x="2180493" y="51640153"/>
                  <a:pt x="1910862" y="51276738"/>
                </a:cubicBezTo>
                <a:cubicBezTo>
                  <a:pt x="1641231" y="50913323"/>
                  <a:pt x="656492" y="50467846"/>
                  <a:pt x="363415" y="49096246"/>
                </a:cubicBezTo>
                <a:cubicBezTo>
                  <a:pt x="70338" y="47724646"/>
                  <a:pt x="0" y="45790338"/>
                  <a:pt x="152400" y="43047138"/>
                </a:cubicBezTo>
                <a:cubicBezTo>
                  <a:pt x="304800" y="40303938"/>
                  <a:pt x="410307" y="37009754"/>
                  <a:pt x="1277815" y="32637046"/>
                </a:cubicBezTo>
                <a:cubicBezTo>
                  <a:pt x="2145323" y="28264338"/>
                  <a:pt x="3657600" y="22250400"/>
                  <a:pt x="5357446" y="16810892"/>
                </a:cubicBezTo>
                <a:cubicBezTo>
                  <a:pt x="7057292" y="11371384"/>
                  <a:pt x="9267092" y="5685692"/>
                  <a:pt x="11476892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5" name="Полилиния 374"/>
          <p:cNvSpPr/>
          <p:nvPr/>
        </p:nvSpPr>
        <p:spPr bwMode="auto">
          <a:xfrm>
            <a:off x="447675" y="557213"/>
            <a:ext cx="739775" cy="1562100"/>
          </a:xfrm>
          <a:custGeom>
            <a:avLst/>
            <a:gdLst>
              <a:gd name="connsiteX0" fmla="*/ 1676400 w 21652523"/>
              <a:gd name="connsiteY0" fmla="*/ 46071693 h 46071693"/>
              <a:gd name="connsiteX1" fmla="*/ 128954 w 21652523"/>
              <a:gd name="connsiteY1" fmla="*/ 40866646 h 46071693"/>
              <a:gd name="connsiteX2" fmla="*/ 902677 w 21652523"/>
              <a:gd name="connsiteY2" fmla="*/ 34184493 h 46071693"/>
              <a:gd name="connsiteX3" fmla="*/ 4489938 w 21652523"/>
              <a:gd name="connsiteY3" fmla="*/ 24688800 h 46071693"/>
              <a:gd name="connsiteX4" fmla="*/ 11523784 w 21652523"/>
              <a:gd name="connsiteY4" fmla="*/ 12238893 h 46071693"/>
              <a:gd name="connsiteX5" fmla="*/ 21652523 w 21652523"/>
              <a:gd name="connsiteY5" fmla="*/ 0 h 4607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652523" h="46071693">
                <a:moveTo>
                  <a:pt x="1676400" y="46071693"/>
                </a:moveTo>
                <a:cubicBezTo>
                  <a:pt x="967154" y="44459769"/>
                  <a:pt x="257908" y="42847846"/>
                  <a:pt x="128954" y="40866646"/>
                </a:cubicBezTo>
                <a:cubicBezTo>
                  <a:pt x="0" y="38885446"/>
                  <a:pt x="175846" y="36880801"/>
                  <a:pt x="902677" y="34184493"/>
                </a:cubicBezTo>
                <a:cubicBezTo>
                  <a:pt x="1629508" y="31488185"/>
                  <a:pt x="2719754" y="28346400"/>
                  <a:pt x="4489938" y="24688800"/>
                </a:cubicBezTo>
                <a:cubicBezTo>
                  <a:pt x="6260122" y="21031200"/>
                  <a:pt x="8663353" y="16353693"/>
                  <a:pt x="11523784" y="12238893"/>
                </a:cubicBezTo>
                <a:cubicBezTo>
                  <a:pt x="14384215" y="8124093"/>
                  <a:pt x="18018369" y="4062046"/>
                  <a:pt x="21652523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6" name="Полилиния 375"/>
          <p:cNvSpPr/>
          <p:nvPr/>
        </p:nvSpPr>
        <p:spPr bwMode="auto">
          <a:xfrm>
            <a:off x="185738" y="557213"/>
            <a:ext cx="996950" cy="1276350"/>
          </a:xfrm>
          <a:custGeom>
            <a:avLst/>
            <a:gdLst>
              <a:gd name="connsiteX0" fmla="*/ 597877 w 29155293"/>
              <a:gd name="connsiteY0" fmla="*/ 36927693 h 37677970"/>
              <a:gd name="connsiteX1" fmla="*/ 597877 w 29155293"/>
              <a:gd name="connsiteY1" fmla="*/ 36857354 h 37677970"/>
              <a:gd name="connsiteX2" fmla="*/ 246185 w 29155293"/>
              <a:gd name="connsiteY2" fmla="*/ 32004000 h 37677970"/>
              <a:gd name="connsiteX3" fmla="*/ 2074985 w 29155293"/>
              <a:gd name="connsiteY3" fmla="*/ 25321846 h 37677970"/>
              <a:gd name="connsiteX4" fmla="*/ 6717324 w 29155293"/>
              <a:gd name="connsiteY4" fmla="*/ 17654954 h 37677970"/>
              <a:gd name="connsiteX5" fmla="*/ 14243539 w 29155293"/>
              <a:gd name="connsiteY5" fmla="*/ 9706708 h 37677970"/>
              <a:gd name="connsiteX6" fmla="*/ 22895170 w 29155293"/>
              <a:gd name="connsiteY6" fmla="*/ 3376246 h 37677970"/>
              <a:gd name="connsiteX7" fmla="*/ 29155293 w 29155293"/>
              <a:gd name="connsiteY7" fmla="*/ 0 h 37677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155293" h="37677970">
                <a:moveTo>
                  <a:pt x="597877" y="36927693"/>
                </a:moveTo>
                <a:cubicBezTo>
                  <a:pt x="627184" y="37302831"/>
                  <a:pt x="656492" y="37677970"/>
                  <a:pt x="597877" y="36857354"/>
                </a:cubicBezTo>
                <a:cubicBezTo>
                  <a:pt x="539262" y="36036739"/>
                  <a:pt x="0" y="33926585"/>
                  <a:pt x="246185" y="32004000"/>
                </a:cubicBezTo>
                <a:cubicBezTo>
                  <a:pt x="492370" y="30081415"/>
                  <a:pt x="996462" y="27713354"/>
                  <a:pt x="2074985" y="25321846"/>
                </a:cubicBezTo>
                <a:cubicBezTo>
                  <a:pt x="3153508" y="22930338"/>
                  <a:pt x="4689232" y="20257477"/>
                  <a:pt x="6717324" y="17654954"/>
                </a:cubicBezTo>
                <a:cubicBezTo>
                  <a:pt x="8745416" y="15052431"/>
                  <a:pt x="11547231" y="12086493"/>
                  <a:pt x="14243539" y="9706708"/>
                </a:cubicBezTo>
                <a:cubicBezTo>
                  <a:pt x="16939847" y="7326923"/>
                  <a:pt x="20409878" y="4994031"/>
                  <a:pt x="22895170" y="3376246"/>
                </a:cubicBezTo>
                <a:cubicBezTo>
                  <a:pt x="25380462" y="1758461"/>
                  <a:pt x="27267877" y="879230"/>
                  <a:pt x="29155293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7" name="Полилиния 376"/>
          <p:cNvSpPr/>
          <p:nvPr/>
        </p:nvSpPr>
        <p:spPr bwMode="auto">
          <a:xfrm>
            <a:off x="36513" y="552450"/>
            <a:ext cx="1143000" cy="847725"/>
          </a:xfrm>
          <a:custGeom>
            <a:avLst/>
            <a:gdLst>
              <a:gd name="connsiteX0" fmla="*/ 184484 w 33439768"/>
              <a:gd name="connsiteY0" fmla="*/ 24400042 h 25001621"/>
              <a:gd name="connsiteX1" fmla="*/ 136358 w 33439768"/>
              <a:gd name="connsiteY1" fmla="*/ 24303789 h 25001621"/>
              <a:gd name="connsiteX2" fmla="*/ 1002631 w 33439768"/>
              <a:gd name="connsiteY2" fmla="*/ 20213052 h 25001621"/>
              <a:gd name="connsiteX3" fmla="*/ 3216442 w 33439768"/>
              <a:gd name="connsiteY3" fmla="*/ 15881684 h 25001621"/>
              <a:gd name="connsiteX4" fmla="*/ 8510337 w 33439768"/>
              <a:gd name="connsiteY4" fmla="*/ 10010273 h 25001621"/>
              <a:gd name="connsiteX5" fmla="*/ 17702463 w 33439768"/>
              <a:gd name="connsiteY5" fmla="*/ 4668252 h 25001621"/>
              <a:gd name="connsiteX6" fmla="*/ 24825158 w 33439768"/>
              <a:gd name="connsiteY6" fmla="*/ 1973178 h 25001621"/>
              <a:gd name="connsiteX7" fmla="*/ 33439768 w 33439768"/>
              <a:gd name="connsiteY7" fmla="*/ 0 h 25001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439768" h="25001621">
                <a:moveTo>
                  <a:pt x="184484" y="24400042"/>
                </a:moveTo>
                <a:cubicBezTo>
                  <a:pt x="92242" y="24700831"/>
                  <a:pt x="0" y="25001621"/>
                  <a:pt x="136358" y="24303789"/>
                </a:cubicBezTo>
                <a:cubicBezTo>
                  <a:pt x="272716" y="23605957"/>
                  <a:pt x="489284" y="21616736"/>
                  <a:pt x="1002631" y="20213052"/>
                </a:cubicBezTo>
                <a:cubicBezTo>
                  <a:pt x="1515978" y="18809368"/>
                  <a:pt x="1965158" y="17582147"/>
                  <a:pt x="3216442" y="15881684"/>
                </a:cubicBezTo>
                <a:cubicBezTo>
                  <a:pt x="4467726" y="14181221"/>
                  <a:pt x="6096000" y="11879178"/>
                  <a:pt x="8510337" y="10010273"/>
                </a:cubicBezTo>
                <a:cubicBezTo>
                  <a:pt x="10924674" y="8141368"/>
                  <a:pt x="14983326" y="6007768"/>
                  <a:pt x="17702463" y="4668252"/>
                </a:cubicBezTo>
                <a:cubicBezTo>
                  <a:pt x="20421600" y="3328736"/>
                  <a:pt x="22202274" y="2751220"/>
                  <a:pt x="24825158" y="1973178"/>
                </a:cubicBezTo>
                <a:cubicBezTo>
                  <a:pt x="27448042" y="1195136"/>
                  <a:pt x="30443905" y="597568"/>
                  <a:pt x="33439768" y="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8" name="Полилиния 377"/>
          <p:cNvSpPr/>
          <p:nvPr/>
        </p:nvSpPr>
        <p:spPr bwMode="auto">
          <a:xfrm>
            <a:off x="60325" y="530225"/>
            <a:ext cx="1119188" cy="425450"/>
          </a:xfrm>
          <a:custGeom>
            <a:avLst/>
            <a:gdLst>
              <a:gd name="connsiteX0" fmla="*/ 0 w 32760745"/>
              <a:gd name="connsiteY0" fmla="*/ 12533586 h 12533586"/>
              <a:gd name="connsiteX1" fmla="*/ 1545020 w 32760745"/>
              <a:gd name="connsiteY1" fmla="*/ 9254359 h 12533586"/>
              <a:gd name="connsiteX2" fmla="*/ 5044965 w 32760745"/>
              <a:gd name="connsiteY2" fmla="*/ 5344511 h 12533586"/>
              <a:gd name="connsiteX3" fmla="*/ 11225048 w 32760745"/>
              <a:gd name="connsiteY3" fmla="*/ 2286000 h 12533586"/>
              <a:gd name="connsiteX4" fmla="*/ 19864551 w 32760745"/>
              <a:gd name="connsiteY4" fmla="*/ 331076 h 12533586"/>
              <a:gd name="connsiteX5" fmla="*/ 26927503 w 32760745"/>
              <a:gd name="connsiteY5" fmla="*/ 299545 h 12533586"/>
              <a:gd name="connsiteX6" fmla="*/ 32760745 w 32760745"/>
              <a:gd name="connsiteY6" fmla="*/ 740980 h 12533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60745" h="12533586">
                <a:moveTo>
                  <a:pt x="0" y="12533586"/>
                </a:moveTo>
                <a:cubicBezTo>
                  <a:pt x="352096" y="11493062"/>
                  <a:pt x="704193" y="10452538"/>
                  <a:pt x="1545020" y="9254359"/>
                </a:cubicBezTo>
                <a:cubicBezTo>
                  <a:pt x="2385847" y="8056180"/>
                  <a:pt x="3431627" y="6505904"/>
                  <a:pt x="5044965" y="5344511"/>
                </a:cubicBezTo>
                <a:cubicBezTo>
                  <a:pt x="6658303" y="4183118"/>
                  <a:pt x="8755117" y="3121572"/>
                  <a:pt x="11225048" y="2286000"/>
                </a:cubicBezTo>
                <a:cubicBezTo>
                  <a:pt x="13694979" y="1450428"/>
                  <a:pt x="17247475" y="662152"/>
                  <a:pt x="19864551" y="331076"/>
                </a:cubicBezTo>
                <a:cubicBezTo>
                  <a:pt x="22481627" y="0"/>
                  <a:pt x="24778137" y="231228"/>
                  <a:pt x="26927503" y="299545"/>
                </a:cubicBezTo>
                <a:cubicBezTo>
                  <a:pt x="29076869" y="367862"/>
                  <a:pt x="30918807" y="554421"/>
                  <a:pt x="32760745" y="740980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79" name="Полилиния 378"/>
          <p:cNvSpPr/>
          <p:nvPr/>
        </p:nvSpPr>
        <p:spPr bwMode="auto">
          <a:xfrm>
            <a:off x="242888" y="406400"/>
            <a:ext cx="942975" cy="152400"/>
          </a:xfrm>
          <a:custGeom>
            <a:avLst/>
            <a:gdLst>
              <a:gd name="connsiteX0" fmla="*/ 0 w 27589656"/>
              <a:gd name="connsiteY0" fmla="*/ 4456387 h 4456387"/>
              <a:gd name="connsiteX1" fmla="*/ 2238704 w 27589656"/>
              <a:gd name="connsiteY1" fmla="*/ 2154621 h 4456387"/>
              <a:gd name="connsiteX2" fmla="*/ 6873766 w 27589656"/>
              <a:gd name="connsiteY2" fmla="*/ 325821 h 4456387"/>
              <a:gd name="connsiteX3" fmla="*/ 13621407 w 27589656"/>
              <a:gd name="connsiteY3" fmla="*/ 199697 h 4456387"/>
              <a:gd name="connsiteX4" fmla="*/ 18950152 w 27589656"/>
              <a:gd name="connsiteY4" fmla="*/ 1240221 h 4456387"/>
              <a:gd name="connsiteX5" fmla="*/ 27589656 w 27589656"/>
              <a:gd name="connsiteY5" fmla="*/ 4361793 h 4456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589656" h="4456387">
                <a:moveTo>
                  <a:pt x="0" y="4456387"/>
                </a:moveTo>
                <a:cubicBezTo>
                  <a:pt x="546538" y="3649718"/>
                  <a:pt x="1093076" y="2843049"/>
                  <a:pt x="2238704" y="2154621"/>
                </a:cubicBezTo>
                <a:cubicBezTo>
                  <a:pt x="3384332" y="1466193"/>
                  <a:pt x="4976649" y="651642"/>
                  <a:pt x="6873766" y="325821"/>
                </a:cubicBezTo>
                <a:cubicBezTo>
                  <a:pt x="8770883" y="0"/>
                  <a:pt x="11608676" y="47297"/>
                  <a:pt x="13621407" y="199697"/>
                </a:cubicBezTo>
                <a:cubicBezTo>
                  <a:pt x="15634138" y="352097"/>
                  <a:pt x="16622110" y="546538"/>
                  <a:pt x="18950152" y="1240221"/>
                </a:cubicBezTo>
                <a:cubicBezTo>
                  <a:pt x="21278193" y="1933904"/>
                  <a:pt x="24433924" y="3147848"/>
                  <a:pt x="27589656" y="4361793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80" name="Полилиния 379"/>
          <p:cNvSpPr/>
          <p:nvPr/>
        </p:nvSpPr>
        <p:spPr bwMode="auto">
          <a:xfrm>
            <a:off x="534988" y="231775"/>
            <a:ext cx="661987" cy="323850"/>
          </a:xfrm>
          <a:custGeom>
            <a:avLst/>
            <a:gdLst>
              <a:gd name="connsiteX0" fmla="*/ 0 w 19107807"/>
              <a:gd name="connsiteY0" fmla="*/ 877613 h 9201807"/>
              <a:gd name="connsiteX1" fmla="*/ 2112579 w 19107807"/>
              <a:gd name="connsiteY1" fmla="*/ 183931 h 9201807"/>
              <a:gd name="connsiteX2" fmla="*/ 5423338 w 19107807"/>
              <a:gd name="connsiteY2" fmla="*/ 310055 h 9201807"/>
              <a:gd name="connsiteX3" fmla="*/ 9616965 w 19107807"/>
              <a:gd name="connsiteY3" fmla="*/ 2044262 h 9201807"/>
              <a:gd name="connsiteX4" fmla="*/ 13716000 w 19107807"/>
              <a:gd name="connsiteY4" fmla="*/ 4598275 h 9201807"/>
              <a:gd name="connsiteX5" fmla="*/ 17247475 w 19107807"/>
              <a:gd name="connsiteY5" fmla="*/ 7593724 h 9201807"/>
              <a:gd name="connsiteX6" fmla="*/ 19107807 w 19107807"/>
              <a:gd name="connsiteY6" fmla="*/ 9201807 h 9201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7807" h="9201807">
                <a:moveTo>
                  <a:pt x="0" y="877613"/>
                </a:moveTo>
                <a:cubicBezTo>
                  <a:pt x="604344" y="578068"/>
                  <a:pt x="1208689" y="278524"/>
                  <a:pt x="2112579" y="183931"/>
                </a:cubicBezTo>
                <a:cubicBezTo>
                  <a:pt x="3016469" y="89338"/>
                  <a:pt x="4172607" y="0"/>
                  <a:pt x="5423338" y="310055"/>
                </a:cubicBezTo>
                <a:cubicBezTo>
                  <a:pt x="6674069" y="620110"/>
                  <a:pt x="8234855" y="1329559"/>
                  <a:pt x="9616965" y="2044262"/>
                </a:cubicBezTo>
                <a:cubicBezTo>
                  <a:pt x="10999075" y="2758965"/>
                  <a:pt x="12444248" y="3673365"/>
                  <a:pt x="13716000" y="4598275"/>
                </a:cubicBezTo>
                <a:cubicBezTo>
                  <a:pt x="14987752" y="5523185"/>
                  <a:pt x="16348841" y="6826469"/>
                  <a:pt x="17247475" y="7593724"/>
                </a:cubicBezTo>
                <a:cubicBezTo>
                  <a:pt x="18146109" y="8360979"/>
                  <a:pt x="19107807" y="9201807"/>
                  <a:pt x="19107807" y="9201807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81" name="Полилиния 380"/>
          <p:cNvSpPr/>
          <p:nvPr/>
        </p:nvSpPr>
        <p:spPr bwMode="auto">
          <a:xfrm>
            <a:off x="906463" y="111125"/>
            <a:ext cx="304800" cy="444500"/>
          </a:xfrm>
          <a:custGeom>
            <a:avLst/>
            <a:gdLst>
              <a:gd name="connsiteX0" fmla="*/ 0 w 8891752"/>
              <a:gd name="connsiteY0" fmla="*/ 0 h 13053848"/>
              <a:gd name="connsiteX1" fmla="*/ 2490952 w 8891752"/>
              <a:gd name="connsiteY1" fmla="*/ 2238704 h 13053848"/>
              <a:gd name="connsiteX2" fmla="*/ 5108027 w 8891752"/>
              <a:gd name="connsiteY2" fmla="*/ 5580993 h 13053848"/>
              <a:gd name="connsiteX3" fmla="*/ 7851227 w 8891752"/>
              <a:gd name="connsiteY3" fmla="*/ 11130455 h 13053848"/>
              <a:gd name="connsiteX4" fmla="*/ 8891752 w 8891752"/>
              <a:gd name="connsiteY4" fmla="*/ 13053848 h 13053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1752" h="13053848">
                <a:moveTo>
                  <a:pt x="0" y="0"/>
                </a:moveTo>
                <a:cubicBezTo>
                  <a:pt x="819807" y="654269"/>
                  <a:pt x="1639614" y="1308539"/>
                  <a:pt x="2490952" y="2238704"/>
                </a:cubicBezTo>
                <a:cubicBezTo>
                  <a:pt x="3342290" y="3168869"/>
                  <a:pt x="4214648" y="4099035"/>
                  <a:pt x="5108027" y="5580993"/>
                </a:cubicBezTo>
                <a:cubicBezTo>
                  <a:pt x="6001406" y="7062951"/>
                  <a:pt x="7220606" y="9884979"/>
                  <a:pt x="7851227" y="11130455"/>
                </a:cubicBezTo>
                <a:cubicBezTo>
                  <a:pt x="8481848" y="12375931"/>
                  <a:pt x="8686800" y="12714889"/>
                  <a:pt x="8891752" y="13053848"/>
                </a:cubicBezTo>
              </a:path>
            </a:pathLst>
          </a:custGeom>
          <a:ln w="254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82" name="Полилиния 381"/>
          <p:cNvSpPr/>
          <p:nvPr/>
        </p:nvSpPr>
        <p:spPr bwMode="auto">
          <a:xfrm>
            <a:off x="819150" y="334963"/>
            <a:ext cx="698500" cy="387350"/>
          </a:xfrm>
          <a:custGeom>
            <a:avLst/>
            <a:gdLst>
              <a:gd name="connsiteX0" fmla="*/ 244475 w 20678775"/>
              <a:gd name="connsiteY0" fmla="*/ 6200775 h 11779250"/>
              <a:gd name="connsiteX1" fmla="*/ 10436225 w 20678775"/>
              <a:gd name="connsiteY1" fmla="*/ 1933575 h 11779250"/>
              <a:gd name="connsiteX2" fmla="*/ 12512675 w 20678775"/>
              <a:gd name="connsiteY2" fmla="*/ 371475 h 11779250"/>
              <a:gd name="connsiteX3" fmla="*/ 18361025 w 20678775"/>
              <a:gd name="connsiteY3" fmla="*/ 1190625 h 11779250"/>
              <a:gd name="connsiteX4" fmla="*/ 20570825 w 20678775"/>
              <a:gd name="connsiteY4" fmla="*/ 7515225 h 11779250"/>
              <a:gd name="connsiteX5" fmla="*/ 19008725 w 20678775"/>
              <a:gd name="connsiteY5" fmla="*/ 9324975 h 11779250"/>
              <a:gd name="connsiteX6" fmla="*/ 17294225 w 20678775"/>
              <a:gd name="connsiteY6" fmla="*/ 9705975 h 11779250"/>
              <a:gd name="connsiteX7" fmla="*/ 16627475 w 20678775"/>
              <a:gd name="connsiteY7" fmla="*/ 10410825 h 11779250"/>
              <a:gd name="connsiteX8" fmla="*/ 13827125 w 20678775"/>
              <a:gd name="connsiteY8" fmla="*/ 11706225 h 11779250"/>
              <a:gd name="connsiteX9" fmla="*/ 12646025 w 20678775"/>
              <a:gd name="connsiteY9" fmla="*/ 10848975 h 11779250"/>
              <a:gd name="connsiteX10" fmla="*/ 8969375 w 20678775"/>
              <a:gd name="connsiteY10" fmla="*/ 10563225 h 11779250"/>
              <a:gd name="connsiteX11" fmla="*/ 244475 w 20678775"/>
              <a:gd name="connsiteY11" fmla="*/ 6200775 h 11779250"/>
              <a:gd name="connsiteX0" fmla="*/ 244475 w 20678775"/>
              <a:gd name="connsiteY0" fmla="*/ 6200775 h 11779250"/>
              <a:gd name="connsiteX1" fmla="*/ 10436225 w 20678775"/>
              <a:gd name="connsiteY1" fmla="*/ 1933575 h 11779250"/>
              <a:gd name="connsiteX2" fmla="*/ 12512675 w 20678775"/>
              <a:gd name="connsiteY2" fmla="*/ 371475 h 11779250"/>
              <a:gd name="connsiteX3" fmla="*/ 18361025 w 20678775"/>
              <a:gd name="connsiteY3" fmla="*/ 1190625 h 11779250"/>
              <a:gd name="connsiteX4" fmla="*/ 20570825 w 20678775"/>
              <a:gd name="connsiteY4" fmla="*/ 7515225 h 11779250"/>
              <a:gd name="connsiteX5" fmla="*/ 19008725 w 20678775"/>
              <a:gd name="connsiteY5" fmla="*/ 9324975 h 11779250"/>
              <a:gd name="connsiteX6" fmla="*/ 17294225 w 20678775"/>
              <a:gd name="connsiteY6" fmla="*/ 9705975 h 11779250"/>
              <a:gd name="connsiteX7" fmla="*/ 16627475 w 20678775"/>
              <a:gd name="connsiteY7" fmla="*/ 10410825 h 11779250"/>
              <a:gd name="connsiteX8" fmla="*/ 13827125 w 20678775"/>
              <a:gd name="connsiteY8" fmla="*/ 11706225 h 11779250"/>
              <a:gd name="connsiteX9" fmla="*/ 12646025 w 20678775"/>
              <a:gd name="connsiteY9" fmla="*/ 10848975 h 11779250"/>
              <a:gd name="connsiteX10" fmla="*/ 8969375 w 20678775"/>
              <a:gd name="connsiteY10" fmla="*/ 10563225 h 11779250"/>
              <a:gd name="connsiteX11" fmla="*/ 244475 w 20678775"/>
              <a:gd name="connsiteY11" fmla="*/ 6200775 h 11779250"/>
              <a:gd name="connsiteX0" fmla="*/ 0 w 20434300"/>
              <a:gd name="connsiteY0" fmla="*/ 6200775 h 11779250"/>
              <a:gd name="connsiteX1" fmla="*/ 10191750 w 20434300"/>
              <a:gd name="connsiteY1" fmla="*/ 1933575 h 11779250"/>
              <a:gd name="connsiteX2" fmla="*/ 12268200 w 20434300"/>
              <a:gd name="connsiteY2" fmla="*/ 371475 h 11779250"/>
              <a:gd name="connsiteX3" fmla="*/ 18116550 w 20434300"/>
              <a:gd name="connsiteY3" fmla="*/ 1190625 h 11779250"/>
              <a:gd name="connsiteX4" fmla="*/ 20326350 w 20434300"/>
              <a:gd name="connsiteY4" fmla="*/ 7515225 h 11779250"/>
              <a:gd name="connsiteX5" fmla="*/ 18764250 w 20434300"/>
              <a:gd name="connsiteY5" fmla="*/ 9324975 h 11779250"/>
              <a:gd name="connsiteX6" fmla="*/ 17049750 w 20434300"/>
              <a:gd name="connsiteY6" fmla="*/ 9705975 h 11779250"/>
              <a:gd name="connsiteX7" fmla="*/ 16383000 w 20434300"/>
              <a:gd name="connsiteY7" fmla="*/ 10410825 h 11779250"/>
              <a:gd name="connsiteX8" fmla="*/ 13582650 w 20434300"/>
              <a:gd name="connsiteY8" fmla="*/ 11706225 h 11779250"/>
              <a:gd name="connsiteX9" fmla="*/ 12401550 w 20434300"/>
              <a:gd name="connsiteY9" fmla="*/ 10848975 h 11779250"/>
              <a:gd name="connsiteX10" fmla="*/ 8724900 w 20434300"/>
              <a:gd name="connsiteY10" fmla="*/ 10563225 h 11779250"/>
              <a:gd name="connsiteX11" fmla="*/ 0 w 20434300"/>
              <a:gd name="connsiteY11" fmla="*/ 6200775 h 11779250"/>
              <a:gd name="connsiteX0" fmla="*/ 0 w 20434300"/>
              <a:gd name="connsiteY0" fmla="*/ 6200775 h 11779250"/>
              <a:gd name="connsiteX1" fmla="*/ 10191750 w 20434300"/>
              <a:gd name="connsiteY1" fmla="*/ 1933575 h 11779250"/>
              <a:gd name="connsiteX2" fmla="*/ 12268200 w 20434300"/>
              <a:gd name="connsiteY2" fmla="*/ 371475 h 11779250"/>
              <a:gd name="connsiteX3" fmla="*/ 18116550 w 20434300"/>
              <a:gd name="connsiteY3" fmla="*/ 1190625 h 11779250"/>
              <a:gd name="connsiteX4" fmla="*/ 20326350 w 20434300"/>
              <a:gd name="connsiteY4" fmla="*/ 7515225 h 11779250"/>
              <a:gd name="connsiteX5" fmla="*/ 18764250 w 20434300"/>
              <a:gd name="connsiteY5" fmla="*/ 9324975 h 11779250"/>
              <a:gd name="connsiteX6" fmla="*/ 17049750 w 20434300"/>
              <a:gd name="connsiteY6" fmla="*/ 9705975 h 11779250"/>
              <a:gd name="connsiteX7" fmla="*/ 16383000 w 20434300"/>
              <a:gd name="connsiteY7" fmla="*/ 10410825 h 11779250"/>
              <a:gd name="connsiteX8" fmla="*/ 13582650 w 20434300"/>
              <a:gd name="connsiteY8" fmla="*/ 11706225 h 11779250"/>
              <a:gd name="connsiteX9" fmla="*/ 12401550 w 20434300"/>
              <a:gd name="connsiteY9" fmla="*/ 10848975 h 11779250"/>
              <a:gd name="connsiteX10" fmla="*/ 8724900 w 20434300"/>
              <a:gd name="connsiteY10" fmla="*/ 10563225 h 11779250"/>
              <a:gd name="connsiteX11" fmla="*/ 0 w 20434300"/>
              <a:gd name="connsiteY11" fmla="*/ 6200775 h 11779250"/>
              <a:gd name="connsiteX0" fmla="*/ 0 w 20434300"/>
              <a:gd name="connsiteY0" fmla="*/ 6200775 h 11779250"/>
              <a:gd name="connsiteX1" fmla="*/ 10191750 w 20434300"/>
              <a:gd name="connsiteY1" fmla="*/ 1933575 h 11779250"/>
              <a:gd name="connsiteX2" fmla="*/ 12268200 w 20434300"/>
              <a:gd name="connsiteY2" fmla="*/ 371475 h 11779250"/>
              <a:gd name="connsiteX3" fmla="*/ 18116550 w 20434300"/>
              <a:gd name="connsiteY3" fmla="*/ 1190625 h 11779250"/>
              <a:gd name="connsiteX4" fmla="*/ 20326350 w 20434300"/>
              <a:gd name="connsiteY4" fmla="*/ 7515225 h 11779250"/>
              <a:gd name="connsiteX5" fmla="*/ 18764250 w 20434300"/>
              <a:gd name="connsiteY5" fmla="*/ 9324975 h 11779250"/>
              <a:gd name="connsiteX6" fmla="*/ 17049750 w 20434300"/>
              <a:gd name="connsiteY6" fmla="*/ 9705975 h 11779250"/>
              <a:gd name="connsiteX7" fmla="*/ 16383000 w 20434300"/>
              <a:gd name="connsiteY7" fmla="*/ 10410825 h 11779250"/>
              <a:gd name="connsiteX8" fmla="*/ 13582650 w 20434300"/>
              <a:gd name="connsiteY8" fmla="*/ 11706225 h 11779250"/>
              <a:gd name="connsiteX9" fmla="*/ 12401550 w 20434300"/>
              <a:gd name="connsiteY9" fmla="*/ 10848975 h 11779250"/>
              <a:gd name="connsiteX10" fmla="*/ 8724900 w 20434300"/>
              <a:gd name="connsiteY10" fmla="*/ 10563225 h 11779250"/>
              <a:gd name="connsiteX11" fmla="*/ 0 w 20434300"/>
              <a:gd name="connsiteY11" fmla="*/ 6200775 h 11779250"/>
              <a:gd name="connsiteX0" fmla="*/ 0 w 20434300"/>
              <a:gd name="connsiteY0" fmla="*/ 5829300 h 11407775"/>
              <a:gd name="connsiteX1" fmla="*/ 10191750 w 20434300"/>
              <a:gd name="connsiteY1" fmla="*/ 1562100 h 11407775"/>
              <a:gd name="connsiteX2" fmla="*/ 12268200 w 20434300"/>
              <a:gd name="connsiteY2" fmla="*/ 0 h 11407775"/>
              <a:gd name="connsiteX3" fmla="*/ 18116550 w 20434300"/>
              <a:gd name="connsiteY3" fmla="*/ 819150 h 11407775"/>
              <a:gd name="connsiteX4" fmla="*/ 20326350 w 20434300"/>
              <a:gd name="connsiteY4" fmla="*/ 7143750 h 11407775"/>
              <a:gd name="connsiteX5" fmla="*/ 18764250 w 20434300"/>
              <a:gd name="connsiteY5" fmla="*/ 8953500 h 11407775"/>
              <a:gd name="connsiteX6" fmla="*/ 17049750 w 20434300"/>
              <a:gd name="connsiteY6" fmla="*/ 9334500 h 11407775"/>
              <a:gd name="connsiteX7" fmla="*/ 16383000 w 20434300"/>
              <a:gd name="connsiteY7" fmla="*/ 10039350 h 11407775"/>
              <a:gd name="connsiteX8" fmla="*/ 13582650 w 20434300"/>
              <a:gd name="connsiteY8" fmla="*/ 11334750 h 11407775"/>
              <a:gd name="connsiteX9" fmla="*/ 12401550 w 20434300"/>
              <a:gd name="connsiteY9" fmla="*/ 10477500 h 11407775"/>
              <a:gd name="connsiteX10" fmla="*/ 8724900 w 20434300"/>
              <a:gd name="connsiteY10" fmla="*/ 10191750 h 11407775"/>
              <a:gd name="connsiteX11" fmla="*/ 0 w 20434300"/>
              <a:gd name="connsiteY11" fmla="*/ 5829300 h 11407775"/>
              <a:gd name="connsiteX0" fmla="*/ 0 w 20434300"/>
              <a:gd name="connsiteY0" fmla="*/ 5829300 h 11407775"/>
              <a:gd name="connsiteX1" fmla="*/ 10191750 w 20434300"/>
              <a:gd name="connsiteY1" fmla="*/ 1562100 h 11407775"/>
              <a:gd name="connsiteX2" fmla="*/ 12268200 w 20434300"/>
              <a:gd name="connsiteY2" fmla="*/ 0 h 11407775"/>
              <a:gd name="connsiteX3" fmla="*/ 18116550 w 20434300"/>
              <a:gd name="connsiteY3" fmla="*/ 819150 h 11407775"/>
              <a:gd name="connsiteX4" fmla="*/ 20326350 w 20434300"/>
              <a:gd name="connsiteY4" fmla="*/ 7143750 h 11407775"/>
              <a:gd name="connsiteX5" fmla="*/ 18764250 w 20434300"/>
              <a:gd name="connsiteY5" fmla="*/ 8953500 h 11407775"/>
              <a:gd name="connsiteX6" fmla="*/ 17049750 w 20434300"/>
              <a:gd name="connsiteY6" fmla="*/ 9334500 h 11407775"/>
              <a:gd name="connsiteX7" fmla="*/ 16383000 w 20434300"/>
              <a:gd name="connsiteY7" fmla="*/ 10039350 h 11407775"/>
              <a:gd name="connsiteX8" fmla="*/ 13582650 w 20434300"/>
              <a:gd name="connsiteY8" fmla="*/ 11334750 h 11407775"/>
              <a:gd name="connsiteX9" fmla="*/ 12401550 w 20434300"/>
              <a:gd name="connsiteY9" fmla="*/ 10477500 h 11407775"/>
              <a:gd name="connsiteX10" fmla="*/ 8724900 w 20434300"/>
              <a:gd name="connsiteY10" fmla="*/ 10191750 h 11407775"/>
              <a:gd name="connsiteX11" fmla="*/ 0 w 20434300"/>
              <a:gd name="connsiteY11" fmla="*/ 5829300 h 1140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434300" h="11407775">
                <a:moveTo>
                  <a:pt x="0" y="5829300"/>
                </a:moveTo>
                <a:lnTo>
                  <a:pt x="10191750" y="1562100"/>
                </a:lnTo>
                <a:lnTo>
                  <a:pt x="12268200" y="0"/>
                </a:lnTo>
                <a:lnTo>
                  <a:pt x="18116550" y="819150"/>
                </a:lnTo>
                <a:lnTo>
                  <a:pt x="20326350" y="7143750"/>
                </a:lnTo>
                <a:cubicBezTo>
                  <a:pt x="20434300" y="8499475"/>
                  <a:pt x="19310350" y="8588375"/>
                  <a:pt x="18764250" y="8953500"/>
                </a:cubicBezTo>
                <a:cubicBezTo>
                  <a:pt x="18218150" y="9318625"/>
                  <a:pt x="17446625" y="9153525"/>
                  <a:pt x="17049750" y="9334500"/>
                </a:cubicBezTo>
                <a:cubicBezTo>
                  <a:pt x="16652875" y="9515475"/>
                  <a:pt x="16960850" y="9705975"/>
                  <a:pt x="16383000" y="10039350"/>
                </a:cubicBezTo>
                <a:cubicBezTo>
                  <a:pt x="15805150" y="10372725"/>
                  <a:pt x="14246225" y="11261725"/>
                  <a:pt x="13582650" y="11334750"/>
                </a:cubicBezTo>
                <a:cubicBezTo>
                  <a:pt x="12919075" y="11407775"/>
                  <a:pt x="13211175" y="10668000"/>
                  <a:pt x="12401550" y="10477500"/>
                </a:cubicBezTo>
                <a:lnTo>
                  <a:pt x="8724900" y="10191750"/>
                </a:lnTo>
                <a:lnTo>
                  <a:pt x="0" y="5829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383" name="Полилиния 382"/>
          <p:cNvSpPr/>
          <p:nvPr/>
        </p:nvSpPr>
        <p:spPr bwMode="auto">
          <a:xfrm>
            <a:off x="1843088" y="461963"/>
            <a:ext cx="46037" cy="46037"/>
          </a:xfrm>
          <a:custGeom>
            <a:avLst/>
            <a:gdLst>
              <a:gd name="connsiteX0" fmla="*/ 247650 w 730250"/>
              <a:gd name="connsiteY0" fmla="*/ 31750 h 742950"/>
              <a:gd name="connsiteX1" fmla="*/ 19050 w 730250"/>
              <a:gd name="connsiteY1" fmla="*/ 88900 h 742950"/>
              <a:gd name="connsiteX2" fmla="*/ 361950 w 730250"/>
              <a:gd name="connsiteY2" fmla="*/ 546100 h 742950"/>
              <a:gd name="connsiteX3" fmla="*/ 704850 w 730250"/>
              <a:gd name="connsiteY3" fmla="*/ 698500 h 742950"/>
              <a:gd name="connsiteX4" fmla="*/ 514350 w 730250"/>
              <a:gd name="connsiteY4" fmla="*/ 279400 h 742950"/>
              <a:gd name="connsiteX5" fmla="*/ 247650 w 730250"/>
              <a:gd name="connsiteY5" fmla="*/ 3175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0250" h="742950">
                <a:moveTo>
                  <a:pt x="247650" y="31750"/>
                </a:moveTo>
                <a:cubicBezTo>
                  <a:pt x="165100" y="0"/>
                  <a:pt x="0" y="3175"/>
                  <a:pt x="19050" y="88900"/>
                </a:cubicBezTo>
                <a:cubicBezTo>
                  <a:pt x="38100" y="174625"/>
                  <a:pt x="247650" y="444500"/>
                  <a:pt x="361950" y="546100"/>
                </a:cubicBezTo>
                <a:cubicBezTo>
                  <a:pt x="476250" y="647700"/>
                  <a:pt x="679450" y="742950"/>
                  <a:pt x="704850" y="698500"/>
                </a:cubicBezTo>
                <a:cubicBezTo>
                  <a:pt x="730250" y="654050"/>
                  <a:pt x="596900" y="393700"/>
                  <a:pt x="514350" y="279400"/>
                </a:cubicBezTo>
                <a:cubicBezTo>
                  <a:pt x="431800" y="165100"/>
                  <a:pt x="330200" y="63500"/>
                  <a:pt x="247650" y="31750"/>
                </a:cubicBezTo>
                <a:close/>
              </a:path>
            </a:pathLst>
          </a:custGeom>
          <a:solidFill>
            <a:srgbClr val="92D050"/>
          </a:solidFill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grpSp>
        <p:nvGrpSpPr>
          <p:cNvPr id="384" name="Группа 343"/>
          <p:cNvGrpSpPr/>
          <p:nvPr/>
        </p:nvGrpSpPr>
        <p:grpSpPr bwMode="auto">
          <a:xfrm>
            <a:off x="50800" y="84877"/>
            <a:ext cx="2228438" cy="2119987"/>
            <a:chOff x="-27495500" y="-31019750"/>
            <a:chExt cx="65234552" cy="62542737"/>
          </a:xfrm>
          <a:solidFill>
            <a:srgbClr val="E9F5DB"/>
          </a:solidFill>
        </p:grpSpPr>
        <p:sp>
          <p:nvSpPr>
            <p:cNvPr id="385" name="Полилиния 384"/>
            <p:cNvSpPr/>
            <p:nvPr/>
          </p:nvSpPr>
          <p:spPr>
            <a:xfrm>
              <a:off x="-24342725" y="13677900"/>
              <a:ext cx="5264150" cy="9048750"/>
            </a:xfrm>
            <a:custGeom>
              <a:avLst/>
              <a:gdLst>
                <a:gd name="connsiteX0" fmla="*/ 720725 w 5264150"/>
                <a:gd name="connsiteY0" fmla="*/ 381000 h 9048750"/>
                <a:gd name="connsiteX1" fmla="*/ 1158875 w 5264150"/>
                <a:gd name="connsiteY1" fmla="*/ 95250 h 9048750"/>
                <a:gd name="connsiteX2" fmla="*/ 1920875 w 5264150"/>
                <a:gd name="connsiteY2" fmla="*/ 952500 h 9048750"/>
                <a:gd name="connsiteX3" fmla="*/ 2720975 w 5264150"/>
                <a:gd name="connsiteY3" fmla="*/ 2343150 h 9048750"/>
                <a:gd name="connsiteX4" fmla="*/ 3406775 w 5264150"/>
                <a:gd name="connsiteY4" fmla="*/ 2857500 h 9048750"/>
                <a:gd name="connsiteX5" fmla="*/ 4168775 w 5264150"/>
                <a:gd name="connsiteY5" fmla="*/ 3371850 h 9048750"/>
                <a:gd name="connsiteX6" fmla="*/ 4664075 w 5264150"/>
                <a:gd name="connsiteY6" fmla="*/ 4229100 h 9048750"/>
                <a:gd name="connsiteX7" fmla="*/ 4968875 w 5264150"/>
                <a:gd name="connsiteY7" fmla="*/ 4914900 h 9048750"/>
                <a:gd name="connsiteX8" fmla="*/ 5254625 w 5264150"/>
                <a:gd name="connsiteY8" fmla="*/ 5734050 h 9048750"/>
                <a:gd name="connsiteX9" fmla="*/ 5026025 w 5264150"/>
                <a:gd name="connsiteY9" fmla="*/ 6400800 h 9048750"/>
                <a:gd name="connsiteX10" fmla="*/ 4606925 w 5264150"/>
                <a:gd name="connsiteY10" fmla="*/ 6667500 h 9048750"/>
                <a:gd name="connsiteX11" fmla="*/ 4892675 w 5264150"/>
                <a:gd name="connsiteY11" fmla="*/ 7315200 h 9048750"/>
                <a:gd name="connsiteX12" fmla="*/ 4892675 w 5264150"/>
                <a:gd name="connsiteY12" fmla="*/ 7943850 h 9048750"/>
                <a:gd name="connsiteX13" fmla="*/ 4949825 w 5264150"/>
                <a:gd name="connsiteY13" fmla="*/ 8572500 h 9048750"/>
                <a:gd name="connsiteX14" fmla="*/ 4911725 w 5264150"/>
                <a:gd name="connsiteY14" fmla="*/ 8972550 h 9048750"/>
                <a:gd name="connsiteX15" fmla="*/ 4397375 w 5264150"/>
                <a:gd name="connsiteY15" fmla="*/ 8934450 h 9048750"/>
                <a:gd name="connsiteX16" fmla="*/ 3559175 w 5264150"/>
                <a:gd name="connsiteY16" fmla="*/ 8286750 h 9048750"/>
                <a:gd name="connsiteX17" fmla="*/ 3235325 w 5264150"/>
                <a:gd name="connsiteY17" fmla="*/ 7829550 h 9048750"/>
                <a:gd name="connsiteX18" fmla="*/ 2778125 w 5264150"/>
                <a:gd name="connsiteY18" fmla="*/ 7505700 h 9048750"/>
                <a:gd name="connsiteX19" fmla="*/ 2454275 w 5264150"/>
                <a:gd name="connsiteY19" fmla="*/ 7105650 h 9048750"/>
                <a:gd name="connsiteX20" fmla="*/ 2168525 w 5264150"/>
                <a:gd name="connsiteY20" fmla="*/ 6667500 h 9048750"/>
                <a:gd name="connsiteX21" fmla="*/ 1958975 w 5264150"/>
                <a:gd name="connsiteY21" fmla="*/ 6229350 h 9048750"/>
                <a:gd name="connsiteX22" fmla="*/ 1558925 w 5264150"/>
                <a:gd name="connsiteY22" fmla="*/ 5562600 h 9048750"/>
                <a:gd name="connsiteX23" fmla="*/ 1216025 w 5264150"/>
                <a:gd name="connsiteY23" fmla="*/ 5048250 h 9048750"/>
                <a:gd name="connsiteX24" fmla="*/ 1025525 w 5264150"/>
                <a:gd name="connsiteY24" fmla="*/ 4610100 h 9048750"/>
                <a:gd name="connsiteX25" fmla="*/ 663575 w 5264150"/>
                <a:gd name="connsiteY25" fmla="*/ 4000500 h 9048750"/>
                <a:gd name="connsiteX26" fmla="*/ 434975 w 5264150"/>
                <a:gd name="connsiteY26" fmla="*/ 3562350 h 9048750"/>
                <a:gd name="connsiteX27" fmla="*/ 187325 w 5264150"/>
                <a:gd name="connsiteY27" fmla="*/ 2914650 h 9048750"/>
                <a:gd name="connsiteX28" fmla="*/ 34925 w 5264150"/>
                <a:gd name="connsiteY28" fmla="*/ 2552700 h 9048750"/>
                <a:gd name="connsiteX29" fmla="*/ 53975 w 5264150"/>
                <a:gd name="connsiteY29" fmla="*/ 2209800 h 9048750"/>
                <a:gd name="connsiteX30" fmla="*/ 73025 w 5264150"/>
                <a:gd name="connsiteY30" fmla="*/ 1771650 h 9048750"/>
                <a:gd name="connsiteX31" fmla="*/ 492125 w 5264150"/>
                <a:gd name="connsiteY31" fmla="*/ 914400 h 9048750"/>
                <a:gd name="connsiteX32" fmla="*/ 720725 w 5264150"/>
                <a:gd name="connsiteY32" fmla="*/ 381000 h 9048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264150" h="9048750">
                  <a:moveTo>
                    <a:pt x="720725" y="381000"/>
                  </a:moveTo>
                  <a:cubicBezTo>
                    <a:pt x="831850" y="244475"/>
                    <a:pt x="958850" y="0"/>
                    <a:pt x="1158875" y="95250"/>
                  </a:cubicBezTo>
                  <a:cubicBezTo>
                    <a:pt x="1358900" y="190500"/>
                    <a:pt x="1660525" y="577850"/>
                    <a:pt x="1920875" y="952500"/>
                  </a:cubicBezTo>
                  <a:cubicBezTo>
                    <a:pt x="2181225" y="1327150"/>
                    <a:pt x="2473325" y="2025650"/>
                    <a:pt x="2720975" y="2343150"/>
                  </a:cubicBezTo>
                  <a:cubicBezTo>
                    <a:pt x="2968625" y="2660650"/>
                    <a:pt x="3165475" y="2686050"/>
                    <a:pt x="3406775" y="2857500"/>
                  </a:cubicBezTo>
                  <a:cubicBezTo>
                    <a:pt x="3648075" y="3028950"/>
                    <a:pt x="3959225" y="3143250"/>
                    <a:pt x="4168775" y="3371850"/>
                  </a:cubicBezTo>
                  <a:cubicBezTo>
                    <a:pt x="4378325" y="3600450"/>
                    <a:pt x="4530725" y="3971925"/>
                    <a:pt x="4664075" y="4229100"/>
                  </a:cubicBezTo>
                  <a:cubicBezTo>
                    <a:pt x="4797425" y="4486275"/>
                    <a:pt x="4870450" y="4664075"/>
                    <a:pt x="4968875" y="4914900"/>
                  </a:cubicBezTo>
                  <a:cubicBezTo>
                    <a:pt x="5067300" y="5165725"/>
                    <a:pt x="5245100" y="5486400"/>
                    <a:pt x="5254625" y="5734050"/>
                  </a:cubicBezTo>
                  <a:cubicBezTo>
                    <a:pt x="5264150" y="5981700"/>
                    <a:pt x="5133975" y="6245225"/>
                    <a:pt x="5026025" y="6400800"/>
                  </a:cubicBezTo>
                  <a:cubicBezTo>
                    <a:pt x="4918075" y="6556375"/>
                    <a:pt x="4629150" y="6515100"/>
                    <a:pt x="4606925" y="6667500"/>
                  </a:cubicBezTo>
                  <a:cubicBezTo>
                    <a:pt x="4584700" y="6819900"/>
                    <a:pt x="4845050" y="7102475"/>
                    <a:pt x="4892675" y="7315200"/>
                  </a:cubicBezTo>
                  <a:cubicBezTo>
                    <a:pt x="4940300" y="7527925"/>
                    <a:pt x="4883150" y="7734300"/>
                    <a:pt x="4892675" y="7943850"/>
                  </a:cubicBezTo>
                  <a:cubicBezTo>
                    <a:pt x="4902200" y="8153400"/>
                    <a:pt x="4946650" y="8401050"/>
                    <a:pt x="4949825" y="8572500"/>
                  </a:cubicBezTo>
                  <a:cubicBezTo>
                    <a:pt x="4953000" y="8743950"/>
                    <a:pt x="5003800" y="8912225"/>
                    <a:pt x="4911725" y="8972550"/>
                  </a:cubicBezTo>
                  <a:cubicBezTo>
                    <a:pt x="4819650" y="9032875"/>
                    <a:pt x="4622800" y="9048750"/>
                    <a:pt x="4397375" y="8934450"/>
                  </a:cubicBezTo>
                  <a:cubicBezTo>
                    <a:pt x="4171950" y="8820150"/>
                    <a:pt x="3752850" y="8470900"/>
                    <a:pt x="3559175" y="8286750"/>
                  </a:cubicBezTo>
                  <a:cubicBezTo>
                    <a:pt x="3365500" y="8102600"/>
                    <a:pt x="3365500" y="7959725"/>
                    <a:pt x="3235325" y="7829550"/>
                  </a:cubicBezTo>
                  <a:cubicBezTo>
                    <a:pt x="3105150" y="7699375"/>
                    <a:pt x="2908300" y="7626350"/>
                    <a:pt x="2778125" y="7505700"/>
                  </a:cubicBezTo>
                  <a:cubicBezTo>
                    <a:pt x="2647950" y="7385050"/>
                    <a:pt x="2555875" y="7245350"/>
                    <a:pt x="2454275" y="7105650"/>
                  </a:cubicBezTo>
                  <a:cubicBezTo>
                    <a:pt x="2352675" y="6965950"/>
                    <a:pt x="2251075" y="6813550"/>
                    <a:pt x="2168525" y="6667500"/>
                  </a:cubicBezTo>
                  <a:cubicBezTo>
                    <a:pt x="2085975" y="6521450"/>
                    <a:pt x="2060575" y="6413500"/>
                    <a:pt x="1958975" y="6229350"/>
                  </a:cubicBezTo>
                  <a:cubicBezTo>
                    <a:pt x="1857375" y="6045200"/>
                    <a:pt x="1682750" y="5759450"/>
                    <a:pt x="1558925" y="5562600"/>
                  </a:cubicBezTo>
                  <a:cubicBezTo>
                    <a:pt x="1435100" y="5365750"/>
                    <a:pt x="1304925" y="5207000"/>
                    <a:pt x="1216025" y="5048250"/>
                  </a:cubicBezTo>
                  <a:cubicBezTo>
                    <a:pt x="1127125" y="4889500"/>
                    <a:pt x="1117600" y="4784725"/>
                    <a:pt x="1025525" y="4610100"/>
                  </a:cubicBezTo>
                  <a:cubicBezTo>
                    <a:pt x="933450" y="4435475"/>
                    <a:pt x="762000" y="4175125"/>
                    <a:pt x="663575" y="4000500"/>
                  </a:cubicBezTo>
                  <a:cubicBezTo>
                    <a:pt x="565150" y="3825875"/>
                    <a:pt x="514350" y="3743325"/>
                    <a:pt x="434975" y="3562350"/>
                  </a:cubicBezTo>
                  <a:cubicBezTo>
                    <a:pt x="355600" y="3381375"/>
                    <a:pt x="254000" y="3082925"/>
                    <a:pt x="187325" y="2914650"/>
                  </a:cubicBezTo>
                  <a:cubicBezTo>
                    <a:pt x="120650" y="2746375"/>
                    <a:pt x="57150" y="2670175"/>
                    <a:pt x="34925" y="2552700"/>
                  </a:cubicBezTo>
                  <a:cubicBezTo>
                    <a:pt x="12700" y="2435225"/>
                    <a:pt x="47625" y="2339975"/>
                    <a:pt x="53975" y="2209800"/>
                  </a:cubicBezTo>
                  <a:cubicBezTo>
                    <a:pt x="60325" y="2079625"/>
                    <a:pt x="0" y="1987550"/>
                    <a:pt x="73025" y="1771650"/>
                  </a:cubicBezTo>
                  <a:cubicBezTo>
                    <a:pt x="146050" y="1555750"/>
                    <a:pt x="381000" y="1149350"/>
                    <a:pt x="492125" y="914400"/>
                  </a:cubicBezTo>
                  <a:cubicBezTo>
                    <a:pt x="603250" y="679450"/>
                    <a:pt x="609600" y="517525"/>
                    <a:pt x="720725" y="381000"/>
                  </a:cubicBezTo>
                  <a:close/>
                </a:path>
              </a:pathLst>
            </a:custGeom>
            <a:grp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957816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Arial Narrow" pitchFamily="34" charset="0"/>
              </a:endParaRPr>
            </a:p>
          </p:txBody>
        </p:sp>
        <p:grpSp>
          <p:nvGrpSpPr>
            <p:cNvPr id="386" name="Группа 341"/>
            <p:cNvGrpSpPr/>
            <p:nvPr/>
          </p:nvGrpSpPr>
          <p:grpSpPr>
            <a:xfrm>
              <a:off x="-27495500" y="-31019750"/>
              <a:ext cx="65234552" cy="62542737"/>
              <a:chOff x="-27495500" y="-31019750"/>
              <a:chExt cx="65234552" cy="62542737"/>
            </a:xfrm>
            <a:grpFill/>
          </p:grpSpPr>
          <p:sp>
            <p:nvSpPr>
              <p:cNvPr id="387" name="Полилиния 386"/>
              <p:cNvSpPr/>
              <p:nvPr/>
            </p:nvSpPr>
            <p:spPr>
              <a:xfrm>
                <a:off x="-24625300" y="14071600"/>
                <a:ext cx="3397250" cy="7413625"/>
              </a:xfrm>
              <a:custGeom>
                <a:avLst/>
                <a:gdLst>
                  <a:gd name="connsiteX0" fmla="*/ 69850 w 3397250"/>
                  <a:gd name="connsiteY0" fmla="*/ 1187450 h 7413625"/>
                  <a:gd name="connsiteX1" fmla="*/ 50800 w 3397250"/>
                  <a:gd name="connsiteY1" fmla="*/ 1549400 h 7413625"/>
                  <a:gd name="connsiteX2" fmla="*/ 165100 w 3397250"/>
                  <a:gd name="connsiteY2" fmla="*/ 2044700 h 7413625"/>
                  <a:gd name="connsiteX3" fmla="*/ 165100 w 3397250"/>
                  <a:gd name="connsiteY3" fmla="*/ 2349500 h 7413625"/>
                  <a:gd name="connsiteX4" fmla="*/ 317500 w 3397250"/>
                  <a:gd name="connsiteY4" fmla="*/ 2368550 h 7413625"/>
                  <a:gd name="connsiteX5" fmla="*/ 469900 w 3397250"/>
                  <a:gd name="connsiteY5" fmla="*/ 2844800 h 7413625"/>
                  <a:gd name="connsiteX6" fmla="*/ 736600 w 3397250"/>
                  <a:gd name="connsiteY6" fmla="*/ 3568700 h 7413625"/>
                  <a:gd name="connsiteX7" fmla="*/ 1041400 w 3397250"/>
                  <a:gd name="connsiteY7" fmla="*/ 4159250 h 7413625"/>
                  <a:gd name="connsiteX8" fmla="*/ 1327150 w 3397250"/>
                  <a:gd name="connsiteY8" fmla="*/ 4673600 h 7413625"/>
                  <a:gd name="connsiteX9" fmla="*/ 1689100 w 3397250"/>
                  <a:gd name="connsiteY9" fmla="*/ 5321300 h 7413625"/>
                  <a:gd name="connsiteX10" fmla="*/ 2127250 w 3397250"/>
                  <a:gd name="connsiteY10" fmla="*/ 5911850 h 7413625"/>
                  <a:gd name="connsiteX11" fmla="*/ 2470150 w 3397250"/>
                  <a:gd name="connsiteY11" fmla="*/ 6502400 h 7413625"/>
                  <a:gd name="connsiteX12" fmla="*/ 2908300 w 3397250"/>
                  <a:gd name="connsiteY12" fmla="*/ 7035800 h 7413625"/>
                  <a:gd name="connsiteX13" fmla="*/ 3213100 w 3397250"/>
                  <a:gd name="connsiteY13" fmla="*/ 7378700 h 7413625"/>
                  <a:gd name="connsiteX14" fmla="*/ 3384550 w 3397250"/>
                  <a:gd name="connsiteY14" fmla="*/ 7245350 h 7413625"/>
                  <a:gd name="connsiteX15" fmla="*/ 3136900 w 3397250"/>
                  <a:gd name="connsiteY15" fmla="*/ 7016750 h 7413625"/>
                  <a:gd name="connsiteX16" fmla="*/ 2946400 w 3397250"/>
                  <a:gd name="connsiteY16" fmla="*/ 6864350 h 7413625"/>
                  <a:gd name="connsiteX17" fmla="*/ 3098800 w 3397250"/>
                  <a:gd name="connsiteY17" fmla="*/ 6673850 h 7413625"/>
                  <a:gd name="connsiteX18" fmla="*/ 2832100 w 3397250"/>
                  <a:gd name="connsiteY18" fmla="*/ 6578600 h 7413625"/>
                  <a:gd name="connsiteX19" fmla="*/ 2774950 w 3397250"/>
                  <a:gd name="connsiteY19" fmla="*/ 6235700 h 7413625"/>
                  <a:gd name="connsiteX20" fmla="*/ 2755900 w 3397250"/>
                  <a:gd name="connsiteY20" fmla="*/ 6140450 h 7413625"/>
                  <a:gd name="connsiteX21" fmla="*/ 2603500 w 3397250"/>
                  <a:gd name="connsiteY21" fmla="*/ 6026150 h 7413625"/>
                  <a:gd name="connsiteX22" fmla="*/ 2413000 w 3397250"/>
                  <a:gd name="connsiteY22" fmla="*/ 5969000 h 7413625"/>
                  <a:gd name="connsiteX23" fmla="*/ 2432050 w 3397250"/>
                  <a:gd name="connsiteY23" fmla="*/ 5683250 h 7413625"/>
                  <a:gd name="connsiteX24" fmla="*/ 2489200 w 3397250"/>
                  <a:gd name="connsiteY24" fmla="*/ 5530850 h 7413625"/>
                  <a:gd name="connsiteX25" fmla="*/ 2317750 w 3397250"/>
                  <a:gd name="connsiteY25" fmla="*/ 5397500 h 7413625"/>
                  <a:gd name="connsiteX26" fmla="*/ 2336800 w 3397250"/>
                  <a:gd name="connsiteY26" fmla="*/ 5226050 h 7413625"/>
                  <a:gd name="connsiteX27" fmla="*/ 2184400 w 3397250"/>
                  <a:gd name="connsiteY27" fmla="*/ 5016500 h 7413625"/>
                  <a:gd name="connsiteX28" fmla="*/ 2127250 w 3397250"/>
                  <a:gd name="connsiteY28" fmla="*/ 4787900 h 7413625"/>
                  <a:gd name="connsiteX29" fmla="*/ 1708150 w 3397250"/>
                  <a:gd name="connsiteY29" fmla="*/ 4635500 h 7413625"/>
                  <a:gd name="connsiteX30" fmla="*/ 1479550 w 3397250"/>
                  <a:gd name="connsiteY30" fmla="*/ 4330700 h 7413625"/>
                  <a:gd name="connsiteX31" fmla="*/ 1574800 w 3397250"/>
                  <a:gd name="connsiteY31" fmla="*/ 4159250 h 7413625"/>
                  <a:gd name="connsiteX32" fmla="*/ 1498600 w 3397250"/>
                  <a:gd name="connsiteY32" fmla="*/ 4006850 h 7413625"/>
                  <a:gd name="connsiteX33" fmla="*/ 1289050 w 3397250"/>
                  <a:gd name="connsiteY33" fmla="*/ 3854450 h 7413625"/>
                  <a:gd name="connsiteX34" fmla="*/ 1212850 w 3397250"/>
                  <a:gd name="connsiteY34" fmla="*/ 3644900 h 7413625"/>
                  <a:gd name="connsiteX35" fmla="*/ 1174750 w 3397250"/>
                  <a:gd name="connsiteY35" fmla="*/ 3492500 h 7413625"/>
                  <a:gd name="connsiteX36" fmla="*/ 927100 w 3397250"/>
                  <a:gd name="connsiteY36" fmla="*/ 3263900 h 7413625"/>
                  <a:gd name="connsiteX37" fmla="*/ 965200 w 3397250"/>
                  <a:gd name="connsiteY37" fmla="*/ 3092450 h 7413625"/>
                  <a:gd name="connsiteX38" fmla="*/ 755650 w 3397250"/>
                  <a:gd name="connsiteY38" fmla="*/ 2959100 h 7413625"/>
                  <a:gd name="connsiteX39" fmla="*/ 965200 w 3397250"/>
                  <a:gd name="connsiteY39" fmla="*/ 2730500 h 7413625"/>
                  <a:gd name="connsiteX40" fmla="*/ 927100 w 3397250"/>
                  <a:gd name="connsiteY40" fmla="*/ 2692400 h 7413625"/>
                  <a:gd name="connsiteX41" fmla="*/ 679450 w 3397250"/>
                  <a:gd name="connsiteY41" fmla="*/ 2520950 h 7413625"/>
                  <a:gd name="connsiteX42" fmla="*/ 546100 w 3397250"/>
                  <a:gd name="connsiteY42" fmla="*/ 2425700 h 7413625"/>
                  <a:gd name="connsiteX43" fmla="*/ 412750 w 3397250"/>
                  <a:gd name="connsiteY43" fmla="*/ 2273300 h 7413625"/>
                  <a:gd name="connsiteX44" fmla="*/ 450850 w 3397250"/>
                  <a:gd name="connsiteY44" fmla="*/ 2139950 h 7413625"/>
                  <a:gd name="connsiteX45" fmla="*/ 412750 w 3397250"/>
                  <a:gd name="connsiteY45" fmla="*/ 2044700 h 7413625"/>
                  <a:gd name="connsiteX46" fmla="*/ 412750 w 3397250"/>
                  <a:gd name="connsiteY46" fmla="*/ 1873250 h 7413625"/>
                  <a:gd name="connsiteX47" fmla="*/ 469900 w 3397250"/>
                  <a:gd name="connsiteY47" fmla="*/ 1682750 h 7413625"/>
                  <a:gd name="connsiteX48" fmla="*/ 679450 w 3397250"/>
                  <a:gd name="connsiteY48" fmla="*/ 1587500 h 7413625"/>
                  <a:gd name="connsiteX49" fmla="*/ 679450 w 3397250"/>
                  <a:gd name="connsiteY49" fmla="*/ 1454150 h 7413625"/>
                  <a:gd name="connsiteX50" fmla="*/ 641350 w 3397250"/>
                  <a:gd name="connsiteY50" fmla="*/ 1320800 h 7413625"/>
                  <a:gd name="connsiteX51" fmla="*/ 908050 w 3397250"/>
                  <a:gd name="connsiteY51" fmla="*/ 1168400 h 7413625"/>
                  <a:gd name="connsiteX52" fmla="*/ 965200 w 3397250"/>
                  <a:gd name="connsiteY52" fmla="*/ 977900 h 7413625"/>
                  <a:gd name="connsiteX53" fmla="*/ 1098550 w 3397250"/>
                  <a:gd name="connsiteY53" fmla="*/ 882650 h 7413625"/>
                  <a:gd name="connsiteX54" fmla="*/ 1079500 w 3397250"/>
                  <a:gd name="connsiteY54" fmla="*/ 768350 h 7413625"/>
                  <a:gd name="connsiteX55" fmla="*/ 1117600 w 3397250"/>
                  <a:gd name="connsiteY55" fmla="*/ 577850 h 7413625"/>
                  <a:gd name="connsiteX56" fmla="*/ 1174750 w 3397250"/>
                  <a:gd name="connsiteY56" fmla="*/ 406400 h 7413625"/>
                  <a:gd name="connsiteX57" fmla="*/ 1289050 w 3397250"/>
                  <a:gd name="connsiteY57" fmla="*/ 273050 h 7413625"/>
                  <a:gd name="connsiteX58" fmla="*/ 1212850 w 3397250"/>
                  <a:gd name="connsiteY58" fmla="*/ 158750 h 7413625"/>
                  <a:gd name="connsiteX59" fmla="*/ 965200 w 3397250"/>
                  <a:gd name="connsiteY59" fmla="*/ 63500 h 7413625"/>
                  <a:gd name="connsiteX60" fmla="*/ 469900 w 3397250"/>
                  <a:gd name="connsiteY60" fmla="*/ 539750 h 7413625"/>
                  <a:gd name="connsiteX61" fmla="*/ 69850 w 3397250"/>
                  <a:gd name="connsiteY61" fmla="*/ 1187450 h 7413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3397250" h="7413625">
                    <a:moveTo>
                      <a:pt x="69850" y="1187450"/>
                    </a:moveTo>
                    <a:cubicBezTo>
                      <a:pt x="0" y="1355725"/>
                      <a:pt x="34925" y="1406525"/>
                      <a:pt x="50800" y="1549400"/>
                    </a:cubicBezTo>
                    <a:cubicBezTo>
                      <a:pt x="66675" y="1692275"/>
                      <a:pt x="146050" y="1911350"/>
                      <a:pt x="165100" y="2044700"/>
                    </a:cubicBezTo>
                    <a:cubicBezTo>
                      <a:pt x="184150" y="2178050"/>
                      <a:pt x="139700" y="2295525"/>
                      <a:pt x="165100" y="2349500"/>
                    </a:cubicBezTo>
                    <a:cubicBezTo>
                      <a:pt x="190500" y="2403475"/>
                      <a:pt x="266700" y="2286000"/>
                      <a:pt x="317500" y="2368550"/>
                    </a:cubicBezTo>
                    <a:cubicBezTo>
                      <a:pt x="368300" y="2451100"/>
                      <a:pt x="400050" y="2644775"/>
                      <a:pt x="469900" y="2844800"/>
                    </a:cubicBezTo>
                    <a:cubicBezTo>
                      <a:pt x="539750" y="3044825"/>
                      <a:pt x="641350" y="3349625"/>
                      <a:pt x="736600" y="3568700"/>
                    </a:cubicBezTo>
                    <a:cubicBezTo>
                      <a:pt x="831850" y="3787775"/>
                      <a:pt x="942975" y="3975100"/>
                      <a:pt x="1041400" y="4159250"/>
                    </a:cubicBezTo>
                    <a:cubicBezTo>
                      <a:pt x="1139825" y="4343400"/>
                      <a:pt x="1327150" y="4673600"/>
                      <a:pt x="1327150" y="4673600"/>
                    </a:cubicBezTo>
                    <a:cubicBezTo>
                      <a:pt x="1435100" y="4867275"/>
                      <a:pt x="1555750" y="5114925"/>
                      <a:pt x="1689100" y="5321300"/>
                    </a:cubicBezTo>
                    <a:cubicBezTo>
                      <a:pt x="1822450" y="5527675"/>
                      <a:pt x="1997075" y="5715000"/>
                      <a:pt x="2127250" y="5911850"/>
                    </a:cubicBezTo>
                    <a:cubicBezTo>
                      <a:pt x="2257425" y="6108700"/>
                      <a:pt x="2339975" y="6315075"/>
                      <a:pt x="2470150" y="6502400"/>
                    </a:cubicBezTo>
                    <a:cubicBezTo>
                      <a:pt x="2600325" y="6689725"/>
                      <a:pt x="2784475" y="6889750"/>
                      <a:pt x="2908300" y="7035800"/>
                    </a:cubicBezTo>
                    <a:cubicBezTo>
                      <a:pt x="3032125" y="7181850"/>
                      <a:pt x="3133725" y="7343775"/>
                      <a:pt x="3213100" y="7378700"/>
                    </a:cubicBezTo>
                    <a:cubicBezTo>
                      <a:pt x="3292475" y="7413625"/>
                      <a:pt x="3397250" y="7305675"/>
                      <a:pt x="3384550" y="7245350"/>
                    </a:cubicBezTo>
                    <a:cubicBezTo>
                      <a:pt x="3371850" y="7185025"/>
                      <a:pt x="3209925" y="7080250"/>
                      <a:pt x="3136900" y="7016750"/>
                    </a:cubicBezTo>
                    <a:cubicBezTo>
                      <a:pt x="3063875" y="6953250"/>
                      <a:pt x="2952750" y="6921500"/>
                      <a:pt x="2946400" y="6864350"/>
                    </a:cubicBezTo>
                    <a:cubicBezTo>
                      <a:pt x="2940050" y="6807200"/>
                      <a:pt x="3117850" y="6721475"/>
                      <a:pt x="3098800" y="6673850"/>
                    </a:cubicBezTo>
                    <a:cubicBezTo>
                      <a:pt x="3079750" y="6626225"/>
                      <a:pt x="2886075" y="6651625"/>
                      <a:pt x="2832100" y="6578600"/>
                    </a:cubicBezTo>
                    <a:cubicBezTo>
                      <a:pt x="2778125" y="6505575"/>
                      <a:pt x="2787650" y="6308725"/>
                      <a:pt x="2774950" y="6235700"/>
                    </a:cubicBezTo>
                    <a:cubicBezTo>
                      <a:pt x="2762250" y="6162675"/>
                      <a:pt x="2784475" y="6175375"/>
                      <a:pt x="2755900" y="6140450"/>
                    </a:cubicBezTo>
                    <a:cubicBezTo>
                      <a:pt x="2727325" y="6105525"/>
                      <a:pt x="2660650" y="6054725"/>
                      <a:pt x="2603500" y="6026150"/>
                    </a:cubicBezTo>
                    <a:cubicBezTo>
                      <a:pt x="2546350" y="5997575"/>
                      <a:pt x="2441575" y="6026150"/>
                      <a:pt x="2413000" y="5969000"/>
                    </a:cubicBezTo>
                    <a:cubicBezTo>
                      <a:pt x="2384425" y="5911850"/>
                      <a:pt x="2419350" y="5756275"/>
                      <a:pt x="2432050" y="5683250"/>
                    </a:cubicBezTo>
                    <a:cubicBezTo>
                      <a:pt x="2444750" y="5610225"/>
                      <a:pt x="2508250" y="5578475"/>
                      <a:pt x="2489200" y="5530850"/>
                    </a:cubicBezTo>
                    <a:cubicBezTo>
                      <a:pt x="2470150" y="5483225"/>
                      <a:pt x="2343150" y="5448300"/>
                      <a:pt x="2317750" y="5397500"/>
                    </a:cubicBezTo>
                    <a:cubicBezTo>
                      <a:pt x="2292350" y="5346700"/>
                      <a:pt x="2359025" y="5289550"/>
                      <a:pt x="2336800" y="5226050"/>
                    </a:cubicBezTo>
                    <a:cubicBezTo>
                      <a:pt x="2314575" y="5162550"/>
                      <a:pt x="2219325" y="5089525"/>
                      <a:pt x="2184400" y="5016500"/>
                    </a:cubicBezTo>
                    <a:cubicBezTo>
                      <a:pt x="2149475" y="4943475"/>
                      <a:pt x="2206625" y="4851400"/>
                      <a:pt x="2127250" y="4787900"/>
                    </a:cubicBezTo>
                    <a:cubicBezTo>
                      <a:pt x="2047875" y="4724400"/>
                      <a:pt x="1816100" y="4711700"/>
                      <a:pt x="1708150" y="4635500"/>
                    </a:cubicBezTo>
                    <a:cubicBezTo>
                      <a:pt x="1600200" y="4559300"/>
                      <a:pt x="1501775" y="4410075"/>
                      <a:pt x="1479550" y="4330700"/>
                    </a:cubicBezTo>
                    <a:cubicBezTo>
                      <a:pt x="1457325" y="4251325"/>
                      <a:pt x="1571625" y="4213225"/>
                      <a:pt x="1574800" y="4159250"/>
                    </a:cubicBezTo>
                    <a:cubicBezTo>
                      <a:pt x="1577975" y="4105275"/>
                      <a:pt x="1546225" y="4057650"/>
                      <a:pt x="1498600" y="4006850"/>
                    </a:cubicBezTo>
                    <a:cubicBezTo>
                      <a:pt x="1450975" y="3956050"/>
                      <a:pt x="1336675" y="3914775"/>
                      <a:pt x="1289050" y="3854450"/>
                    </a:cubicBezTo>
                    <a:cubicBezTo>
                      <a:pt x="1241425" y="3794125"/>
                      <a:pt x="1231900" y="3705225"/>
                      <a:pt x="1212850" y="3644900"/>
                    </a:cubicBezTo>
                    <a:cubicBezTo>
                      <a:pt x="1193800" y="3584575"/>
                      <a:pt x="1222375" y="3556000"/>
                      <a:pt x="1174750" y="3492500"/>
                    </a:cubicBezTo>
                    <a:cubicBezTo>
                      <a:pt x="1127125" y="3429000"/>
                      <a:pt x="962025" y="3330575"/>
                      <a:pt x="927100" y="3263900"/>
                    </a:cubicBezTo>
                    <a:cubicBezTo>
                      <a:pt x="892175" y="3197225"/>
                      <a:pt x="993775" y="3143250"/>
                      <a:pt x="965200" y="3092450"/>
                    </a:cubicBezTo>
                    <a:cubicBezTo>
                      <a:pt x="936625" y="3041650"/>
                      <a:pt x="755650" y="3019425"/>
                      <a:pt x="755650" y="2959100"/>
                    </a:cubicBezTo>
                    <a:cubicBezTo>
                      <a:pt x="755650" y="2898775"/>
                      <a:pt x="936625" y="2774950"/>
                      <a:pt x="965200" y="2730500"/>
                    </a:cubicBezTo>
                    <a:cubicBezTo>
                      <a:pt x="993775" y="2686050"/>
                      <a:pt x="974725" y="2727325"/>
                      <a:pt x="927100" y="2692400"/>
                    </a:cubicBezTo>
                    <a:cubicBezTo>
                      <a:pt x="879475" y="2657475"/>
                      <a:pt x="742950" y="2565400"/>
                      <a:pt x="679450" y="2520950"/>
                    </a:cubicBezTo>
                    <a:cubicBezTo>
                      <a:pt x="615950" y="2476500"/>
                      <a:pt x="590550" y="2466975"/>
                      <a:pt x="546100" y="2425700"/>
                    </a:cubicBezTo>
                    <a:cubicBezTo>
                      <a:pt x="501650" y="2384425"/>
                      <a:pt x="428625" y="2320925"/>
                      <a:pt x="412750" y="2273300"/>
                    </a:cubicBezTo>
                    <a:cubicBezTo>
                      <a:pt x="396875" y="2225675"/>
                      <a:pt x="450850" y="2178050"/>
                      <a:pt x="450850" y="2139950"/>
                    </a:cubicBezTo>
                    <a:cubicBezTo>
                      <a:pt x="450850" y="2101850"/>
                      <a:pt x="419100" y="2089150"/>
                      <a:pt x="412750" y="2044700"/>
                    </a:cubicBezTo>
                    <a:cubicBezTo>
                      <a:pt x="406400" y="2000250"/>
                      <a:pt x="403225" y="1933575"/>
                      <a:pt x="412750" y="1873250"/>
                    </a:cubicBezTo>
                    <a:cubicBezTo>
                      <a:pt x="422275" y="1812925"/>
                      <a:pt x="425450" y="1730375"/>
                      <a:pt x="469900" y="1682750"/>
                    </a:cubicBezTo>
                    <a:cubicBezTo>
                      <a:pt x="514350" y="1635125"/>
                      <a:pt x="644525" y="1625600"/>
                      <a:pt x="679450" y="1587500"/>
                    </a:cubicBezTo>
                    <a:cubicBezTo>
                      <a:pt x="714375" y="1549400"/>
                      <a:pt x="685800" y="1498600"/>
                      <a:pt x="679450" y="1454150"/>
                    </a:cubicBezTo>
                    <a:cubicBezTo>
                      <a:pt x="673100" y="1409700"/>
                      <a:pt x="603250" y="1368425"/>
                      <a:pt x="641350" y="1320800"/>
                    </a:cubicBezTo>
                    <a:cubicBezTo>
                      <a:pt x="679450" y="1273175"/>
                      <a:pt x="854075" y="1225550"/>
                      <a:pt x="908050" y="1168400"/>
                    </a:cubicBezTo>
                    <a:cubicBezTo>
                      <a:pt x="962025" y="1111250"/>
                      <a:pt x="933450" y="1025525"/>
                      <a:pt x="965200" y="977900"/>
                    </a:cubicBezTo>
                    <a:cubicBezTo>
                      <a:pt x="996950" y="930275"/>
                      <a:pt x="1079500" y="917575"/>
                      <a:pt x="1098550" y="882650"/>
                    </a:cubicBezTo>
                    <a:cubicBezTo>
                      <a:pt x="1117600" y="847725"/>
                      <a:pt x="1076325" y="819150"/>
                      <a:pt x="1079500" y="768350"/>
                    </a:cubicBezTo>
                    <a:cubicBezTo>
                      <a:pt x="1082675" y="717550"/>
                      <a:pt x="1101725" y="638175"/>
                      <a:pt x="1117600" y="577850"/>
                    </a:cubicBezTo>
                    <a:cubicBezTo>
                      <a:pt x="1133475" y="517525"/>
                      <a:pt x="1146175" y="457200"/>
                      <a:pt x="1174750" y="406400"/>
                    </a:cubicBezTo>
                    <a:cubicBezTo>
                      <a:pt x="1203325" y="355600"/>
                      <a:pt x="1282700" y="314325"/>
                      <a:pt x="1289050" y="273050"/>
                    </a:cubicBezTo>
                    <a:cubicBezTo>
                      <a:pt x="1295400" y="231775"/>
                      <a:pt x="1266825" y="193675"/>
                      <a:pt x="1212850" y="158750"/>
                    </a:cubicBezTo>
                    <a:cubicBezTo>
                      <a:pt x="1158875" y="123825"/>
                      <a:pt x="1089025" y="0"/>
                      <a:pt x="965200" y="63500"/>
                    </a:cubicBezTo>
                    <a:cubicBezTo>
                      <a:pt x="841375" y="127000"/>
                      <a:pt x="622300" y="352425"/>
                      <a:pt x="469900" y="539750"/>
                    </a:cubicBezTo>
                    <a:cubicBezTo>
                      <a:pt x="317500" y="727075"/>
                      <a:pt x="139700" y="1019175"/>
                      <a:pt x="69850" y="1187450"/>
                    </a:cubicBezTo>
                    <a:close/>
                  </a:path>
                </a:pathLst>
              </a:custGeom>
              <a:grpFill/>
              <a:ln w="63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957816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Arial Narrow" pitchFamily="34" charset="0"/>
                </a:endParaRPr>
              </a:p>
            </p:txBody>
          </p:sp>
          <p:grpSp>
            <p:nvGrpSpPr>
              <p:cNvPr id="388" name="Группа 339"/>
              <p:cNvGrpSpPr/>
              <p:nvPr/>
            </p:nvGrpSpPr>
            <p:grpSpPr>
              <a:xfrm>
                <a:off x="-27495500" y="-31019750"/>
                <a:ext cx="65234552" cy="62542737"/>
                <a:chOff x="-27495500" y="-31019750"/>
                <a:chExt cx="65234552" cy="62542737"/>
              </a:xfrm>
              <a:grpFill/>
            </p:grpSpPr>
            <p:sp>
              <p:nvSpPr>
                <p:cNvPr id="389" name="Полилиния 388"/>
                <p:cNvSpPr/>
                <p:nvPr/>
              </p:nvSpPr>
              <p:spPr>
                <a:xfrm>
                  <a:off x="-23167975" y="12353925"/>
                  <a:ext cx="2711450" cy="4521200"/>
                </a:xfrm>
                <a:custGeom>
                  <a:avLst/>
                  <a:gdLst>
                    <a:gd name="connsiteX0" fmla="*/ 22225 w 2711450"/>
                    <a:gd name="connsiteY0" fmla="*/ 1381125 h 4521200"/>
                    <a:gd name="connsiteX1" fmla="*/ 174625 w 2711450"/>
                    <a:gd name="connsiteY1" fmla="*/ 1724025 h 4521200"/>
                    <a:gd name="connsiteX2" fmla="*/ 212725 w 2711450"/>
                    <a:gd name="connsiteY2" fmla="*/ 2066925 h 4521200"/>
                    <a:gd name="connsiteX3" fmla="*/ 403225 w 2711450"/>
                    <a:gd name="connsiteY3" fmla="*/ 2505075 h 4521200"/>
                    <a:gd name="connsiteX4" fmla="*/ 536575 w 2711450"/>
                    <a:gd name="connsiteY4" fmla="*/ 2695575 h 4521200"/>
                    <a:gd name="connsiteX5" fmla="*/ 765175 w 2711450"/>
                    <a:gd name="connsiteY5" fmla="*/ 3114675 h 4521200"/>
                    <a:gd name="connsiteX6" fmla="*/ 1127125 w 2711450"/>
                    <a:gd name="connsiteY6" fmla="*/ 3533775 h 4521200"/>
                    <a:gd name="connsiteX7" fmla="*/ 1412875 w 2711450"/>
                    <a:gd name="connsiteY7" fmla="*/ 3800475 h 4521200"/>
                    <a:gd name="connsiteX8" fmla="*/ 1831975 w 2711450"/>
                    <a:gd name="connsiteY8" fmla="*/ 4029075 h 4521200"/>
                    <a:gd name="connsiteX9" fmla="*/ 2041525 w 2711450"/>
                    <a:gd name="connsiteY9" fmla="*/ 4391025 h 4521200"/>
                    <a:gd name="connsiteX10" fmla="*/ 2365375 w 2711450"/>
                    <a:gd name="connsiteY10" fmla="*/ 4448175 h 4521200"/>
                    <a:gd name="connsiteX11" fmla="*/ 2689225 w 2711450"/>
                    <a:gd name="connsiteY11" fmla="*/ 4181475 h 4521200"/>
                    <a:gd name="connsiteX12" fmla="*/ 2232025 w 2711450"/>
                    <a:gd name="connsiteY12" fmla="*/ 2409825 h 4521200"/>
                    <a:gd name="connsiteX13" fmla="*/ 1889125 w 2711450"/>
                    <a:gd name="connsiteY13" fmla="*/ 1057275 h 4521200"/>
                    <a:gd name="connsiteX14" fmla="*/ 1108075 w 2711450"/>
                    <a:gd name="connsiteY14" fmla="*/ 142875 h 4521200"/>
                    <a:gd name="connsiteX15" fmla="*/ 174625 w 2711450"/>
                    <a:gd name="connsiteY15" fmla="*/ 200025 h 4521200"/>
                    <a:gd name="connsiteX16" fmla="*/ 60325 w 2711450"/>
                    <a:gd name="connsiteY16" fmla="*/ 1171575 h 4521200"/>
                    <a:gd name="connsiteX17" fmla="*/ 22225 w 2711450"/>
                    <a:gd name="connsiteY17" fmla="*/ 1381125 h 452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2711450" h="4521200">
                      <a:moveTo>
                        <a:pt x="22225" y="1381125"/>
                      </a:moveTo>
                      <a:cubicBezTo>
                        <a:pt x="41275" y="1473200"/>
                        <a:pt x="142875" y="1609725"/>
                        <a:pt x="174625" y="1724025"/>
                      </a:cubicBezTo>
                      <a:cubicBezTo>
                        <a:pt x="206375" y="1838325"/>
                        <a:pt x="174625" y="1936750"/>
                        <a:pt x="212725" y="2066925"/>
                      </a:cubicBezTo>
                      <a:cubicBezTo>
                        <a:pt x="250825" y="2197100"/>
                        <a:pt x="349250" y="2400300"/>
                        <a:pt x="403225" y="2505075"/>
                      </a:cubicBezTo>
                      <a:cubicBezTo>
                        <a:pt x="457200" y="2609850"/>
                        <a:pt x="476250" y="2593975"/>
                        <a:pt x="536575" y="2695575"/>
                      </a:cubicBezTo>
                      <a:cubicBezTo>
                        <a:pt x="596900" y="2797175"/>
                        <a:pt x="666750" y="2974975"/>
                        <a:pt x="765175" y="3114675"/>
                      </a:cubicBezTo>
                      <a:cubicBezTo>
                        <a:pt x="863600" y="3254375"/>
                        <a:pt x="1019175" y="3419475"/>
                        <a:pt x="1127125" y="3533775"/>
                      </a:cubicBezTo>
                      <a:cubicBezTo>
                        <a:pt x="1235075" y="3648075"/>
                        <a:pt x="1295400" y="3717925"/>
                        <a:pt x="1412875" y="3800475"/>
                      </a:cubicBezTo>
                      <a:cubicBezTo>
                        <a:pt x="1530350" y="3883025"/>
                        <a:pt x="1727200" y="3930650"/>
                        <a:pt x="1831975" y="4029075"/>
                      </a:cubicBezTo>
                      <a:cubicBezTo>
                        <a:pt x="1936750" y="4127500"/>
                        <a:pt x="1952625" y="4321175"/>
                        <a:pt x="2041525" y="4391025"/>
                      </a:cubicBezTo>
                      <a:cubicBezTo>
                        <a:pt x="2130425" y="4460875"/>
                        <a:pt x="2257425" y="4483100"/>
                        <a:pt x="2365375" y="4448175"/>
                      </a:cubicBezTo>
                      <a:cubicBezTo>
                        <a:pt x="2473325" y="4413250"/>
                        <a:pt x="2711450" y="4521200"/>
                        <a:pt x="2689225" y="4181475"/>
                      </a:cubicBezTo>
                      <a:cubicBezTo>
                        <a:pt x="2667000" y="3841750"/>
                        <a:pt x="2365375" y="2930525"/>
                        <a:pt x="2232025" y="2409825"/>
                      </a:cubicBezTo>
                      <a:cubicBezTo>
                        <a:pt x="2098675" y="1889125"/>
                        <a:pt x="2076450" y="1435100"/>
                        <a:pt x="1889125" y="1057275"/>
                      </a:cubicBezTo>
                      <a:cubicBezTo>
                        <a:pt x="1701800" y="679450"/>
                        <a:pt x="1393825" y="285750"/>
                        <a:pt x="1108075" y="142875"/>
                      </a:cubicBezTo>
                      <a:cubicBezTo>
                        <a:pt x="822325" y="0"/>
                        <a:pt x="349250" y="28575"/>
                        <a:pt x="174625" y="200025"/>
                      </a:cubicBezTo>
                      <a:cubicBezTo>
                        <a:pt x="0" y="371475"/>
                        <a:pt x="82550" y="981075"/>
                        <a:pt x="60325" y="1171575"/>
                      </a:cubicBezTo>
                      <a:cubicBezTo>
                        <a:pt x="38100" y="1362075"/>
                        <a:pt x="3175" y="1289050"/>
                        <a:pt x="22225" y="1381125"/>
                      </a:cubicBezTo>
                      <a:close/>
                    </a:path>
                  </a:pathLst>
                </a:custGeom>
                <a:grpFill/>
                <a:ln w="63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957816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Arial Narrow" pitchFamily="34" charset="0"/>
                  </a:endParaRPr>
                </a:p>
              </p:txBody>
            </p:sp>
            <p:grpSp>
              <p:nvGrpSpPr>
                <p:cNvPr id="390" name="Группа 337"/>
                <p:cNvGrpSpPr/>
                <p:nvPr/>
              </p:nvGrpSpPr>
              <p:grpSpPr>
                <a:xfrm>
                  <a:off x="-27495500" y="-31019750"/>
                  <a:ext cx="65234552" cy="62542737"/>
                  <a:chOff x="-27495500" y="-31019750"/>
                  <a:chExt cx="65234552" cy="62542737"/>
                </a:xfrm>
                <a:grpFill/>
              </p:grpSpPr>
              <p:sp>
                <p:nvSpPr>
                  <p:cNvPr id="391" name="Полилиния 390"/>
                  <p:cNvSpPr/>
                  <p:nvPr/>
                </p:nvSpPr>
                <p:spPr>
                  <a:xfrm>
                    <a:off x="-24812625" y="13369925"/>
                    <a:ext cx="1600200" cy="2073275"/>
                  </a:xfrm>
                  <a:custGeom>
                    <a:avLst/>
                    <a:gdLst>
                      <a:gd name="connsiteX0" fmla="*/ 9525 w 1600200"/>
                      <a:gd name="connsiteY0" fmla="*/ 1146175 h 2073275"/>
                      <a:gd name="connsiteX1" fmla="*/ 104775 w 1600200"/>
                      <a:gd name="connsiteY1" fmla="*/ 1603375 h 2073275"/>
                      <a:gd name="connsiteX2" fmla="*/ 295275 w 1600200"/>
                      <a:gd name="connsiteY2" fmla="*/ 2003425 h 2073275"/>
                      <a:gd name="connsiteX3" fmla="*/ 695325 w 1600200"/>
                      <a:gd name="connsiteY3" fmla="*/ 2022475 h 2073275"/>
                      <a:gd name="connsiteX4" fmla="*/ 828675 w 1600200"/>
                      <a:gd name="connsiteY4" fmla="*/ 1793875 h 2073275"/>
                      <a:gd name="connsiteX5" fmla="*/ 981075 w 1600200"/>
                      <a:gd name="connsiteY5" fmla="*/ 1546225 h 2073275"/>
                      <a:gd name="connsiteX6" fmla="*/ 1266825 w 1600200"/>
                      <a:gd name="connsiteY6" fmla="*/ 1355725 h 2073275"/>
                      <a:gd name="connsiteX7" fmla="*/ 1247775 w 1600200"/>
                      <a:gd name="connsiteY7" fmla="*/ 841375 h 2073275"/>
                      <a:gd name="connsiteX8" fmla="*/ 1514475 w 1600200"/>
                      <a:gd name="connsiteY8" fmla="*/ 631825 h 2073275"/>
                      <a:gd name="connsiteX9" fmla="*/ 1552575 w 1600200"/>
                      <a:gd name="connsiteY9" fmla="*/ 498475 h 2073275"/>
                      <a:gd name="connsiteX10" fmla="*/ 1228725 w 1600200"/>
                      <a:gd name="connsiteY10" fmla="*/ 136525 h 2073275"/>
                      <a:gd name="connsiteX11" fmla="*/ 676275 w 1600200"/>
                      <a:gd name="connsiteY11" fmla="*/ 41275 h 2073275"/>
                      <a:gd name="connsiteX12" fmla="*/ 333375 w 1600200"/>
                      <a:gd name="connsiteY12" fmla="*/ 384175 h 2073275"/>
                      <a:gd name="connsiteX13" fmla="*/ 161925 w 1600200"/>
                      <a:gd name="connsiteY13" fmla="*/ 746125 h 2073275"/>
                      <a:gd name="connsiteX14" fmla="*/ 9525 w 1600200"/>
                      <a:gd name="connsiteY14" fmla="*/ 1146175 h 2073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00200" h="2073275">
                        <a:moveTo>
                          <a:pt x="9525" y="1146175"/>
                        </a:moveTo>
                        <a:cubicBezTo>
                          <a:pt x="0" y="1289050"/>
                          <a:pt x="57150" y="1460500"/>
                          <a:pt x="104775" y="1603375"/>
                        </a:cubicBezTo>
                        <a:cubicBezTo>
                          <a:pt x="152400" y="1746250"/>
                          <a:pt x="196850" y="1933575"/>
                          <a:pt x="295275" y="2003425"/>
                        </a:cubicBezTo>
                        <a:cubicBezTo>
                          <a:pt x="393700" y="2073275"/>
                          <a:pt x="606425" y="2057400"/>
                          <a:pt x="695325" y="2022475"/>
                        </a:cubicBezTo>
                        <a:cubicBezTo>
                          <a:pt x="784225" y="1987550"/>
                          <a:pt x="781050" y="1873250"/>
                          <a:pt x="828675" y="1793875"/>
                        </a:cubicBezTo>
                        <a:cubicBezTo>
                          <a:pt x="876300" y="1714500"/>
                          <a:pt x="908050" y="1619250"/>
                          <a:pt x="981075" y="1546225"/>
                        </a:cubicBezTo>
                        <a:cubicBezTo>
                          <a:pt x="1054100" y="1473200"/>
                          <a:pt x="1222375" y="1473200"/>
                          <a:pt x="1266825" y="1355725"/>
                        </a:cubicBezTo>
                        <a:cubicBezTo>
                          <a:pt x="1311275" y="1238250"/>
                          <a:pt x="1206500" y="962025"/>
                          <a:pt x="1247775" y="841375"/>
                        </a:cubicBezTo>
                        <a:cubicBezTo>
                          <a:pt x="1289050" y="720725"/>
                          <a:pt x="1463675" y="688975"/>
                          <a:pt x="1514475" y="631825"/>
                        </a:cubicBezTo>
                        <a:cubicBezTo>
                          <a:pt x="1565275" y="574675"/>
                          <a:pt x="1600200" y="581025"/>
                          <a:pt x="1552575" y="498475"/>
                        </a:cubicBezTo>
                        <a:cubicBezTo>
                          <a:pt x="1504950" y="415925"/>
                          <a:pt x="1374775" y="212725"/>
                          <a:pt x="1228725" y="136525"/>
                        </a:cubicBezTo>
                        <a:cubicBezTo>
                          <a:pt x="1082675" y="60325"/>
                          <a:pt x="825500" y="0"/>
                          <a:pt x="676275" y="41275"/>
                        </a:cubicBezTo>
                        <a:cubicBezTo>
                          <a:pt x="527050" y="82550"/>
                          <a:pt x="419100" y="266700"/>
                          <a:pt x="333375" y="384175"/>
                        </a:cubicBezTo>
                        <a:cubicBezTo>
                          <a:pt x="247650" y="501650"/>
                          <a:pt x="212725" y="619125"/>
                          <a:pt x="161925" y="746125"/>
                        </a:cubicBezTo>
                        <a:cubicBezTo>
                          <a:pt x="111125" y="873125"/>
                          <a:pt x="19050" y="1003300"/>
                          <a:pt x="9525" y="1146175"/>
                        </a:cubicBezTo>
                        <a:close/>
                      </a:path>
                    </a:pathLst>
                  </a:custGeom>
                  <a:grpFill/>
                  <a:ln w="63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 defTabSz="957816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Arial Narrow" pitchFamily="34" charset="0"/>
                    </a:endParaRPr>
                  </a:p>
                </p:txBody>
              </p:sp>
              <p:grpSp>
                <p:nvGrpSpPr>
                  <p:cNvPr id="392" name="Группа 335"/>
                  <p:cNvGrpSpPr/>
                  <p:nvPr/>
                </p:nvGrpSpPr>
                <p:grpSpPr>
                  <a:xfrm>
                    <a:off x="-27495500" y="-31019750"/>
                    <a:ext cx="65234552" cy="62542737"/>
                    <a:chOff x="-27495500" y="-31019750"/>
                    <a:chExt cx="65234552" cy="62542737"/>
                  </a:xfrm>
                  <a:grpFill/>
                </p:grpSpPr>
                <p:sp>
                  <p:nvSpPr>
                    <p:cNvPr id="393" name="Полилиния 392"/>
                    <p:cNvSpPr/>
                    <p:nvPr/>
                  </p:nvSpPr>
                  <p:spPr>
                    <a:xfrm>
                      <a:off x="-21386800" y="21228050"/>
                      <a:ext cx="2593975" cy="2765425"/>
                    </a:xfrm>
                    <a:custGeom>
                      <a:avLst/>
                      <a:gdLst>
                        <a:gd name="connsiteX0" fmla="*/ 1441450 w 2593975"/>
                        <a:gd name="connsiteY0" fmla="*/ 1155700 h 2765425"/>
                        <a:gd name="connsiteX1" fmla="*/ 1098550 w 2593975"/>
                        <a:gd name="connsiteY1" fmla="*/ 869950 h 2765425"/>
                        <a:gd name="connsiteX2" fmla="*/ 698500 w 2593975"/>
                        <a:gd name="connsiteY2" fmla="*/ 488950 h 2765425"/>
                        <a:gd name="connsiteX3" fmla="*/ 355600 w 2593975"/>
                        <a:gd name="connsiteY3" fmla="*/ 222250 h 2765425"/>
                        <a:gd name="connsiteX4" fmla="*/ 107950 w 2593975"/>
                        <a:gd name="connsiteY4" fmla="*/ 12700 h 2765425"/>
                        <a:gd name="connsiteX5" fmla="*/ 12700 w 2593975"/>
                        <a:gd name="connsiteY5" fmla="*/ 146050 h 2765425"/>
                        <a:gd name="connsiteX6" fmla="*/ 184150 w 2593975"/>
                        <a:gd name="connsiteY6" fmla="*/ 584200 h 2765425"/>
                        <a:gd name="connsiteX7" fmla="*/ 469900 w 2593975"/>
                        <a:gd name="connsiteY7" fmla="*/ 984250 h 2765425"/>
                        <a:gd name="connsiteX8" fmla="*/ 603250 w 2593975"/>
                        <a:gd name="connsiteY8" fmla="*/ 1250950 h 2765425"/>
                        <a:gd name="connsiteX9" fmla="*/ 965200 w 2593975"/>
                        <a:gd name="connsiteY9" fmla="*/ 1746250 h 2765425"/>
                        <a:gd name="connsiteX10" fmla="*/ 1174750 w 2593975"/>
                        <a:gd name="connsiteY10" fmla="*/ 1974850 h 2765425"/>
                        <a:gd name="connsiteX11" fmla="*/ 1479550 w 2593975"/>
                        <a:gd name="connsiteY11" fmla="*/ 2336800 h 2765425"/>
                        <a:gd name="connsiteX12" fmla="*/ 1670050 w 2593975"/>
                        <a:gd name="connsiteY12" fmla="*/ 2527300 h 2765425"/>
                        <a:gd name="connsiteX13" fmla="*/ 2089150 w 2593975"/>
                        <a:gd name="connsiteY13" fmla="*/ 2660650 h 2765425"/>
                        <a:gd name="connsiteX14" fmla="*/ 2546350 w 2593975"/>
                        <a:gd name="connsiteY14" fmla="*/ 2660650 h 2765425"/>
                        <a:gd name="connsiteX15" fmla="*/ 2374900 w 2593975"/>
                        <a:gd name="connsiteY15" fmla="*/ 2032000 h 2765425"/>
                        <a:gd name="connsiteX16" fmla="*/ 1860550 w 2593975"/>
                        <a:gd name="connsiteY16" fmla="*/ 1441450 h 2765425"/>
                        <a:gd name="connsiteX17" fmla="*/ 1441450 w 2593975"/>
                        <a:gd name="connsiteY17" fmla="*/ 1155700 h 27654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593975" h="2765425">
                          <a:moveTo>
                            <a:pt x="1441450" y="1155700"/>
                          </a:moveTo>
                          <a:cubicBezTo>
                            <a:pt x="1314450" y="1060450"/>
                            <a:pt x="1222375" y="981075"/>
                            <a:pt x="1098550" y="869950"/>
                          </a:cubicBezTo>
                          <a:cubicBezTo>
                            <a:pt x="974725" y="758825"/>
                            <a:pt x="822325" y="596900"/>
                            <a:pt x="698500" y="488950"/>
                          </a:cubicBezTo>
                          <a:cubicBezTo>
                            <a:pt x="574675" y="381000"/>
                            <a:pt x="454025" y="301625"/>
                            <a:pt x="355600" y="222250"/>
                          </a:cubicBezTo>
                          <a:cubicBezTo>
                            <a:pt x="257175" y="142875"/>
                            <a:pt x="165100" y="25400"/>
                            <a:pt x="107950" y="12700"/>
                          </a:cubicBezTo>
                          <a:cubicBezTo>
                            <a:pt x="50800" y="0"/>
                            <a:pt x="0" y="50800"/>
                            <a:pt x="12700" y="146050"/>
                          </a:cubicBezTo>
                          <a:cubicBezTo>
                            <a:pt x="25400" y="241300"/>
                            <a:pt x="107950" y="444500"/>
                            <a:pt x="184150" y="584200"/>
                          </a:cubicBezTo>
                          <a:cubicBezTo>
                            <a:pt x="260350" y="723900"/>
                            <a:pt x="400050" y="873125"/>
                            <a:pt x="469900" y="984250"/>
                          </a:cubicBezTo>
                          <a:cubicBezTo>
                            <a:pt x="539750" y="1095375"/>
                            <a:pt x="520700" y="1123950"/>
                            <a:pt x="603250" y="1250950"/>
                          </a:cubicBezTo>
                          <a:cubicBezTo>
                            <a:pt x="685800" y="1377950"/>
                            <a:pt x="869950" y="1625600"/>
                            <a:pt x="965200" y="1746250"/>
                          </a:cubicBezTo>
                          <a:cubicBezTo>
                            <a:pt x="1060450" y="1866900"/>
                            <a:pt x="1089025" y="1876425"/>
                            <a:pt x="1174750" y="1974850"/>
                          </a:cubicBezTo>
                          <a:cubicBezTo>
                            <a:pt x="1260475" y="2073275"/>
                            <a:pt x="1397000" y="2244725"/>
                            <a:pt x="1479550" y="2336800"/>
                          </a:cubicBezTo>
                          <a:cubicBezTo>
                            <a:pt x="1562100" y="2428875"/>
                            <a:pt x="1568450" y="2473325"/>
                            <a:pt x="1670050" y="2527300"/>
                          </a:cubicBezTo>
                          <a:cubicBezTo>
                            <a:pt x="1771650" y="2581275"/>
                            <a:pt x="1943100" y="2638425"/>
                            <a:pt x="2089150" y="2660650"/>
                          </a:cubicBezTo>
                          <a:cubicBezTo>
                            <a:pt x="2235200" y="2682875"/>
                            <a:pt x="2498725" y="2765425"/>
                            <a:pt x="2546350" y="2660650"/>
                          </a:cubicBezTo>
                          <a:cubicBezTo>
                            <a:pt x="2593975" y="2555875"/>
                            <a:pt x="2489200" y="2235200"/>
                            <a:pt x="2374900" y="2032000"/>
                          </a:cubicBezTo>
                          <a:cubicBezTo>
                            <a:pt x="2260600" y="1828800"/>
                            <a:pt x="2016125" y="1590675"/>
                            <a:pt x="1860550" y="1441450"/>
                          </a:cubicBezTo>
                          <a:cubicBezTo>
                            <a:pt x="1704975" y="1292225"/>
                            <a:pt x="1568450" y="1250950"/>
                            <a:pt x="1441450" y="1155700"/>
                          </a:cubicBezTo>
                          <a:close/>
                        </a:path>
                      </a:pathLst>
                    </a:custGeom>
                    <a:grpFill/>
                    <a:ln w="6350">
                      <a:solidFill>
                        <a:schemeClr val="bg1">
                          <a:lumMod val="6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anchor="ctr"/>
                    <a:lstStyle/>
                    <a:p>
                      <a:pPr algn="ctr" defTabSz="957816"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>
                        <a:latin typeface="Arial Narrow" pitchFamily="34" charset="0"/>
                      </a:endParaRPr>
                    </a:p>
                  </p:txBody>
                </p:sp>
                <p:grpSp>
                  <p:nvGrpSpPr>
                    <p:cNvPr id="394" name="Группа 333"/>
                    <p:cNvGrpSpPr/>
                    <p:nvPr/>
                  </p:nvGrpSpPr>
                  <p:grpSpPr>
                    <a:xfrm>
                      <a:off x="-27495500" y="-31019750"/>
                      <a:ext cx="65234552" cy="62542737"/>
                      <a:chOff x="-27495500" y="-31019750"/>
                      <a:chExt cx="65234552" cy="62542737"/>
                    </a:xfrm>
                    <a:grpFill/>
                  </p:grpSpPr>
                  <p:sp>
                    <p:nvSpPr>
                      <p:cNvPr id="395" name="Полилиния 394"/>
                      <p:cNvSpPr/>
                      <p:nvPr/>
                    </p:nvSpPr>
                    <p:spPr>
                      <a:xfrm>
                        <a:off x="-19945350" y="22332950"/>
                        <a:ext cx="2644775" cy="2762250"/>
                      </a:xfrm>
                      <a:custGeom>
                        <a:avLst/>
                        <a:gdLst>
                          <a:gd name="connsiteX0" fmla="*/ 495300 w 2644775"/>
                          <a:gd name="connsiteY0" fmla="*/ 107950 h 2762250"/>
                          <a:gd name="connsiteX1" fmla="*/ 190500 w 2644775"/>
                          <a:gd name="connsiteY1" fmla="*/ 12700 h 2762250"/>
                          <a:gd name="connsiteX2" fmla="*/ 0 w 2644775"/>
                          <a:gd name="connsiteY2" fmla="*/ 184150 h 2762250"/>
                          <a:gd name="connsiteX3" fmla="*/ 190500 w 2644775"/>
                          <a:gd name="connsiteY3" fmla="*/ 412750 h 2762250"/>
                          <a:gd name="connsiteX4" fmla="*/ 495300 w 2644775"/>
                          <a:gd name="connsiteY4" fmla="*/ 850900 h 2762250"/>
                          <a:gd name="connsiteX5" fmla="*/ 723900 w 2644775"/>
                          <a:gd name="connsiteY5" fmla="*/ 1022350 h 2762250"/>
                          <a:gd name="connsiteX6" fmla="*/ 819150 w 2644775"/>
                          <a:gd name="connsiteY6" fmla="*/ 1346200 h 2762250"/>
                          <a:gd name="connsiteX7" fmla="*/ 762000 w 2644775"/>
                          <a:gd name="connsiteY7" fmla="*/ 1517650 h 2762250"/>
                          <a:gd name="connsiteX8" fmla="*/ 266700 w 2644775"/>
                          <a:gd name="connsiteY8" fmla="*/ 1365250 h 2762250"/>
                          <a:gd name="connsiteX9" fmla="*/ 133350 w 2644775"/>
                          <a:gd name="connsiteY9" fmla="*/ 1346200 h 2762250"/>
                          <a:gd name="connsiteX10" fmla="*/ 552450 w 2644775"/>
                          <a:gd name="connsiteY10" fmla="*/ 1784350 h 2762250"/>
                          <a:gd name="connsiteX11" fmla="*/ 704850 w 2644775"/>
                          <a:gd name="connsiteY11" fmla="*/ 1993900 h 2762250"/>
                          <a:gd name="connsiteX12" fmla="*/ 1238250 w 2644775"/>
                          <a:gd name="connsiteY12" fmla="*/ 2317750 h 2762250"/>
                          <a:gd name="connsiteX13" fmla="*/ 1600200 w 2644775"/>
                          <a:gd name="connsiteY13" fmla="*/ 2489200 h 2762250"/>
                          <a:gd name="connsiteX14" fmla="*/ 2133600 w 2644775"/>
                          <a:gd name="connsiteY14" fmla="*/ 2736850 h 2762250"/>
                          <a:gd name="connsiteX15" fmla="*/ 2628900 w 2644775"/>
                          <a:gd name="connsiteY15" fmla="*/ 2641600 h 2762250"/>
                          <a:gd name="connsiteX16" fmla="*/ 2228850 w 2644775"/>
                          <a:gd name="connsiteY16" fmla="*/ 2127250 h 2762250"/>
                          <a:gd name="connsiteX17" fmla="*/ 1809750 w 2644775"/>
                          <a:gd name="connsiteY17" fmla="*/ 1460500 h 2762250"/>
                          <a:gd name="connsiteX18" fmla="*/ 1219200 w 2644775"/>
                          <a:gd name="connsiteY18" fmla="*/ 565150 h 2762250"/>
                          <a:gd name="connsiteX19" fmla="*/ 495300 w 2644775"/>
                          <a:gd name="connsiteY19" fmla="*/ 107950 h 2762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2644775" h="2762250">
                            <a:moveTo>
                              <a:pt x="495300" y="107950"/>
                            </a:moveTo>
                            <a:cubicBezTo>
                              <a:pt x="323850" y="15875"/>
                              <a:pt x="273050" y="0"/>
                              <a:pt x="190500" y="12700"/>
                            </a:cubicBezTo>
                            <a:cubicBezTo>
                              <a:pt x="107950" y="25400"/>
                              <a:pt x="0" y="117475"/>
                              <a:pt x="0" y="184150"/>
                            </a:cubicBezTo>
                            <a:cubicBezTo>
                              <a:pt x="0" y="250825"/>
                              <a:pt x="107950" y="301625"/>
                              <a:pt x="190500" y="412750"/>
                            </a:cubicBezTo>
                            <a:cubicBezTo>
                              <a:pt x="273050" y="523875"/>
                              <a:pt x="406400" y="749300"/>
                              <a:pt x="495300" y="850900"/>
                            </a:cubicBezTo>
                            <a:cubicBezTo>
                              <a:pt x="584200" y="952500"/>
                              <a:pt x="669925" y="939800"/>
                              <a:pt x="723900" y="1022350"/>
                            </a:cubicBezTo>
                            <a:cubicBezTo>
                              <a:pt x="777875" y="1104900"/>
                              <a:pt x="812800" y="1263650"/>
                              <a:pt x="819150" y="1346200"/>
                            </a:cubicBezTo>
                            <a:cubicBezTo>
                              <a:pt x="825500" y="1428750"/>
                              <a:pt x="854075" y="1514475"/>
                              <a:pt x="762000" y="1517650"/>
                            </a:cubicBezTo>
                            <a:cubicBezTo>
                              <a:pt x="669925" y="1520825"/>
                              <a:pt x="371475" y="1393825"/>
                              <a:pt x="266700" y="1365250"/>
                            </a:cubicBezTo>
                            <a:cubicBezTo>
                              <a:pt x="161925" y="1336675"/>
                              <a:pt x="85725" y="1276350"/>
                              <a:pt x="133350" y="1346200"/>
                            </a:cubicBezTo>
                            <a:cubicBezTo>
                              <a:pt x="180975" y="1416050"/>
                              <a:pt x="457200" y="1676400"/>
                              <a:pt x="552450" y="1784350"/>
                            </a:cubicBezTo>
                            <a:cubicBezTo>
                              <a:pt x="647700" y="1892300"/>
                              <a:pt x="590550" y="1905000"/>
                              <a:pt x="704850" y="1993900"/>
                            </a:cubicBezTo>
                            <a:cubicBezTo>
                              <a:pt x="819150" y="2082800"/>
                              <a:pt x="1089025" y="2235200"/>
                              <a:pt x="1238250" y="2317750"/>
                            </a:cubicBezTo>
                            <a:cubicBezTo>
                              <a:pt x="1387475" y="2400300"/>
                              <a:pt x="1600200" y="2489200"/>
                              <a:pt x="1600200" y="2489200"/>
                            </a:cubicBezTo>
                            <a:cubicBezTo>
                              <a:pt x="1749425" y="2559050"/>
                              <a:pt x="1962150" y="2711450"/>
                              <a:pt x="2133600" y="2736850"/>
                            </a:cubicBezTo>
                            <a:cubicBezTo>
                              <a:pt x="2305050" y="2762250"/>
                              <a:pt x="2613025" y="2743200"/>
                              <a:pt x="2628900" y="2641600"/>
                            </a:cubicBezTo>
                            <a:cubicBezTo>
                              <a:pt x="2644775" y="2540000"/>
                              <a:pt x="2365375" y="2324100"/>
                              <a:pt x="2228850" y="2127250"/>
                            </a:cubicBezTo>
                            <a:cubicBezTo>
                              <a:pt x="2092325" y="1930400"/>
                              <a:pt x="1978025" y="1720850"/>
                              <a:pt x="1809750" y="1460500"/>
                            </a:cubicBezTo>
                            <a:cubicBezTo>
                              <a:pt x="1641475" y="1200150"/>
                              <a:pt x="1441450" y="793750"/>
                              <a:pt x="1219200" y="565150"/>
                            </a:cubicBezTo>
                            <a:cubicBezTo>
                              <a:pt x="996950" y="336550"/>
                              <a:pt x="666750" y="200025"/>
                              <a:pt x="495300" y="107950"/>
                            </a:cubicBezTo>
                            <a:close/>
                          </a:path>
                        </a:pathLst>
                      </a:custGeom>
                      <a:grpFill/>
                      <a:ln w="6350"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anchor="ctr"/>
                      <a:lstStyle/>
                      <a:p>
                        <a:pPr algn="ctr" defTabSz="957816" eaLnBrk="1" fontAlgn="auto" hangingPunct="1">
                          <a:spcBef>
                            <a:spcPts val="0"/>
                          </a:spcBef>
                          <a:spcAft>
                            <a:spcPts val="0"/>
                          </a:spcAft>
                          <a:defRPr/>
                        </a:pPr>
                        <a:endParaRPr lang="en-US">
                          <a:latin typeface="Arial Narrow" pitchFamily="34" charset="0"/>
                        </a:endParaRPr>
                      </a:p>
                    </p:txBody>
                  </p:sp>
                  <p:grpSp>
                    <p:nvGrpSpPr>
                      <p:cNvPr id="396" name="Группа 331"/>
                      <p:cNvGrpSpPr/>
                      <p:nvPr/>
                    </p:nvGrpSpPr>
                    <p:grpSpPr>
                      <a:xfrm>
                        <a:off x="-27495500" y="-31019750"/>
                        <a:ext cx="65234552" cy="62542737"/>
                        <a:chOff x="-27495500" y="-31019750"/>
                        <a:chExt cx="65234552" cy="62542737"/>
                      </a:xfrm>
                      <a:grpFill/>
                    </p:grpSpPr>
                    <p:sp>
                      <p:nvSpPr>
                        <p:cNvPr id="397" name="Полилиния 34"/>
                        <p:cNvSpPr/>
                        <p:nvPr/>
                      </p:nvSpPr>
                      <p:spPr>
                        <a:xfrm>
                          <a:off x="-19558000" y="24053800"/>
                          <a:ext cx="3463925" cy="2701925"/>
                        </a:xfrm>
                        <a:custGeom>
                          <a:avLst/>
                          <a:gdLst>
                            <a:gd name="connsiteX0" fmla="*/ 1993900 w 3463925"/>
                            <a:gd name="connsiteY0" fmla="*/ 977900 h 2701925"/>
                            <a:gd name="connsiteX1" fmla="*/ 1574800 w 3463925"/>
                            <a:gd name="connsiteY1" fmla="*/ 863600 h 2701925"/>
                            <a:gd name="connsiteX2" fmla="*/ 1003300 w 3463925"/>
                            <a:gd name="connsiteY2" fmla="*/ 577850 h 2701925"/>
                            <a:gd name="connsiteX3" fmla="*/ 584200 w 3463925"/>
                            <a:gd name="connsiteY3" fmla="*/ 444500 h 2701925"/>
                            <a:gd name="connsiteX4" fmla="*/ 241300 w 3463925"/>
                            <a:gd name="connsiteY4" fmla="*/ 120650 h 2701925"/>
                            <a:gd name="connsiteX5" fmla="*/ 31750 w 3463925"/>
                            <a:gd name="connsiteY5" fmla="*/ 6350 h 2701925"/>
                            <a:gd name="connsiteX6" fmla="*/ 50800 w 3463925"/>
                            <a:gd name="connsiteY6" fmla="*/ 158750 h 2701925"/>
                            <a:gd name="connsiteX7" fmla="*/ 260350 w 3463925"/>
                            <a:gd name="connsiteY7" fmla="*/ 330200 h 2701925"/>
                            <a:gd name="connsiteX8" fmla="*/ 488950 w 3463925"/>
                            <a:gd name="connsiteY8" fmla="*/ 596900 h 2701925"/>
                            <a:gd name="connsiteX9" fmla="*/ 603250 w 3463925"/>
                            <a:gd name="connsiteY9" fmla="*/ 863600 h 2701925"/>
                            <a:gd name="connsiteX10" fmla="*/ 889000 w 3463925"/>
                            <a:gd name="connsiteY10" fmla="*/ 1016000 h 2701925"/>
                            <a:gd name="connsiteX11" fmla="*/ 1041400 w 3463925"/>
                            <a:gd name="connsiteY11" fmla="*/ 1111250 h 2701925"/>
                            <a:gd name="connsiteX12" fmla="*/ 1231900 w 3463925"/>
                            <a:gd name="connsiteY12" fmla="*/ 1282700 h 2701925"/>
                            <a:gd name="connsiteX13" fmla="*/ 1365250 w 3463925"/>
                            <a:gd name="connsiteY13" fmla="*/ 1435100 h 2701925"/>
                            <a:gd name="connsiteX14" fmla="*/ 1460500 w 3463925"/>
                            <a:gd name="connsiteY14" fmla="*/ 1587500 h 2701925"/>
                            <a:gd name="connsiteX15" fmla="*/ 1631950 w 3463925"/>
                            <a:gd name="connsiteY15" fmla="*/ 1835150 h 2701925"/>
                            <a:gd name="connsiteX16" fmla="*/ 1898650 w 3463925"/>
                            <a:gd name="connsiteY16" fmla="*/ 2006600 h 2701925"/>
                            <a:gd name="connsiteX17" fmla="*/ 2127250 w 3463925"/>
                            <a:gd name="connsiteY17" fmla="*/ 2178050 h 2701925"/>
                            <a:gd name="connsiteX18" fmla="*/ 2355850 w 3463925"/>
                            <a:gd name="connsiteY18" fmla="*/ 2406650 h 2701925"/>
                            <a:gd name="connsiteX19" fmla="*/ 2527300 w 3463925"/>
                            <a:gd name="connsiteY19" fmla="*/ 2501900 h 2701925"/>
                            <a:gd name="connsiteX20" fmla="*/ 2736850 w 3463925"/>
                            <a:gd name="connsiteY20" fmla="*/ 2540000 h 2701925"/>
                            <a:gd name="connsiteX21" fmla="*/ 2870200 w 3463925"/>
                            <a:gd name="connsiteY21" fmla="*/ 2673350 h 2701925"/>
                            <a:gd name="connsiteX22" fmla="*/ 3041650 w 3463925"/>
                            <a:gd name="connsiteY22" fmla="*/ 2673350 h 2701925"/>
                            <a:gd name="connsiteX23" fmla="*/ 3384550 w 3463925"/>
                            <a:gd name="connsiteY23" fmla="*/ 2501900 h 2701925"/>
                            <a:gd name="connsiteX24" fmla="*/ 3403600 w 3463925"/>
                            <a:gd name="connsiteY24" fmla="*/ 2197100 h 2701925"/>
                            <a:gd name="connsiteX25" fmla="*/ 3022600 w 3463925"/>
                            <a:gd name="connsiteY25" fmla="*/ 1739900 h 2701925"/>
                            <a:gd name="connsiteX26" fmla="*/ 2432050 w 3463925"/>
                            <a:gd name="connsiteY26" fmla="*/ 1282700 h 2701925"/>
                            <a:gd name="connsiteX27" fmla="*/ 1993900 w 3463925"/>
                            <a:gd name="connsiteY27" fmla="*/ 977900 h 270192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</a:cxnLst>
                          <a:rect l="l" t="t" r="r" b="b"/>
                          <a:pathLst>
                            <a:path w="3463925" h="2701925">
                              <a:moveTo>
                                <a:pt x="1993900" y="977900"/>
                              </a:moveTo>
                              <a:cubicBezTo>
                                <a:pt x="1851025" y="908050"/>
                                <a:pt x="1739900" y="930275"/>
                                <a:pt x="1574800" y="863600"/>
                              </a:cubicBezTo>
                              <a:cubicBezTo>
                                <a:pt x="1409700" y="796925"/>
                                <a:pt x="1168400" y="647700"/>
                                <a:pt x="1003300" y="577850"/>
                              </a:cubicBezTo>
                              <a:cubicBezTo>
                                <a:pt x="838200" y="508000"/>
                                <a:pt x="711200" y="520700"/>
                                <a:pt x="584200" y="444500"/>
                              </a:cubicBezTo>
                              <a:cubicBezTo>
                                <a:pt x="457200" y="368300"/>
                                <a:pt x="333375" y="193675"/>
                                <a:pt x="241300" y="120650"/>
                              </a:cubicBezTo>
                              <a:cubicBezTo>
                                <a:pt x="149225" y="47625"/>
                                <a:pt x="63500" y="0"/>
                                <a:pt x="31750" y="6350"/>
                              </a:cubicBezTo>
                              <a:cubicBezTo>
                                <a:pt x="0" y="12700"/>
                                <a:pt x="12700" y="104775"/>
                                <a:pt x="50800" y="158750"/>
                              </a:cubicBezTo>
                              <a:cubicBezTo>
                                <a:pt x="88900" y="212725"/>
                                <a:pt x="187325" y="257175"/>
                                <a:pt x="260350" y="330200"/>
                              </a:cubicBezTo>
                              <a:cubicBezTo>
                                <a:pt x="333375" y="403225"/>
                                <a:pt x="431800" y="508000"/>
                                <a:pt x="488950" y="596900"/>
                              </a:cubicBezTo>
                              <a:cubicBezTo>
                                <a:pt x="546100" y="685800"/>
                                <a:pt x="536575" y="793750"/>
                                <a:pt x="603250" y="863600"/>
                              </a:cubicBezTo>
                              <a:cubicBezTo>
                                <a:pt x="669925" y="933450"/>
                                <a:pt x="815975" y="974725"/>
                                <a:pt x="889000" y="1016000"/>
                              </a:cubicBezTo>
                              <a:cubicBezTo>
                                <a:pt x="962025" y="1057275"/>
                                <a:pt x="984250" y="1066800"/>
                                <a:pt x="1041400" y="1111250"/>
                              </a:cubicBezTo>
                              <a:cubicBezTo>
                                <a:pt x="1098550" y="1155700"/>
                                <a:pt x="1177925" y="1228725"/>
                                <a:pt x="1231900" y="1282700"/>
                              </a:cubicBezTo>
                              <a:cubicBezTo>
                                <a:pt x="1285875" y="1336675"/>
                                <a:pt x="1327150" y="1384300"/>
                                <a:pt x="1365250" y="1435100"/>
                              </a:cubicBezTo>
                              <a:cubicBezTo>
                                <a:pt x="1403350" y="1485900"/>
                                <a:pt x="1416050" y="1520825"/>
                                <a:pt x="1460500" y="1587500"/>
                              </a:cubicBezTo>
                              <a:cubicBezTo>
                                <a:pt x="1504950" y="1654175"/>
                                <a:pt x="1558925" y="1765300"/>
                                <a:pt x="1631950" y="1835150"/>
                              </a:cubicBezTo>
                              <a:cubicBezTo>
                                <a:pt x="1704975" y="1905000"/>
                                <a:pt x="1816100" y="1949450"/>
                                <a:pt x="1898650" y="2006600"/>
                              </a:cubicBezTo>
                              <a:cubicBezTo>
                                <a:pt x="1981200" y="2063750"/>
                                <a:pt x="2051050" y="2111375"/>
                                <a:pt x="2127250" y="2178050"/>
                              </a:cubicBezTo>
                              <a:cubicBezTo>
                                <a:pt x="2203450" y="2244725"/>
                                <a:pt x="2289175" y="2352675"/>
                                <a:pt x="2355850" y="2406650"/>
                              </a:cubicBezTo>
                              <a:cubicBezTo>
                                <a:pt x="2422525" y="2460625"/>
                                <a:pt x="2463800" y="2479675"/>
                                <a:pt x="2527300" y="2501900"/>
                              </a:cubicBezTo>
                              <a:cubicBezTo>
                                <a:pt x="2590800" y="2524125"/>
                                <a:pt x="2679700" y="2511425"/>
                                <a:pt x="2736850" y="2540000"/>
                              </a:cubicBezTo>
                              <a:cubicBezTo>
                                <a:pt x="2794000" y="2568575"/>
                                <a:pt x="2819400" y="2651125"/>
                                <a:pt x="2870200" y="2673350"/>
                              </a:cubicBezTo>
                              <a:cubicBezTo>
                                <a:pt x="2921000" y="2695575"/>
                                <a:pt x="2955925" y="2701925"/>
                                <a:pt x="3041650" y="2673350"/>
                              </a:cubicBezTo>
                              <a:cubicBezTo>
                                <a:pt x="3127375" y="2644775"/>
                                <a:pt x="3324225" y="2581275"/>
                                <a:pt x="3384550" y="2501900"/>
                              </a:cubicBezTo>
                              <a:cubicBezTo>
                                <a:pt x="3444875" y="2422525"/>
                                <a:pt x="3463925" y="2324100"/>
                                <a:pt x="3403600" y="2197100"/>
                              </a:cubicBezTo>
                              <a:cubicBezTo>
                                <a:pt x="3343275" y="2070100"/>
                                <a:pt x="3184525" y="1892300"/>
                                <a:pt x="3022600" y="1739900"/>
                              </a:cubicBezTo>
                              <a:cubicBezTo>
                                <a:pt x="2860675" y="1587500"/>
                                <a:pt x="2606675" y="1406525"/>
                                <a:pt x="2432050" y="1282700"/>
                              </a:cubicBezTo>
                              <a:cubicBezTo>
                                <a:pt x="2257425" y="1158875"/>
                                <a:pt x="2136775" y="1047750"/>
                                <a:pt x="1993900" y="977900"/>
                              </a:cubicBezTo>
                              <a:close/>
                            </a:path>
                          </a:pathLst>
                        </a:custGeom>
                        <a:grpFill/>
                        <a:ln w="6350">
                          <a:solidFill>
                            <a:schemeClr val="bg1">
                              <a:lumMod val="65000"/>
                            </a:schemeClr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  <p:txBody>
                        <a:bodyPr anchor="ctr"/>
                        <a:lstStyle/>
                        <a:p>
                          <a:pPr algn="ctr" defTabSz="957816" eaLnBrk="1" fontAlgn="auto" hangingPunct="1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defRPr/>
                          </a:pPr>
                          <a:endParaRPr lang="en-US">
                            <a:latin typeface="Arial Narrow" pitchFamily="34" charset="0"/>
                          </a:endParaRPr>
                        </a:p>
                      </p:txBody>
                    </p:sp>
                    <p:grpSp>
                      <p:nvGrpSpPr>
                        <p:cNvPr id="398" name="Группа 329"/>
                        <p:cNvGrpSpPr/>
                        <p:nvPr/>
                      </p:nvGrpSpPr>
                      <p:grpSpPr>
                        <a:xfrm>
                          <a:off x="-27495500" y="-31019750"/>
                          <a:ext cx="65234552" cy="62542737"/>
                          <a:chOff x="-27495500" y="-31019750"/>
                          <a:chExt cx="65234552" cy="62542737"/>
                        </a:xfrm>
                        <a:grpFill/>
                      </p:grpSpPr>
                      <p:sp>
                        <p:nvSpPr>
                          <p:cNvPr id="399" name="Полилиния 398"/>
                          <p:cNvSpPr/>
                          <p:nvPr/>
                        </p:nvSpPr>
                        <p:spPr>
                          <a:xfrm>
                            <a:off x="-24622125" y="11325225"/>
                            <a:ext cx="2041525" cy="2660650"/>
                          </a:xfrm>
                          <a:custGeom>
                            <a:avLst/>
                            <a:gdLst>
                              <a:gd name="connsiteX0" fmla="*/ 276225 w 2041525"/>
                              <a:gd name="connsiteY0" fmla="*/ 2124075 h 2660650"/>
                              <a:gd name="connsiteX1" fmla="*/ 504825 w 2041525"/>
                              <a:gd name="connsiteY1" fmla="*/ 2314575 h 2660650"/>
                              <a:gd name="connsiteX2" fmla="*/ 771525 w 2041525"/>
                              <a:gd name="connsiteY2" fmla="*/ 2352675 h 2660650"/>
                              <a:gd name="connsiteX3" fmla="*/ 981075 w 2041525"/>
                              <a:gd name="connsiteY3" fmla="*/ 2543175 h 2660650"/>
                              <a:gd name="connsiteX4" fmla="*/ 1076325 w 2041525"/>
                              <a:gd name="connsiteY4" fmla="*/ 2619375 h 2660650"/>
                              <a:gd name="connsiteX5" fmla="*/ 1323975 w 2041525"/>
                              <a:gd name="connsiteY5" fmla="*/ 2562225 h 2660650"/>
                              <a:gd name="connsiteX6" fmla="*/ 1533525 w 2041525"/>
                              <a:gd name="connsiteY6" fmla="*/ 2619375 h 2660650"/>
                              <a:gd name="connsiteX7" fmla="*/ 1590675 w 2041525"/>
                              <a:gd name="connsiteY7" fmla="*/ 2314575 h 2660650"/>
                              <a:gd name="connsiteX8" fmla="*/ 1704975 w 2041525"/>
                              <a:gd name="connsiteY8" fmla="*/ 2028825 h 2660650"/>
                              <a:gd name="connsiteX9" fmla="*/ 1838325 w 2041525"/>
                              <a:gd name="connsiteY9" fmla="*/ 1857375 h 2660650"/>
                              <a:gd name="connsiteX10" fmla="*/ 1914525 w 2041525"/>
                              <a:gd name="connsiteY10" fmla="*/ 1628775 h 2660650"/>
                              <a:gd name="connsiteX11" fmla="*/ 2028825 w 2041525"/>
                              <a:gd name="connsiteY11" fmla="*/ 1228725 h 2660650"/>
                              <a:gd name="connsiteX12" fmla="*/ 1838325 w 2041525"/>
                              <a:gd name="connsiteY12" fmla="*/ 771525 h 2660650"/>
                              <a:gd name="connsiteX13" fmla="*/ 1057275 w 2041525"/>
                              <a:gd name="connsiteY13" fmla="*/ 257175 h 2660650"/>
                              <a:gd name="connsiteX14" fmla="*/ 542925 w 2041525"/>
                              <a:gd name="connsiteY14" fmla="*/ 9525 h 2660650"/>
                              <a:gd name="connsiteX15" fmla="*/ 123825 w 2041525"/>
                              <a:gd name="connsiteY15" fmla="*/ 314325 h 2660650"/>
                              <a:gd name="connsiteX16" fmla="*/ 9525 w 2041525"/>
                              <a:gd name="connsiteY16" fmla="*/ 981075 h 2660650"/>
                              <a:gd name="connsiteX17" fmla="*/ 66675 w 2041525"/>
                              <a:gd name="connsiteY17" fmla="*/ 1628775 h 2660650"/>
                              <a:gd name="connsiteX18" fmla="*/ 276225 w 2041525"/>
                              <a:gd name="connsiteY18" fmla="*/ 2124075 h 26606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</a:cxnLst>
                            <a:rect l="l" t="t" r="r" b="b"/>
                            <a:pathLst>
                              <a:path w="2041525" h="2660650">
                                <a:moveTo>
                                  <a:pt x="276225" y="2124075"/>
                                </a:moveTo>
                                <a:cubicBezTo>
                                  <a:pt x="349250" y="2238375"/>
                                  <a:pt x="422275" y="2276475"/>
                                  <a:pt x="504825" y="2314575"/>
                                </a:cubicBezTo>
                                <a:cubicBezTo>
                                  <a:pt x="587375" y="2352675"/>
                                  <a:pt x="692150" y="2314575"/>
                                  <a:pt x="771525" y="2352675"/>
                                </a:cubicBezTo>
                                <a:cubicBezTo>
                                  <a:pt x="850900" y="2390775"/>
                                  <a:pt x="930275" y="2498725"/>
                                  <a:pt x="981075" y="2543175"/>
                                </a:cubicBezTo>
                                <a:cubicBezTo>
                                  <a:pt x="1031875" y="2587625"/>
                                  <a:pt x="1019175" y="2616200"/>
                                  <a:pt x="1076325" y="2619375"/>
                                </a:cubicBezTo>
                                <a:cubicBezTo>
                                  <a:pt x="1133475" y="2622550"/>
                                  <a:pt x="1247775" y="2562225"/>
                                  <a:pt x="1323975" y="2562225"/>
                                </a:cubicBezTo>
                                <a:cubicBezTo>
                                  <a:pt x="1400175" y="2562225"/>
                                  <a:pt x="1489075" y="2660650"/>
                                  <a:pt x="1533525" y="2619375"/>
                                </a:cubicBezTo>
                                <a:cubicBezTo>
                                  <a:pt x="1577975" y="2578100"/>
                                  <a:pt x="1562100" y="2413000"/>
                                  <a:pt x="1590675" y="2314575"/>
                                </a:cubicBezTo>
                                <a:cubicBezTo>
                                  <a:pt x="1619250" y="2216150"/>
                                  <a:pt x="1663700" y="2105025"/>
                                  <a:pt x="1704975" y="2028825"/>
                                </a:cubicBezTo>
                                <a:cubicBezTo>
                                  <a:pt x="1746250" y="1952625"/>
                                  <a:pt x="1803400" y="1924050"/>
                                  <a:pt x="1838325" y="1857375"/>
                                </a:cubicBezTo>
                                <a:cubicBezTo>
                                  <a:pt x="1873250" y="1790700"/>
                                  <a:pt x="1882775" y="1733550"/>
                                  <a:pt x="1914525" y="1628775"/>
                                </a:cubicBezTo>
                                <a:cubicBezTo>
                                  <a:pt x="1946275" y="1524000"/>
                                  <a:pt x="2041525" y="1371600"/>
                                  <a:pt x="2028825" y="1228725"/>
                                </a:cubicBezTo>
                                <a:cubicBezTo>
                                  <a:pt x="2016125" y="1085850"/>
                                  <a:pt x="2000250" y="933450"/>
                                  <a:pt x="1838325" y="771525"/>
                                </a:cubicBezTo>
                                <a:cubicBezTo>
                                  <a:pt x="1676400" y="609600"/>
                                  <a:pt x="1273175" y="384175"/>
                                  <a:pt x="1057275" y="257175"/>
                                </a:cubicBezTo>
                                <a:cubicBezTo>
                                  <a:pt x="841375" y="130175"/>
                                  <a:pt x="698500" y="0"/>
                                  <a:pt x="542925" y="9525"/>
                                </a:cubicBezTo>
                                <a:cubicBezTo>
                                  <a:pt x="387350" y="19050"/>
                                  <a:pt x="212725" y="152400"/>
                                  <a:pt x="123825" y="314325"/>
                                </a:cubicBezTo>
                                <a:cubicBezTo>
                                  <a:pt x="34925" y="476250"/>
                                  <a:pt x="19050" y="762000"/>
                                  <a:pt x="9525" y="981075"/>
                                </a:cubicBezTo>
                                <a:cubicBezTo>
                                  <a:pt x="0" y="1200150"/>
                                  <a:pt x="22225" y="1438275"/>
                                  <a:pt x="66675" y="1628775"/>
                                </a:cubicBezTo>
                                <a:cubicBezTo>
                                  <a:pt x="111125" y="1819275"/>
                                  <a:pt x="203200" y="2009775"/>
                                  <a:pt x="276225" y="2124075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 w="6350">
                            <a:solidFill>
                              <a:schemeClr val="bg1">
                                <a:lumMod val="65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 defTabSz="957816" eaLnBrk="1" fontAlgn="auto" hangingPunct="1"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defRPr/>
                            </a:pPr>
                            <a:endParaRPr lang="en-US">
                              <a:latin typeface="Arial Narrow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400" name="Группа 327"/>
                          <p:cNvGrpSpPr/>
                          <p:nvPr/>
                        </p:nvGrpSpPr>
                        <p:grpSpPr>
                          <a:xfrm>
                            <a:off x="-27495500" y="-31019750"/>
                            <a:ext cx="65234552" cy="62542737"/>
                            <a:chOff x="-27495500" y="-31019750"/>
                            <a:chExt cx="65234552" cy="62542737"/>
                          </a:xfrm>
                          <a:grpFill/>
                        </p:grpSpPr>
                        <p:sp>
                          <p:nvSpPr>
                            <p:cNvPr id="401" name="Полилиния 400"/>
                            <p:cNvSpPr/>
                            <p:nvPr/>
                          </p:nvSpPr>
                          <p:spPr>
                            <a:xfrm>
                              <a:off x="-25231725" y="12201525"/>
                              <a:ext cx="1063625" cy="2476500"/>
                            </a:xfrm>
                            <a:custGeom>
                              <a:avLst/>
                              <a:gdLst>
                                <a:gd name="connsiteX0" fmla="*/ 9525 w 1063625"/>
                                <a:gd name="connsiteY0" fmla="*/ 1228725 h 2476500"/>
                                <a:gd name="connsiteX1" fmla="*/ 200025 w 1063625"/>
                                <a:gd name="connsiteY1" fmla="*/ 1590675 h 2476500"/>
                                <a:gd name="connsiteX2" fmla="*/ 333375 w 1063625"/>
                                <a:gd name="connsiteY2" fmla="*/ 1800225 h 2476500"/>
                                <a:gd name="connsiteX3" fmla="*/ 333375 w 1063625"/>
                                <a:gd name="connsiteY3" fmla="*/ 2066925 h 2476500"/>
                                <a:gd name="connsiteX4" fmla="*/ 485775 w 1063625"/>
                                <a:gd name="connsiteY4" fmla="*/ 2333625 h 2476500"/>
                                <a:gd name="connsiteX5" fmla="*/ 581025 w 1063625"/>
                                <a:gd name="connsiteY5" fmla="*/ 2428875 h 2476500"/>
                                <a:gd name="connsiteX6" fmla="*/ 695325 w 1063625"/>
                                <a:gd name="connsiteY6" fmla="*/ 2047875 h 2476500"/>
                                <a:gd name="connsiteX7" fmla="*/ 752475 w 1063625"/>
                                <a:gd name="connsiteY7" fmla="*/ 1685925 h 2476500"/>
                                <a:gd name="connsiteX8" fmla="*/ 923925 w 1063625"/>
                                <a:gd name="connsiteY8" fmla="*/ 1609725 h 2476500"/>
                                <a:gd name="connsiteX9" fmla="*/ 1057275 w 1063625"/>
                                <a:gd name="connsiteY9" fmla="*/ 1457325 h 2476500"/>
                                <a:gd name="connsiteX10" fmla="*/ 962025 w 1063625"/>
                                <a:gd name="connsiteY10" fmla="*/ 1190625 h 2476500"/>
                                <a:gd name="connsiteX11" fmla="*/ 809625 w 1063625"/>
                                <a:gd name="connsiteY11" fmla="*/ 1038225 h 2476500"/>
                                <a:gd name="connsiteX12" fmla="*/ 752475 w 1063625"/>
                                <a:gd name="connsiteY12" fmla="*/ 847725 h 2476500"/>
                                <a:gd name="connsiteX13" fmla="*/ 809625 w 1063625"/>
                                <a:gd name="connsiteY13" fmla="*/ 714375 h 2476500"/>
                                <a:gd name="connsiteX14" fmla="*/ 790575 w 1063625"/>
                                <a:gd name="connsiteY14" fmla="*/ 561975 h 2476500"/>
                                <a:gd name="connsiteX15" fmla="*/ 809625 w 1063625"/>
                                <a:gd name="connsiteY15" fmla="*/ 371475 h 2476500"/>
                                <a:gd name="connsiteX16" fmla="*/ 885825 w 1063625"/>
                                <a:gd name="connsiteY16" fmla="*/ 219075 h 2476500"/>
                                <a:gd name="connsiteX17" fmla="*/ 619125 w 1063625"/>
                                <a:gd name="connsiteY17" fmla="*/ 9525 h 2476500"/>
                                <a:gd name="connsiteX18" fmla="*/ 371475 w 1063625"/>
                                <a:gd name="connsiteY18" fmla="*/ 276225 h 2476500"/>
                                <a:gd name="connsiteX19" fmla="*/ 276225 w 1063625"/>
                                <a:gd name="connsiteY19" fmla="*/ 695325 h 2476500"/>
                                <a:gd name="connsiteX20" fmla="*/ 142875 w 1063625"/>
                                <a:gd name="connsiteY20" fmla="*/ 1000125 h 2476500"/>
                                <a:gd name="connsiteX21" fmla="*/ 9525 w 1063625"/>
                                <a:gd name="connsiteY21" fmla="*/ 1228725 h 24765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</a:cxnLst>
                              <a:rect l="l" t="t" r="r" b="b"/>
                              <a:pathLst>
                                <a:path w="1063625" h="2476500">
                                  <a:moveTo>
                                    <a:pt x="9525" y="1228725"/>
                                  </a:moveTo>
                                  <a:cubicBezTo>
                                    <a:pt x="19050" y="1327150"/>
                                    <a:pt x="146050" y="1495425"/>
                                    <a:pt x="200025" y="1590675"/>
                                  </a:cubicBezTo>
                                  <a:cubicBezTo>
                                    <a:pt x="254000" y="1685925"/>
                                    <a:pt x="311150" y="1720850"/>
                                    <a:pt x="333375" y="1800225"/>
                                  </a:cubicBezTo>
                                  <a:cubicBezTo>
                                    <a:pt x="355600" y="1879600"/>
                                    <a:pt x="307975" y="1978025"/>
                                    <a:pt x="333375" y="2066925"/>
                                  </a:cubicBezTo>
                                  <a:cubicBezTo>
                                    <a:pt x="358775" y="2155825"/>
                                    <a:pt x="444500" y="2273300"/>
                                    <a:pt x="485775" y="2333625"/>
                                  </a:cubicBezTo>
                                  <a:cubicBezTo>
                                    <a:pt x="527050" y="2393950"/>
                                    <a:pt x="546100" y="2476500"/>
                                    <a:pt x="581025" y="2428875"/>
                                  </a:cubicBezTo>
                                  <a:cubicBezTo>
                                    <a:pt x="615950" y="2381250"/>
                                    <a:pt x="666750" y="2171700"/>
                                    <a:pt x="695325" y="2047875"/>
                                  </a:cubicBezTo>
                                  <a:cubicBezTo>
                                    <a:pt x="723900" y="1924050"/>
                                    <a:pt x="714375" y="1758950"/>
                                    <a:pt x="752475" y="1685925"/>
                                  </a:cubicBezTo>
                                  <a:cubicBezTo>
                                    <a:pt x="790575" y="1612900"/>
                                    <a:pt x="873125" y="1647825"/>
                                    <a:pt x="923925" y="1609725"/>
                                  </a:cubicBezTo>
                                  <a:cubicBezTo>
                                    <a:pt x="974725" y="1571625"/>
                                    <a:pt x="1050925" y="1527175"/>
                                    <a:pt x="1057275" y="1457325"/>
                                  </a:cubicBezTo>
                                  <a:cubicBezTo>
                                    <a:pt x="1063625" y="1387475"/>
                                    <a:pt x="1003300" y="1260475"/>
                                    <a:pt x="962025" y="1190625"/>
                                  </a:cubicBezTo>
                                  <a:cubicBezTo>
                                    <a:pt x="920750" y="1120775"/>
                                    <a:pt x="844550" y="1095375"/>
                                    <a:pt x="809625" y="1038225"/>
                                  </a:cubicBezTo>
                                  <a:cubicBezTo>
                                    <a:pt x="774700" y="981075"/>
                                    <a:pt x="752475" y="901700"/>
                                    <a:pt x="752475" y="847725"/>
                                  </a:cubicBezTo>
                                  <a:cubicBezTo>
                                    <a:pt x="752475" y="793750"/>
                                    <a:pt x="803275" y="762000"/>
                                    <a:pt x="809625" y="714375"/>
                                  </a:cubicBezTo>
                                  <a:cubicBezTo>
                                    <a:pt x="815975" y="666750"/>
                                    <a:pt x="790575" y="619125"/>
                                    <a:pt x="790575" y="561975"/>
                                  </a:cubicBezTo>
                                  <a:cubicBezTo>
                                    <a:pt x="790575" y="504825"/>
                                    <a:pt x="793750" y="428625"/>
                                    <a:pt x="809625" y="371475"/>
                                  </a:cubicBezTo>
                                  <a:cubicBezTo>
                                    <a:pt x="825500" y="314325"/>
                                    <a:pt x="917575" y="279400"/>
                                    <a:pt x="885825" y="219075"/>
                                  </a:cubicBezTo>
                                  <a:cubicBezTo>
                                    <a:pt x="854075" y="158750"/>
                                    <a:pt x="704850" y="0"/>
                                    <a:pt x="619125" y="9525"/>
                                  </a:cubicBezTo>
                                  <a:cubicBezTo>
                                    <a:pt x="533400" y="19050"/>
                                    <a:pt x="428625" y="161925"/>
                                    <a:pt x="371475" y="276225"/>
                                  </a:cubicBezTo>
                                  <a:cubicBezTo>
                                    <a:pt x="314325" y="390525"/>
                                    <a:pt x="314325" y="574675"/>
                                    <a:pt x="276225" y="695325"/>
                                  </a:cubicBezTo>
                                  <a:cubicBezTo>
                                    <a:pt x="238125" y="815975"/>
                                    <a:pt x="187325" y="911225"/>
                                    <a:pt x="142875" y="1000125"/>
                                  </a:cubicBezTo>
                                  <a:cubicBezTo>
                                    <a:pt x="98425" y="1089025"/>
                                    <a:pt x="0" y="1130300"/>
                                    <a:pt x="9525" y="1228725"/>
                                  </a:cubicBezTo>
                                  <a:close/>
                                </a:path>
                              </a:pathLst>
                            </a:custGeom>
                            <a:grpFill/>
                            <a:ln w="635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 defTabSz="957816" eaLnBrk="1" fontAlgn="auto" hangingPunct="1"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defRPr/>
                              </a:pPr>
                              <a:endParaRPr lang="en-US">
                                <a:latin typeface="Arial Narrow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402" name="Группа 325"/>
                            <p:cNvGrpSpPr/>
                            <p:nvPr/>
                          </p:nvGrpSpPr>
                          <p:grpSpPr>
                            <a:xfrm>
                              <a:off x="-27495500" y="-31019750"/>
                              <a:ext cx="65234552" cy="62542737"/>
                              <a:chOff x="-27495500" y="-31019750"/>
                              <a:chExt cx="65234552" cy="62542737"/>
                            </a:xfrm>
                            <a:grpFill/>
                          </p:grpSpPr>
                          <p:sp>
                            <p:nvSpPr>
                              <p:cNvPr id="403" name="Полилиния 402"/>
                              <p:cNvSpPr/>
                              <p:nvPr/>
                            </p:nvSpPr>
                            <p:spPr>
                              <a:xfrm>
                                <a:off x="-25806400" y="8997950"/>
                                <a:ext cx="2565400" cy="4581525"/>
                              </a:xfrm>
                              <a:custGeom>
                                <a:avLst/>
                                <a:gdLst>
                                  <a:gd name="connsiteX0" fmla="*/ 31750 w 2565400"/>
                                  <a:gd name="connsiteY0" fmla="*/ 279400 h 4581525"/>
                                  <a:gd name="connsiteX1" fmla="*/ 88900 w 2565400"/>
                                  <a:gd name="connsiteY1" fmla="*/ 755650 h 4581525"/>
                                  <a:gd name="connsiteX2" fmla="*/ 107950 w 2565400"/>
                                  <a:gd name="connsiteY2" fmla="*/ 1136650 h 4581525"/>
                                  <a:gd name="connsiteX3" fmla="*/ 260350 w 2565400"/>
                                  <a:gd name="connsiteY3" fmla="*/ 1289050 h 4581525"/>
                                  <a:gd name="connsiteX4" fmla="*/ 298450 w 2565400"/>
                                  <a:gd name="connsiteY4" fmla="*/ 1631950 h 4581525"/>
                                  <a:gd name="connsiteX5" fmla="*/ 336550 w 2565400"/>
                                  <a:gd name="connsiteY5" fmla="*/ 1898650 h 4581525"/>
                                  <a:gd name="connsiteX6" fmla="*/ 203200 w 2565400"/>
                                  <a:gd name="connsiteY6" fmla="*/ 2146300 h 4581525"/>
                                  <a:gd name="connsiteX7" fmla="*/ 241300 w 2565400"/>
                                  <a:gd name="connsiteY7" fmla="*/ 2393950 h 4581525"/>
                                  <a:gd name="connsiteX8" fmla="*/ 546100 w 2565400"/>
                                  <a:gd name="connsiteY8" fmla="*/ 2584450 h 4581525"/>
                                  <a:gd name="connsiteX9" fmla="*/ 698500 w 2565400"/>
                                  <a:gd name="connsiteY9" fmla="*/ 2641600 h 4581525"/>
                                  <a:gd name="connsiteX10" fmla="*/ 812800 w 2565400"/>
                                  <a:gd name="connsiteY10" fmla="*/ 2889250 h 4581525"/>
                                  <a:gd name="connsiteX11" fmla="*/ 717550 w 2565400"/>
                                  <a:gd name="connsiteY11" fmla="*/ 3079750 h 4581525"/>
                                  <a:gd name="connsiteX12" fmla="*/ 450850 w 2565400"/>
                                  <a:gd name="connsiteY12" fmla="*/ 2908300 h 4581525"/>
                                  <a:gd name="connsiteX13" fmla="*/ 222250 w 2565400"/>
                                  <a:gd name="connsiteY13" fmla="*/ 2622550 h 4581525"/>
                                  <a:gd name="connsiteX14" fmla="*/ 127000 w 2565400"/>
                                  <a:gd name="connsiteY14" fmla="*/ 2565400 h 4581525"/>
                                  <a:gd name="connsiteX15" fmla="*/ 203200 w 2565400"/>
                                  <a:gd name="connsiteY15" fmla="*/ 2908300 h 4581525"/>
                                  <a:gd name="connsiteX16" fmla="*/ 260350 w 2565400"/>
                                  <a:gd name="connsiteY16" fmla="*/ 3155950 h 4581525"/>
                                  <a:gd name="connsiteX17" fmla="*/ 298450 w 2565400"/>
                                  <a:gd name="connsiteY17" fmla="*/ 3422650 h 4581525"/>
                                  <a:gd name="connsiteX18" fmla="*/ 355600 w 2565400"/>
                                  <a:gd name="connsiteY18" fmla="*/ 3746500 h 4581525"/>
                                  <a:gd name="connsiteX19" fmla="*/ 469900 w 2565400"/>
                                  <a:gd name="connsiteY19" fmla="*/ 3860800 h 4581525"/>
                                  <a:gd name="connsiteX20" fmla="*/ 469900 w 2565400"/>
                                  <a:gd name="connsiteY20" fmla="*/ 4146550 h 4581525"/>
                                  <a:gd name="connsiteX21" fmla="*/ 508000 w 2565400"/>
                                  <a:gd name="connsiteY21" fmla="*/ 4375150 h 4581525"/>
                                  <a:gd name="connsiteX22" fmla="*/ 850900 w 2565400"/>
                                  <a:gd name="connsiteY22" fmla="*/ 4508500 h 4581525"/>
                                  <a:gd name="connsiteX23" fmla="*/ 1136650 w 2565400"/>
                                  <a:gd name="connsiteY23" fmla="*/ 4508500 h 4581525"/>
                                  <a:gd name="connsiteX24" fmla="*/ 1117600 w 2565400"/>
                                  <a:gd name="connsiteY24" fmla="*/ 4070350 h 4581525"/>
                                  <a:gd name="connsiteX25" fmla="*/ 946150 w 2565400"/>
                                  <a:gd name="connsiteY25" fmla="*/ 3803650 h 4581525"/>
                                  <a:gd name="connsiteX26" fmla="*/ 1136650 w 2565400"/>
                                  <a:gd name="connsiteY26" fmla="*/ 3384550 h 4581525"/>
                                  <a:gd name="connsiteX27" fmla="*/ 1308100 w 2565400"/>
                                  <a:gd name="connsiteY27" fmla="*/ 3308350 h 4581525"/>
                                  <a:gd name="connsiteX28" fmla="*/ 1365250 w 2565400"/>
                                  <a:gd name="connsiteY28" fmla="*/ 3117850 h 4581525"/>
                                  <a:gd name="connsiteX29" fmla="*/ 1479550 w 2565400"/>
                                  <a:gd name="connsiteY29" fmla="*/ 2794000 h 4581525"/>
                                  <a:gd name="connsiteX30" fmla="*/ 1746250 w 2565400"/>
                                  <a:gd name="connsiteY30" fmla="*/ 2679700 h 4581525"/>
                                  <a:gd name="connsiteX31" fmla="*/ 1879600 w 2565400"/>
                                  <a:gd name="connsiteY31" fmla="*/ 2565400 h 4581525"/>
                                  <a:gd name="connsiteX32" fmla="*/ 2012950 w 2565400"/>
                                  <a:gd name="connsiteY32" fmla="*/ 2413000 h 4581525"/>
                                  <a:gd name="connsiteX33" fmla="*/ 2260600 w 2565400"/>
                                  <a:gd name="connsiteY33" fmla="*/ 2108200 h 4581525"/>
                                  <a:gd name="connsiteX34" fmla="*/ 2546350 w 2565400"/>
                                  <a:gd name="connsiteY34" fmla="*/ 1460500 h 4581525"/>
                                  <a:gd name="connsiteX35" fmla="*/ 2374900 w 2565400"/>
                                  <a:gd name="connsiteY35" fmla="*/ 831850 h 4581525"/>
                                  <a:gd name="connsiteX36" fmla="*/ 2146300 w 2565400"/>
                                  <a:gd name="connsiteY36" fmla="*/ 260350 h 4581525"/>
                                  <a:gd name="connsiteX37" fmla="*/ 1136650 w 2565400"/>
                                  <a:gd name="connsiteY37" fmla="*/ 107950 h 4581525"/>
                                  <a:gd name="connsiteX38" fmla="*/ 279400 w 2565400"/>
                                  <a:gd name="connsiteY38" fmla="*/ 31750 h 4581525"/>
                                  <a:gd name="connsiteX39" fmla="*/ 31750 w 2565400"/>
                                  <a:gd name="connsiteY39" fmla="*/ 279400 h 45815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</a:cxnLst>
                                <a:rect l="l" t="t" r="r" b="b"/>
                                <a:pathLst>
                                  <a:path w="2565400" h="4581525">
                                    <a:moveTo>
                                      <a:pt x="31750" y="279400"/>
                                    </a:moveTo>
                                    <a:cubicBezTo>
                                      <a:pt x="0" y="400050"/>
                                      <a:pt x="76200" y="612775"/>
                                      <a:pt x="88900" y="755650"/>
                                    </a:cubicBezTo>
                                    <a:cubicBezTo>
                                      <a:pt x="101600" y="898525"/>
                                      <a:pt x="79375" y="1047750"/>
                                      <a:pt x="107950" y="1136650"/>
                                    </a:cubicBezTo>
                                    <a:cubicBezTo>
                                      <a:pt x="136525" y="1225550"/>
                                      <a:pt x="228600" y="1206500"/>
                                      <a:pt x="260350" y="1289050"/>
                                    </a:cubicBezTo>
                                    <a:cubicBezTo>
                                      <a:pt x="292100" y="1371600"/>
                                      <a:pt x="285750" y="1530350"/>
                                      <a:pt x="298450" y="1631950"/>
                                    </a:cubicBezTo>
                                    <a:cubicBezTo>
                                      <a:pt x="311150" y="1733550"/>
                                      <a:pt x="352425" y="1812925"/>
                                      <a:pt x="336550" y="1898650"/>
                                    </a:cubicBezTo>
                                    <a:cubicBezTo>
                                      <a:pt x="320675" y="1984375"/>
                                      <a:pt x="219075" y="2063750"/>
                                      <a:pt x="203200" y="2146300"/>
                                    </a:cubicBezTo>
                                    <a:cubicBezTo>
                                      <a:pt x="187325" y="2228850"/>
                                      <a:pt x="184150" y="2320925"/>
                                      <a:pt x="241300" y="2393950"/>
                                    </a:cubicBezTo>
                                    <a:cubicBezTo>
                                      <a:pt x="298450" y="2466975"/>
                                      <a:pt x="469900" y="2543175"/>
                                      <a:pt x="546100" y="2584450"/>
                                    </a:cubicBezTo>
                                    <a:cubicBezTo>
                                      <a:pt x="622300" y="2625725"/>
                                      <a:pt x="654050" y="2590800"/>
                                      <a:pt x="698500" y="2641600"/>
                                    </a:cubicBezTo>
                                    <a:cubicBezTo>
                                      <a:pt x="742950" y="2692400"/>
                                      <a:pt x="809625" y="2816225"/>
                                      <a:pt x="812800" y="2889250"/>
                                    </a:cubicBezTo>
                                    <a:cubicBezTo>
                                      <a:pt x="815975" y="2962275"/>
                                      <a:pt x="777875" y="3076575"/>
                                      <a:pt x="717550" y="3079750"/>
                                    </a:cubicBezTo>
                                    <a:cubicBezTo>
                                      <a:pt x="657225" y="3082925"/>
                                      <a:pt x="533400" y="2984500"/>
                                      <a:pt x="450850" y="2908300"/>
                                    </a:cubicBezTo>
                                    <a:cubicBezTo>
                                      <a:pt x="368300" y="2832100"/>
                                      <a:pt x="276225" y="2679700"/>
                                      <a:pt x="222250" y="2622550"/>
                                    </a:cubicBezTo>
                                    <a:cubicBezTo>
                                      <a:pt x="168275" y="2565400"/>
                                      <a:pt x="130175" y="2517775"/>
                                      <a:pt x="127000" y="2565400"/>
                                    </a:cubicBezTo>
                                    <a:cubicBezTo>
                                      <a:pt x="123825" y="2613025"/>
                                      <a:pt x="180975" y="2809875"/>
                                      <a:pt x="203200" y="2908300"/>
                                    </a:cubicBezTo>
                                    <a:cubicBezTo>
                                      <a:pt x="225425" y="3006725"/>
                                      <a:pt x="244475" y="3070225"/>
                                      <a:pt x="260350" y="3155950"/>
                                    </a:cubicBezTo>
                                    <a:cubicBezTo>
                                      <a:pt x="276225" y="3241675"/>
                                      <a:pt x="282575" y="3324225"/>
                                      <a:pt x="298450" y="3422650"/>
                                    </a:cubicBezTo>
                                    <a:cubicBezTo>
                                      <a:pt x="314325" y="3521075"/>
                                      <a:pt x="327025" y="3673475"/>
                                      <a:pt x="355600" y="3746500"/>
                                    </a:cubicBezTo>
                                    <a:cubicBezTo>
                                      <a:pt x="384175" y="3819525"/>
                                      <a:pt x="450850" y="3794125"/>
                                      <a:pt x="469900" y="3860800"/>
                                    </a:cubicBezTo>
                                    <a:cubicBezTo>
                                      <a:pt x="488950" y="3927475"/>
                                      <a:pt x="463550" y="4060825"/>
                                      <a:pt x="469900" y="4146550"/>
                                    </a:cubicBezTo>
                                    <a:cubicBezTo>
                                      <a:pt x="476250" y="4232275"/>
                                      <a:pt x="444500" y="4314825"/>
                                      <a:pt x="508000" y="4375150"/>
                                    </a:cubicBezTo>
                                    <a:cubicBezTo>
                                      <a:pt x="571500" y="4435475"/>
                                      <a:pt x="746125" y="4486275"/>
                                      <a:pt x="850900" y="4508500"/>
                                    </a:cubicBezTo>
                                    <a:cubicBezTo>
                                      <a:pt x="955675" y="4530725"/>
                                      <a:pt x="1092200" y="4581525"/>
                                      <a:pt x="1136650" y="4508500"/>
                                    </a:cubicBezTo>
                                    <a:cubicBezTo>
                                      <a:pt x="1181100" y="4435475"/>
                                      <a:pt x="1149350" y="4187825"/>
                                      <a:pt x="1117600" y="4070350"/>
                                    </a:cubicBezTo>
                                    <a:cubicBezTo>
                                      <a:pt x="1085850" y="3952875"/>
                                      <a:pt x="942975" y="3917950"/>
                                      <a:pt x="946150" y="3803650"/>
                                    </a:cubicBezTo>
                                    <a:cubicBezTo>
                                      <a:pt x="949325" y="3689350"/>
                                      <a:pt x="1076325" y="3467100"/>
                                      <a:pt x="1136650" y="3384550"/>
                                    </a:cubicBezTo>
                                    <a:cubicBezTo>
                                      <a:pt x="1196975" y="3302000"/>
                                      <a:pt x="1270000" y="3352800"/>
                                      <a:pt x="1308100" y="3308350"/>
                                    </a:cubicBezTo>
                                    <a:cubicBezTo>
                                      <a:pt x="1346200" y="3263900"/>
                                      <a:pt x="1336675" y="3203575"/>
                                      <a:pt x="1365250" y="3117850"/>
                                    </a:cubicBezTo>
                                    <a:cubicBezTo>
                                      <a:pt x="1393825" y="3032125"/>
                                      <a:pt x="1416050" y="2867025"/>
                                      <a:pt x="1479550" y="2794000"/>
                                    </a:cubicBezTo>
                                    <a:cubicBezTo>
                                      <a:pt x="1543050" y="2720975"/>
                                      <a:pt x="1679575" y="2717800"/>
                                      <a:pt x="1746250" y="2679700"/>
                                    </a:cubicBezTo>
                                    <a:cubicBezTo>
                                      <a:pt x="1812925" y="2641600"/>
                                      <a:pt x="1835150" y="2609850"/>
                                      <a:pt x="1879600" y="2565400"/>
                                    </a:cubicBezTo>
                                    <a:cubicBezTo>
                                      <a:pt x="1924050" y="2520950"/>
                                      <a:pt x="1949450" y="2489200"/>
                                      <a:pt x="2012950" y="2413000"/>
                                    </a:cubicBezTo>
                                    <a:cubicBezTo>
                                      <a:pt x="2076450" y="2336800"/>
                                      <a:pt x="2171700" y="2266950"/>
                                      <a:pt x="2260600" y="2108200"/>
                                    </a:cubicBezTo>
                                    <a:cubicBezTo>
                                      <a:pt x="2349500" y="1949450"/>
                                      <a:pt x="2527300" y="1673225"/>
                                      <a:pt x="2546350" y="1460500"/>
                                    </a:cubicBezTo>
                                    <a:cubicBezTo>
                                      <a:pt x="2565400" y="1247775"/>
                                      <a:pt x="2441575" y="1031875"/>
                                      <a:pt x="2374900" y="831850"/>
                                    </a:cubicBezTo>
                                    <a:cubicBezTo>
                                      <a:pt x="2308225" y="631825"/>
                                      <a:pt x="2352675" y="381000"/>
                                      <a:pt x="2146300" y="260350"/>
                                    </a:cubicBezTo>
                                    <a:cubicBezTo>
                                      <a:pt x="1939925" y="139700"/>
                                      <a:pt x="1447800" y="146050"/>
                                      <a:pt x="1136650" y="107950"/>
                                    </a:cubicBezTo>
                                    <a:cubicBezTo>
                                      <a:pt x="825500" y="69850"/>
                                      <a:pt x="460375" y="0"/>
                                      <a:pt x="279400" y="31750"/>
                                    </a:cubicBezTo>
                                    <a:cubicBezTo>
                                      <a:pt x="98425" y="63500"/>
                                      <a:pt x="63500" y="158750"/>
                                      <a:pt x="31750" y="279400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 w="6350">
                                <a:solidFill>
                                  <a:schemeClr val="bg1">
                                    <a:lumMod val="65000"/>
                                  </a:schemeClr>
                                </a:solidFill>
                              </a:ln>
                            </p:spPr>
                            <p:style>
                              <a:lnRef idx="1">
                                <a:schemeClr val="accent1"/>
                              </a:lnRef>
                              <a:fillRef idx="0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tx1"/>
                              </a:fontRef>
                            </p:style>
                            <p:txBody>
                              <a:bodyPr anchor="ctr"/>
                              <a:lstStyle/>
                              <a:p>
                                <a:pPr algn="ctr" defTabSz="957816" eaLnBrk="1" fontAlgn="auto" hangingPunct="1"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defRPr/>
                                </a:pPr>
                                <a:endParaRPr lang="en-US">
                                  <a:latin typeface="Arial Narrow" pitchFamily="34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404" name="Группа 323"/>
                              <p:cNvGrpSpPr/>
                              <p:nvPr/>
                            </p:nvGrpSpPr>
                            <p:grpSpPr>
                              <a:xfrm>
                                <a:off x="-27495500" y="-31019750"/>
                                <a:ext cx="65234552" cy="62542737"/>
                                <a:chOff x="-27495500" y="-31019750"/>
                                <a:chExt cx="65234552" cy="62542737"/>
                              </a:xfrm>
                              <a:grpFill/>
                            </p:grpSpPr>
                            <p:sp>
                              <p:nvSpPr>
                                <p:cNvPr id="405" name="Полилиния 404"/>
                                <p:cNvSpPr/>
                                <p:nvPr/>
                              </p:nvSpPr>
                              <p:spPr>
                                <a:xfrm>
                                  <a:off x="-24231600" y="5392058"/>
                                  <a:ext cx="4354286" cy="7707085"/>
                                </a:xfrm>
                                <a:custGeom>
                                  <a:avLst/>
                                  <a:gdLst>
                                    <a:gd name="connsiteX0" fmla="*/ 283029 w 4354286"/>
                                    <a:gd name="connsiteY0" fmla="*/ 4027713 h 7707085"/>
                                    <a:gd name="connsiteX1" fmla="*/ 544286 w 4354286"/>
                                    <a:gd name="connsiteY1" fmla="*/ 4288971 h 7707085"/>
                                    <a:gd name="connsiteX2" fmla="*/ 341086 w 4354286"/>
                                    <a:gd name="connsiteY2" fmla="*/ 4651828 h 7707085"/>
                                    <a:gd name="connsiteX3" fmla="*/ 297543 w 4354286"/>
                                    <a:gd name="connsiteY3" fmla="*/ 4782456 h 7707085"/>
                                    <a:gd name="connsiteX4" fmla="*/ 123371 w 4354286"/>
                                    <a:gd name="connsiteY4" fmla="*/ 5000171 h 7707085"/>
                                    <a:gd name="connsiteX5" fmla="*/ 181429 w 4354286"/>
                                    <a:gd name="connsiteY5" fmla="*/ 5101771 h 7707085"/>
                                    <a:gd name="connsiteX6" fmla="*/ 602343 w 4354286"/>
                                    <a:gd name="connsiteY6" fmla="*/ 5290456 h 7707085"/>
                                    <a:gd name="connsiteX7" fmla="*/ 471714 w 4354286"/>
                                    <a:gd name="connsiteY7" fmla="*/ 5450113 h 7707085"/>
                                    <a:gd name="connsiteX8" fmla="*/ 312057 w 4354286"/>
                                    <a:gd name="connsiteY8" fmla="*/ 5754913 h 7707085"/>
                                    <a:gd name="connsiteX9" fmla="*/ 239486 w 4354286"/>
                                    <a:gd name="connsiteY9" fmla="*/ 6059713 h 7707085"/>
                                    <a:gd name="connsiteX10" fmla="*/ 442686 w 4354286"/>
                                    <a:gd name="connsiteY10" fmla="*/ 6364513 h 7707085"/>
                                    <a:gd name="connsiteX11" fmla="*/ 413657 w 4354286"/>
                                    <a:gd name="connsiteY11" fmla="*/ 6567713 h 7707085"/>
                                    <a:gd name="connsiteX12" fmla="*/ 616857 w 4354286"/>
                                    <a:gd name="connsiteY12" fmla="*/ 6727371 h 7707085"/>
                                    <a:gd name="connsiteX13" fmla="*/ 776514 w 4354286"/>
                                    <a:gd name="connsiteY13" fmla="*/ 6945085 h 7707085"/>
                                    <a:gd name="connsiteX14" fmla="*/ 994229 w 4354286"/>
                                    <a:gd name="connsiteY14" fmla="*/ 7104742 h 7707085"/>
                                    <a:gd name="connsiteX15" fmla="*/ 1211943 w 4354286"/>
                                    <a:gd name="connsiteY15" fmla="*/ 7162799 h 7707085"/>
                                    <a:gd name="connsiteX16" fmla="*/ 1458686 w 4354286"/>
                                    <a:gd name="connsiteY16" fmla="*/ 7162799 h 7707085"/>
                                    <a:gd name="connsiteX17" fmla="*/ 1676400 w 4354286"/>
                                    <a:gd name="connsiteY17" fmla="*/ 7627256 h 7707085"/>
                                    <a:gd name="connsiteX18" fmla="*/ 2126343 w 4354286"/>
                                    <a:gd name="connsiteY18" fmla="*/ 7641771 h 7707085"/>
                                    <a:gd name="connsiteX19" fmla="*/ 2518229 w 4354286"/>
                                    <a:gd name="connsiteY19" fmla="*/ 7641771 h 7707085"/>
                                    <a:gd name="connsiteX20" fmla="*/ 2881086 w 4354286"/>
                                    <a:gd name="connsiteY20" fmla="*/ 7482113 h 7707085"/>
                                    <a:gd name="connsiteX21" fmla="*/ 3185886 w 4354286"/>
                                    <a:gd name="connsiteY21" fmla="*/ 7046685 h 7707085"/>
                                    <a:gd name="connsiteX22" fmla="*/ 4100286 w 4354286"/>
                                    <a:gd name="connsiteY22" fmla="*/ 6262913 h 7707085"/>
                                    <a:gd name="connsiteX23" fmla="*/ 4332514 w 4354286"/>
                                    <a:gd name="connsiteY23" fmla="*/ 5058228 h 7707085"/>
                                    <a:gd name="connsiteX24" fmla="*/ 4216400 w 4354286"/>
                                    <a:gd name="connsiteY24" fmla="*/ 4114799 h 7707085"/>
                                    <a:gd name="connsiteX25" fmla="*/ 3505200 w 4354286"/>
                                    <a:gd name="connsiteY25" fmla="*/ 2155371 h 7707085"/>
                                    <a:gd name="connsiteX26" fmla="*/ 3156857 w 4354286"/>
                                    <a:gd name="connsiteY26" fmla="*/ 863599 h 7707085"/>
                                    <a:gd name="connsiteX27" fmla="*/ 2648857 w 4354286"/>
                                    <a:gd name="connsiteY27" fmla="*/ 152399 h 7707085"/>
                                    <a:gd name="connsiteX28" fmla="*/ 1966686 w 4354286"/>
                                    <a:gd name="connsiteY28" fmla="*/ 224971 h 7707085"/>
                                    <a:gd name="connsiteX29" fmla="*/ 1458686 w 4354286"/>
                                    <a:gd name="connsiteY29" fmla="*/ 1502228 h 7707085"/>
                                    <a:gd name="connsiteX30" fmla="*/ 834571 w 4354286"/>
                                    <a:gd name="connsiteY30" fmla="*/ 2431142 h 7707085"/>
                                    <a:gd name="connsiteX31" fmla="*/ 137886 w 4354286"/>
                                    <a:gd name="connsiteY31" fmla="*/ 2895599 h 7707085"/>
                                    <a:gd name="connsiteX32" fmla="*/ 21771 w 4354286"/>
                                    <a:gd name="connsiteY32" fmla="*/ 3389085 h 7707085"/>
                                    <a:gd name="connsiteX33" fmla="*/ 268514 w 4354286"/>
                                    <a:gd name="connsiteY33" fmla="*/ 3868056 h 7707085"/>
                                    <a:gd name="connsiteX34" fmla="*/ 283029 w 4354286"/>
                                    <a:gd name="connsiteY34" fmla="*/ 4027713 h 770708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  <a:cxn ang="0">
                                      <a:pos x="connsiteX28" y="connsiteY28"/>
                                    </a:cxn>
                                    <a:cxn ang="0">
                                      <a:pos x="connsiteX29" y="connsiteY29"/>
                                    </a:cxn>
                                    <a:cxn ang="0">
                                      <a:pos x="connsiteX30" y="connsiteY30"/>
                                    </a:cxn>
                                    <a:cxn ang="0">
                                      <a:pos x="connsiteX31" y="connsiteY31"/>
                                    </a:cxn>
                                    <a:cxn ang="0">
                                      <a:pos x="connsiteX32" y="connsiteY32"/>
                                    </a:cxn>
                                    <a:cxn ang="0">
                                      <a:pos x="connsiteX33" y="connsiteY33"/>
                                    </a:cxn>
                                    <a:cxn ang="0">
                                      <a:pos x="connsiteX34" y="connsiteY34"/>
                                    </a:cxn>
                                  </a:cxnLst>
                                  <a:rect l="l" t="t" r="r" b="b"/>
                                  <a:pathLst>
                                    <a:path w="4354286" h="7707085">
                                      <a:moveTo>
                                        <a:pt x="283029" y="4027713"/>
                                      </a:moveTo>
                                      <a:cubicBezTo>
                                        <a:pt x="328991" y="4097865"/>
                                        <a:pt x="534610" y="4184952"/>
                                        <a:pt x="544286" y="4288971"/>
                                      </a:cubicBezTo>
                                      <a:cubicBezTo>
                                        <a:pt x="553962" y="4392990"/>
                                        <a:pt x="382210" y="4569580"/>
                                        <a:pt x="341086" y="4651828"/>
                                      </a:cubicBezTo>
                                      <a:cubicBezTo>
                                        <a:pt x="299962" y="4734076"/>
                                        <a:pt x="333829" y="4724399"/>
                                        <a:pt x="297543" y="4782456"/>
                                      </a:cubicBezTo>
                                      <a:cubicBezTo>
                                        <a:pt x="261257" y="4840513"/>
                                        <a:pt x="142723" y="4946952"/>
                                        <a:pt x="123371" y="5000171"/>
                                      </a:cubicBezTo>
                                      <a:cubicBezTo>
                                        <a:pt x="104019" y="5053390"/>
                                        <a:pt x="101600" y="5053390"/>
                                        <a:pt x="181429" y="5101771"/>
                                      </a:cubicBezTo>
                                      <a:cubicBezTo>
                                        <a:pt x="261258" y="5150152"/>
                                        <a:pt x="553962" y="5232399"/>
                                        <a:pt x="602343" y="5290456"/>
                                      </a:cubicBezTo>
                                      <a:cubicBezTo>
                                        <a:pt x="650724" y="5348513"/>
                                        <a:pt x="520095" y="5372703"/>
                                        <a:pt x="471714" y="5450113"/>
                                      </a:cubicBezTo>
                                      <a:cubicBezTo>
                                        <a:pt x="423333" y="5527523"/>
                                        <a:pt x="350762" y="5653313"/>
                                        <a:pt x="312057" y="5754913"/>
                                      </a:cubicBezTo>
                                      <a:cubicBezTo>
                                        <a:pt x="273352" y="5856513"/>
                                        <a:pt x="217714" y="5958113"/>
                                        <a:pt x="239486" y="6059713"/>
                                      </a:cubicBezTo>
                                      <a:cubicBezTo>
                                        <a:pt x="261257" y="6161313"/>
                                        <a:pt x="413657" y="6279846"/>
                                        <a:pt x="442686" y="6364513"/>
                                      </a:cubicBezTo>
                                      <a:cubicBezTo>
                                        <a:pt x="471715" y="6449180"/>
                                        <a:pt x="384629" y="6507237"/>
                                        <a:pt x="413657" y="6567713"/>
                                      </a:cubicBezTo>
                                      <a:cubicBezTo>
                                        <a:pt x="442685" y="6628189"/>
                                        <a:pt x="556381" y="6664476"/>
                                        <a:pt x="616857" y="6727371"/>
                                      </a:cubicBezTo>
                                      <a:cubicBezTo>
                                        <a:pt x="677333" y="6790266"/>
                                        <a:pt x="713619" y="6882190"/>
                                        <a:pt x="776514" y="6945085"/>
                                      </a:cubicBezTo>
                                      <a:cubicBezTo>
                                        <a:pt x="839409" y="7007980"/>
                                        <a:pt x="921657" y="7068456"/>
                                        <a:pt x="994229" y="7104742"/>
                                      </a:cubicBezTo>
                                      <a:cubicBezTo>
                                        <a:pt x="1066800" y="7141028"/>
                                        <a:pt x="1134533" y="7153123"/>
                                        <a:pt x="1211943" y="7162799"/>
                                      </a:cubicBezTo>
                                      <a:cubicBezTo>
                                        <a:pt x="1289352" y="7172475"/>
                                        <a:pt x="1381277" y="7085390"/>
                                        <a:pt x="1458686" y="7162799"/>
                                      </a:cubicBezTo>
                                      <a:cubicBezTo>
                                        <a:pt x="1536095" y="7240208"/>
                                        <a:pt x="1565124" y="7547427"/>
                                        <a:pt x="1676400" y="7627256"/>
                                      </a:cubicBezTo>
                                      <a:cubicBezTo>
                                        <a:pt x="1787676" y="7707085"/>
                                        <a:pt x="1986038" y="7639352"/>
                                        <a:pt x="2126343" y="7641771"/>
                                      </a:cubicBezTo>
                                      <a:cubicBezTo>
                                        <a:pt x="2266648" y="7644190"/>
                                        <a:pt x="2392439" y="7668381"/>
                                        <a:pt x="2518229" y="7641771"/>
                                      </a:cubicBezTo>
                                      <a:cubicBezTo>
                                        <a:pt x="2644019" y="7615161"/>
                                        <a:pt x="2769810" y="7581294"/>
                                        <a:pt x="2881086" y="7482113"/>
                                      </a:cubicBezTo>
                                      <a:cubicBezTo>
                                        <a:pt x="2992362" y="7382932"/>
                                        <a:pt x="2982686" y="7249885"/>
                                        <a:pt x="3185886" y="7046685"/>
                                      </a:cubicBezTo>
                                      <a:cubicBezTo>
                                        <a:pt x="3389086" y="6843485"/>
                                        <a:pt x="3909181" y="6594322"/>
                                        <a:pt x="4100286" y="6262913"/>
                                      </a:cubicBezTo>
                                      <a:cubicBezTo>
                                        <a:pt x="4291391" y="5931504"/>
                                        <a:pt x="4313162" y="5416247"/>
                                        <a:pt x="4332514" y="5058228"/>
                                      </a:cubicBezTo>
                                      <a:cubicBezTo>
                                        <a:pt x="4351866" y="4700209"/>
                                        <a:pt x="4354286" y="4598608"/>
                                        <a:pt x="4216400" y="4114799"/>
                                      </a:cubicBezTo>
                                      <a:cubicBezTo>
                                        <a:pt x="4078514" y="3630990"/>
                                        <a:pt x="3681790" y="2697238"/>
                                        <a:pt x="3505200" y="2155371"/>
                                      </a:cubicBezTo>
                                      <a:cubicBezTo>
                                        <a:pt x="3328610" y="1613504"/>
                                        <a:pt x="3299581" y="1197428"/>
                                        <a:pt x="3156857" y="863599"/>
                                      </a:cubicBezTo>
                                      <a:cubicBezTo>
                                        <a:pt x="3014133" y="529770"/>
                                        <a:pt x="2847219" y="258837"/>
                                        <a:pt x="2648857" y="152399"/>
                                      </a:cubicBezTo>
                                      <a:cubicBezTo>
                                        <a:pt x="2450495" y="45961"/>
                                        <a:pt x="2165048" y="0"/>
                                        <a:pt x="1966686" y="224971"/>
                                      </a:cubicBezTo>
                                      <a:cubicBezTo>
                                        <a:pt x="1768324" y="449942"/>
                                        <a:pt x="1647372" y="1134533"/>
                                        <a:pt x="1458686" y="1502228"/>
                                      </a:cubicBezTo>
                                      <a:cubicBezTo>
                                        <a:pt x="1270000" y="1869923"/>
                                        <a:pt x="1054704" y="2198913"/>
                                        <a:pt x="834571" y="2431142"/>
                                      </a:cubicBezTo>
                                      <a:cubicBezTo>
                                        <a:pt x="614438" y="2663371"/>
                                        <a:pt x="273353" y="2735942"/>
                                        <a:pt x="137886" y="2895599"/>
                                      </a:cubicBezTo>
                                      <a:cubicBezTo>
                                        <a:pt x="2419" y="3055256"/>
                                        <a:pt x="0" y="3227009"/>
                                        <a:pt x="21771" y="3389085"/>
                                      </a:cubicBezTo>
                                      <a:cubicBezTo>
                                        <a:pt x="43542" y="3551161"/>
                                        <a:pt x="224971" y="3759199"/>
                                        <a:pt x="268514" y="3868056"/>
                                      </a:cubicBezTo>
                                      <a:cubicBezTo>
                                        <a:pt x="312057" y="3976913"/>
                                        <a:pt x="237067" y="3957561"/>
                                        <a:pt x="283029" y="402771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grpFill/>
                                <a:ln w="635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  <p:txBody>
                                <a:bodyPr anchor="ctr"/>
                                <a:lstStyle/>
                                <a:p>
                                  <a:pPr algn="ctr" defTabSz="957816" eaLnBrk="1" fontAlgn="auto" hangingPunct="1"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defRPr/>
                                  </a:pPr>
                                  <a:endParaRPr lang="en-US">
                                    <a:latin typeface="Arial Narrow" pitchFamily="34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406" name="Группа 321"/>
                                <p:cNvGrpSpPr/>
                                <p:nvPr/>
                              </p:nvGrpSpPr>
                              <p:grpSpPr>
                                <a:xfrm>
                                  <a:off x="-27495500" y="-31019750"/>
                                  <a:ext cx="65234552" cy="62542737"/>
                                  <a:chOff x="-27495500" y="-31019750"/>
                                  <a:chExt cx="65234552" cy="62542737"/>
                                </a:xfrm>
                                <a:grpFill/>
                              </p:grpSpPr>
                              <p:sp>
                                <p:nvSpPr>
                                  <p:cNvPr id="407" name="Полилиния 406"/>
                                  <p:cNvSpPr/>
                                  <p:nvPr/>
                                </p:nvSpPr>
                                <p:spPr>
                                  <a:xfrm>
                                    <a:off x="-26844172" y="4417181"/>
                                    <a:ext cx="3028648" cy="5675086"/>
                                  </a:xfrm>
                                  <a:custGeom>
                                    <a:avLst/>
                                    <a:gdLst>
                                      <a:gd name="connsiteX0" fmla="*/ 36286 w 3028648"/>
                                      <a:gd name="connsiteY0" fmla="*/ 1054705 h 5675086"/>
                                      <a:gd name="connsiteX1" fmla="*/ 283029 w 3028648"/>
                                      <a:gd name="connsiteY1" fmla="*/ 1432076 h 5675086"/>
                                      <a:gd name="connsiteX2" fmla="*/ 268515 w 3028648"/>
                                      <a:gd name="connsiteY2" fmla="*/ 1664305 h 5675086"/>
                                      <a:gd name="connsiteX3" fmla="*/ 442686 w 3028648"/>
                                      <a:gd name="connsiteY3" fmla="*/ 1896533 h 5675086"/>
                                      <a:gd name="connsiteX4" fmla="*/ 471715 w 3028648"/>
                                      <a:gd name="connsiteY4" fmla="*/ 2172305 h 5675086"/>
                                      <a:gd name="connsiteX5" fmla="*/ 558801 w 3028648"/>
                                      <a:gd name="connsiteY5" fmla="*/ 2564190 h 5675086"/>
                                      <a:gd name="connsiteX6" fmla="*/ 732972 w 3028648"/>
                                      <a:gd name="connsiteY6" fmla="*/ 2709333 h 5675086"/>
                                      <a:gd name="connsiteX7" fmla="*/ 703943 w 3028648"/>
                                      <a:gd name="connsiteY7" fmla="*/ 3014133 h 5675086"/>
                                      <a:gd name="connsiteX8" fmla="*/ 791029 w 3028648"/>
                                      <a:gd name="connsiteY8" fmla="*/ 3449562 h 5675086"/>
                                      <a:gd name="connsiteX9" fmla="*/ 689429 w 3028648"/>
                                      <a:gd name="connsiteY9" fmla="*/ 3797905 h 5675086"/>
                                      <a:gd name="connsiteX10" fmla="*/ 762001 w 3028648"/>
                                      <a:gd name="connsiteY10" fmla="*/ 4015619 h 5675086"/>
                                      <a:gd name="connsiteX11" fmla="*/ 878115 w 3028648"/>
                                      <a:gd name="connsiteY11" fmla="*/ 4436533 h 5675086"/>
                                      <a:gd name="connsiteX12" fmla="*/ 979715 w 3028648"/>
                                      <a:gd name="connsiteY12" fmla="*/ 4654248 h 5675086"/>
                                      <a:gd name="connsiteX13" fmla="*/ 1037772 w 3028648"/>
                                      <a:gd name="connsiteY13" fmla="*/ 4930019 h 5675086"/>
                                      <a:gd name="connsiteX14" fmla="*/ 1270001 w 3028648"/>
                                      <a:gd name="connsiteY14" fmla="*/ 4930019 h 5675086"/>
                                      <a:gd name="connsiteX15" fmla="*/ 1429658 w 3028648"/>
                                      <a:gd name="connsiteY15" fmla="*/ 4871962 h 5675086"/>
                                      <a:gd name="connsiteX16" fmla="*/ 1574801 w 3028648"/>
                                      <a:gd name="connsiteY16" fmla="*/ 5060648 h 5675086"/>
                                      <a:gd name="connsiteX17" fmla="*/ 1778001 w 3028648"/>
                                      <a:gd name="connsiteY17" fmla="*/ 5278362 h 5675086"/>
                                      <a:gd name="connsiteX18" fmla="*/ 1778001 w 3028648"/>
                                      <a:gd name="connsiteY18" fmla="*/ 5481562 h 5675086"/>
                                      <a:gd name="connsiteX19" fmla="*/ 1995715 w 3028648"/>
                                      <a:gd name="connsiteY19" fmla="*/ 5670248 h 5675086"/>
                                      <a:gd name="connsiteX20" fmla="*/ 2169886 w 3028648"/>
                                      <a:gd name="connsiteY20" fmla="*/ 5510590 h 5675086"/>
                                      <a:gd name="connsiteX21" fmla="*/ 2286001 w 3028648"/>
                                      <a:gd name="connsiteY21" fmla="*/ 5365448 h 5675086"/>
                                      <a:gd name="connsiteX22" fmla="*/ 2532743 w 3028648"/>
                                      <a:gd name="connsiteY22" fmla="*/ 5423505 h 5675086"/>
                                      <a:gd name="connsiteX23" fmla="*/ 2735943 w 3028648"/>
                                      <a:gd name="connsiteY23" fmla="*/ 5147733 h 5675086"/>
                                      <a:gd name="connsiteX24" fmla="*/ 2910115 w 3028648"/>
                                      <a:gd name="connsiteY24" fmla="*/ 5118705 h 5675086"/>
                                      <a:gd name="connsiteX25" fmla="*/ 3026229 w 3028648"/>
                                      <a:gd name="connsiteY25" fmla="*/ 5017105 h 5675086"/>
                                      <a:gd name="connsiteX26" fmla="*/ 2895601 w 3028648"/>
                                      <a:gd name="connsiteY26" fmla="*/ 4567162 h 5675086"/>
                                      <a:gd name="connsiteX27" fmla="*/ 2910115 w 3028648"/>
                                      <a:gd name="connsiteY27" fmla="*/ 4233333 h 5675086"/>
                                      <a:gd name="connsiteX28" fmla="*/ 2823029 w 3028648"/>
                                      <a:gd name="connsiteY28" fmla="*/ 4001105 h 5675086"/>
                                      <a:gd name="connsiteX29" fmla="*/ 2779486 w 3028648"/>
                                      <a:gd name="connsiteY29" fmla="*/ 3565676 h 5675086"/>
                                      <a:gd name="connsiteX30" fmla="*/ 2750458 w 3028648"/>
                                      <a:gd name="connsiteY30" fmla="*/ 3173790 h 5675086"/>
                                      <a:gd name="connsiteX31" fmla="*/ 2358572 w 3028648"/>
                                      <a:gd name="connsiteY31" fmla="*/ 2099733 h 5675086"/>
                                      <a:gd name="connsiteX32" fmla="*/ 1879601 w 3028648"/>
                                      <a:gd name="connsiteY32" fmla="*/ 938590 h 5675086"/>
                                      <a:gd name="connsiteX33" fmla="*/ 1589315 w 3028648"/>
                                      <a:gd name="connsiteY33" fmla="*/ 183848 h 5675086"/>
                                      <a:gd name="connsiteX34" fmla="*/ 1095829 w 3028648"/>
                                      <a:gd name="connsiteY34" fmla="*/ 9676 h 5675086"/>
                                      <a:gd name="connsiteX35" fmla="*/ 747486 w 3028648"/>
                                      <a:gd name="connsiteY35" fmla="*/ 241905 h 5675086"/>
                                      <a:gd name="connsiteX36" fmla="*/ 413658 w 3028648"/>
                                      <a:gd name="connsiteY36" fmla="*/ 706362 h 5675086"/>
                                      <a:gd name="connsiteX37" fmla="*/ 65315 w 3028648"/>
                                      <a:gd name="connsiteY37" fmla="*/ 1011162 h 5675086"/>
                                      <a:gd name="connsiteX38" fmla="*/ 36286 w 3028648"/>
                                      <a:gd name="connsiteY38" fmla="*/ 1054705 h 567508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</a:cxnLst>
                                    <a:rect l="l" t="t" r="r" b="b"/>
                                    <a:pathLst>
                                      <a:path w="3028648" h="5675086">
                                        <a:moveTo>
                                          <a:pt x="36286" y="1054705"/>
                                        </a:moveTo>
                                        <a:cubicBezTo>
                                          <a:pt x="72572" y="1124857"/>
                                          <a:pt x="244324" y="1330476"/>
                                          <a:pt x="283029" y="1432076"/>
                                        </a:cubicBezTo>
                                        <a:cubicBezTo>
                                          <a:pt x="321734" y="1533676"/>
                                          <a:pt x="241906" y="1586896"/>
                                          <a:pt x="268515" y="1664305"/>
                                        </a:cubicBezTo>
                                        <a:cubicBezTo>
                                          <a:pt x="295124" y="1741714"/>
                                          <a:pt x="408819" y="1811866"/>
                                          <a:pt x="442686" y="1896533"/>
                                        </a:cubicBezTo>
                                        <a:cubicBezTo>
                                          <a:pt x="476553" y="1981200"/>
                                          <a:pt x="452363" y="2061029"/>
                                          <a:pt x="471715" y="2172305"/>
                                        </a:cubicBezTo>
                                        <a:cubicBezTo>
                                          <a:pt x="491067" y="2283581"/>
                                          <a:pt x="515258" y="2474686"/>
                                          <a:pt x="558801" y="2564190"/>
                                        </a:cubicBezTo>
                                        <a:cubicBezTo>
                                          <a:pt x="602344" y="2653694"/>
                                          <a:pt x="708782" y="2634342"/>
                                          <a:pt x="732972" y="2709333"/>
                                        </a:cubicBezTo>
                                        <a:cubicBezTo>
                                          <a:pt x="757162" y="2784324"/>
                                          <a:pt x="694267" y="2890761"/>
                                          <a:pt x="703943" y="3014133"/>
                                        </a:cubicBezTo>
                                        <a:cubicBezTo>
                                          <a:pt x="713619" y="3137505"/>
                                          <a:pt x="793448" y="3318933"/>
                                          <a:pt x="791029" y="3449562"/>
                                        </a:cubicBezTo>
                                        <a:cubicBezTo>
                                          <a:pt x="788610" y="3580191"/>
                                          <a:pt x="694267" y="3703562"/>
                                          <a:pt x="689429" y="3797905"/>
                                        </a:cubicBezTo>
                                        <a:cubicBezTo>
                                          <a:pt x="684591" y="3892248"/>
                                          <a:pt x="730553" y="3909181"/>
                                          <a:pt x="762001" y="4015619"/>
                                        </a:cubicBezTo>
                                        <a:cubicBezTo>
                                          <a:pt x="793449" y="4122057"/>
                                          <a:pt x="841829" y="4330095"/>
                                          <a:pt x="878115" y="4436533"/>
                                        </a:cubicBezTo>
                                        <a:cubicBezTo>
                                          <a:pt x="914401" y="4542971"/>
                                          <a:pt x="953106" y="4572001"/>
                                          <a:pt x="979715" y="4654248"/>
                                        </a:cubicBezTo>
                                        <a:cubicBezTo>
                                          <a:pt x="1006324" y="4736495"/>
                                          <a:pt x="989391" y="4884057"/>
                                          <a:pt x="1037772" y="4930019"/>
                                        </a:cubicBezTo>
                                        <a:cubicBezTo>
                                          <a:pt x="1086153" y="4975981"/>
                                          <a:pt x="1204687" y="4939695"/>
                                          <a:pt x="1270001" y="4930019"/>
                                        </a:cubicBezTo>
                                        <a:cubicBezTo>
                                          <a:pt x="1335315" y="4920343"/>
                                          <a:pt x="1378858" y="4850191"/>
                                          <a:pt x="1429658" y="4871962"/>
                                        </a:cubicBezTo>
                                        <a:cubicBezTo>
                                          <a:pt x="1480458" y="4893733"/>
                                          <a:pt x="1516744" y="4992915"/>
                                          <a:pt x="1574801" y="5060648"/>
                                        </a:cubicBezTo>
                                        <a:cubicBezTo>
                                          <a:pt x="1632858" y="5128381"/>
                                          <a:pt x="1744134" y="5208210"/>
                                          <a:pt x="1778001" y="5278362"/>
                                        </a:cubicBezTo>
                                        <a:cubicBezTo>
                                          <a:pt x="1811868" y="5348514"/>
                                          <a:pt x="1741715" y="5416248"/>
                                          <a:pt x="1778001" y="5481562"/>
                                        </a:cubicBezTo>
                                        <a:cubicBezTo>
                                          <a:pt x="1814287" y="5546876"/>
                                          <a:pt x="1930401" y="5665410"/>
                                          <a:pt x="1995715" y="5670248"/>
                                        </a:cubicBezTo>
                                        <a:cubicBezTo>
                                          <a:pt x="2061029" y="5675086"/>
                                          <a:pt x="2121505" y="5561390"/>
                                          <a:pt x="2169886" y="5510590"/>
                                        </a:cubicBezTo>
                                        <a:cubicBezTo>
                                          <a:pt x="2218267" y="5459790"/>
                                          <a:pt x="2225525" y="5379962"/>
                                          <a:pt x="2286001" y="5365448"/>
                                        </a:cubicBezTo>
                                        <a:cubicBezTo>
                                          <a:pt x="2346477" y="5350934"/>
                                          <a:pt x="2457753" y="5459791"/>
                                          <a:pt x="2532743" y="5423505"/>
                                        </a:cubicBezTo>
                                        <a:cubicBezTo>
                                          <a:pt x="2607733" y="5387219"/>
                                          <a:pt x="2673048" y="5198533"/>
                                          <a:pt x="2735943" y="5147733"/>
                                        </a:cubicBezTo>
                                        <a:cubicBezTo>
                                          <a:pt x="2798838" y="5096933"/>
                                          <a:pt x="2861734" y="5140476"/>
                                          <a:pt x="2910115" y="5118705"/>
                                        </a:cubicBezTo>
                                        <a:cubicBezTo>
                                          <a:pt x="2958496" y="5096934"/>
                                          <a:pt x="3028648" y="5109029"/>
                                          <a:pt x="3026229" y="5017105"/>
                                        </a:cubicBezTo>
                                        <a:cubicBezTo>
                                          <a:pt x="3023810" y="4925181"/>
                                          <a:pt x="2914953" y="4697791"/>
                                          <a:pt x="2895601" y="4567162"/>
                                        </a:cubicBezTo>
                                        <a:cubicBezTo>
                                          <a:pt x="2876249" y="4436533"/>
                                          <a:pt x="2922210" y="4327676"/>
                                          <a:pt x="2910115" y="4233333"/>
                                        </a:cubicBezTo>
                                        <a:cubicBezTo>
                                          <a:pt x="2898020" y="4138990"/>
                                          <a:pt x="2844800" y="4112381"/>
                                          <a:pt x="2823029" y="4001105"/>
                                        </a:cubicBezTo>
                                        <a:cubicBezTo>
                                          <a:pt x="2801258" y="3889829"/>
                                          <a:pt x="2791581" y="3703562"/>
                                          <a:pt x="2779486" y="3565676"/>
                                        </a:cubicBezTo>
                                        <a:cubicBezTo>
                                          <a:pt x="2767391" y="3427790"/>
                                          <a:pt x="2820610" y="3418114"/>
                                          <a:pt x="2750458" y="3173790"/>
                                        </a:cubicBezTo>
                                        <a:cubicBezTo>
                                          <a:pt x="2680306" y="2929466"/>
                                          <a:pt x="2503715" y="2472266"/>
                                          <a:pt x="2358572" y="2099733"/>
                                        </a:cubicBezTo>
                                        <a:cubicBezTo>
                                          <a:pt x="2213429" y="1727200"/>
                                          <a:pt x="2007810" y="1257904"/>
                                          <a:pt x="1879601" y="938590"/>
                                        </a:cubicBezTo>
                                        <a:cubicBezTo>
                                          <a:pt x="1751391" y="619276"/>
                                          <a:pt x="1719944" y="338667"/>
                                          <a:pt x="1589315" y="183848"/>
                                        </a:cubicBezTo>
                                        <a:cubicBezTo>
                                          <a:pt x="1458686" y="29029"/>
                                          <a:pt x="1236134" y="0"/>
                                          <a:pt x="1095829" y="9676"/>
                                        </a:cubicBezTo>
                                        <a:cubicBezTo>
                                          <a:pt x="955524" y="19352"/>
                                          <a:pt x="861181" y="125791"/>
                                          <a:pt x="747486" y="241905"/>
                                        </a:cubicBezTo>
                                        <a:cubicBezTo>
                                          <a:pt x="633791" y="358019"/>
                                          <a:pt x="527353" y="578152"/>
                                          <a:pt x="413658" y="706362"/>
                                        </a:cubicBezTo>
                                        <a:cubicBezTo>
                                          <a:pt x="299963" y="834572"/>
                                          <a:pt x="130629" y="953105"/>
                                          <a:pt x="65315" y="1011162"/>
                                        </a:cubicBezTo>
                                        <a:cubicBezTo>
                                          <a:pt x="1" y="1069219"/>
                                          <a:pt x="0" y="984553"/>
                                          <a:pt x="36286" y="105470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 w="6350">
                                    <a:solidFill>
                                      <a:schemeClr val="bg1">
                                        <a:lumMod val="6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1">
                                    <a:schemeClr val="accent1"/>
                                  </a:lnRef>
                                  <a:fillRef idx="0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tx1"/>
                                  </a:fontRef>
                                </p:style>
                                <p:txBody>
                                  <a:bodyPr anchor="ctr"/>
                                  <a:lstStyle/>
                                  <a:p>
                                    <a:pPr algn="ctr" defTabSz="957816" eaLnBrk="1" fontAlgn="auto" hangingPunct="1"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defRPr/>
                                    </a:pPr>
                                    <a:endParaRPr lang="en-US">
                                      <a:latin typeface="Arial Narrow" pitchFamily="34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408" name="Группа 319"/>
                                  <p:cNvGrpSpPr/>
                                  <p:nvPr/>
                                </p:nvGrpSpPr>
                                <p:grpSpPr>
                                  <a:xfrm>
                                    <a:off x="-27495500" y="-31019750"/>
                                    <a:ext cx="65234552" cy="62542737"/>
                                    <a:chOff x="-27495500" y="-31019750"/>
                                    <a:chExt cx="65234552" cy="62542737"/>
                                  </a:xfrm>
                                  <a:grpFill/>
                                </p:grpSpPr>
                                <p:sp>
                                  <p:nvSpPr>
                                    <p:cNvPr id="409" name="Полилиния 40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-16778514" y="25845105"/>
                                      <a:ext cx="2281162" cy="2005390"/>
                                    </a:xfrm>
                                    <a:custGeom>
                                      <a:avLst/>
                                      <a:gdLst>
                                        <a:gd name="connsiteX0" fmla="*/ 1146628 w 2281162"/>
                                        <a:gd name="connsiteY0" fmla="*/ 193524 h 2005390"/>
                                        <a:gd name="connsiteX1" fmla="*/ 1364343 w 2281162"/>
                                        <a:gd name="connsiteY1" fmla="*/ 483809 h 2005390"/>
                                        <a:gd name="connsiteX2" fmla="*/ 1509485 w 2281162"/>
                                        <a:gd name="connsiteY2" fmla="*/ 614438 h 2005390"/>
                                        <a:gd name="connsiteX3" fmla="*/ 1857828 w 2281162"/>
                                        <a:gd name="connsiteY3" fmla="*/ 817638 h 2005390"/>
                                        <a:gd name="connsiteX4" fmla="*/ 1828800 w 2281162"/>
                                        <a:gd name="connsiteY4" fmla="*/ 1020838 h 2005390"/>
                                        <a:gd name="connsiteX5" fmla="*/ 2017485 w 2281162"/>
                                        <a:gd name="connsiteY5" fmla="*/ 1369181 h 2005390"/>
                                        <a:gd name="connsiteX6" fmla="*/ 2191657 w 2281162"/>
                                        <a:gd name="connsiteY6" fmla="*/ 1688495 h 2005390"/>
                                        <a:gd name="connsiteX7" fmla="*/ 2278743 w 2281162"/>
                                        <a:gd name="connsiteY7" fmla="*/ 1775581 h 2005390"/>
                                        <a:gd name="connsiteX8" fmla="*/ 2206171 w 2281162"/>
                                        <a:gd name="connsiteY8" fmla="*/ 1949752 h 2005390"/>
                                        <a:gd name="connsiteX9" fmla="*/ 1857828 w 2281162"/>
                                        <a:gd name="connsiteY9" fmla="*/ 1964266 h 2005390"/>
                                        <a:gd name="connsiteX10" fmla="*/ 1451428 w 2281162"/>
                                        <a:gd name="connsiteY10" fmla="*/ 1703009 h 2005390"/>
                                        <a:gd name="connsiteX11" fmla="*/ 1204685 w 2281162"/>
                                        <a:gd name="connsiteY11" fmla="*/ 1543352 h 2005390"/>
                                        <a:gd name="connsiteX12" fmla="*/ 899885 w 2281162"/>
                                        <a:gd name="connsiteY12" fmla="*/ 1485295 h 2005390"/>
                                        <a:gd name="connsiteX13" fmla="*/ 725714 w 2281162"/>
                                        <a:gd name="connsiteY13" fmla="*/ 1267581 h 2005390"/>
                                        <a:gd name="connsiteX14" fmla="*/ 290285 w 2281162"/>
                                        <a:gd name="connsiteY14" fmla="*/ 1136952 h 2005390"/>
                                        <a:gd name="connsiteX15" fmla="*/ 101600 w 2281162"/>
                                        <a:gd name="connsiteY15" fmla="*/ 1107924 h 2005390"/>
                                        <a:gd name="connsiteX16" fmla="*/ 29028 w 2281162"/>
                                        <a:gd name="connsiteY16" fmla="*/ 846666 h 2005390"/>
                                        <a:gd name="connsiteX17" fmla="*/ 275771 w 2281162"/>
                                        <a:gd name="connsiteY17" fmla="*/ 687009 h 2005390"/>
                                        <a:gd name="connsiteX18" fmla="*/ 551543 w 2281162"/>
                                        <a:gd name="connsiteY18" fmla="*/ 570895 h 2005390"/>
                                        <a:gd name="connsiteX19" fmla="*/ 391885 w 2281162"/>
                                        <a:gd name="connsiteY19" fmla="*/ 280609 h 2005390"/>
                                        <a:gd name="connsiteX20" fmla="*/ 566057 w 2281162"/>
                                        <a:gd name="connsiteY20" fmla="*/ 91924 h 2005390"/>
                                        <a:gd name="connsiteX21" fmla="*/ 899885 w 2281162"/>
                                        <a:gd name="connsiteY21" fmla="*/ 19352 h 2005390"/>
                                        <a:gd name="connsiteX22" fmla="*/ 1146628 w 2281162"/>
                                        <a:gd name="connsiteY22" fmla="*/ 193524 h 200539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</a:cxnLst>
                                      <a:rect l="l" t="t" r="r" b="b"/>
                                      <a:pathLst>
                                        <a:path w="2281162" h="2005390">
                                          <a:moveTo>
                                            <a:pt x="1146628" y="193524"/>
                                          </a:moveTo>
                                          <a:cubicBezTo>
                                            <a:pt x="1224038" y="270933"/>
                                            <a:pt x="1303867" y="413657"/>
                                            <a:pt x="1364343" y="483809"/>
                                          </a:cubicBezTo>
                                          <a:cubicBezTo>
                                            <a:pt x="1424819" y="553961"/>
                                            <a:pt x="1427238" y="558800"/>
                                            <a:pt x="1509485" y="614438"/>
                                          </a:cubicBezTo>
                                          <a:cubicBezTo>
                                            <a:pt x="1591732" y="670076"/>
                                            <a:pt x="1804609" y="749905"/>
                                            <a:pt x="1857828" y="817638"/>
                                          </a:cubicBezTo>
                                          <a:cubicBezTo>
                                            <a:pt x="1911047" y="885371"/>
                                            <a:pt x="1802191" y="928914"/>
                                            <a:pt x="1828800" y="1020838"/>
                                          </a:cubicBezTo>
                                          <a:cubicBezTo>
                                            <a:pt x="1855409" y="1112762"/>
                                            <a:pt x="2017485" y="1369181"/>
                                            <a:pt x="2017485" y="1369181"/>
                                          </a:cubicBezTo>
                                          <a:cubicBezTo>
                                            <a:pt x="2077961" y="1480457"/>
                                            <a:pt x="2148114" y="1620762"/>
                                            <a:pt x="2191657" y="1688495"/>
                                          </a:cubicBezTo>
                                          <a:cubicBezTo>
                                            <a:pt x="2235200" y="1756228"/>
                                            <a:pt x="2276324" y="1732038"/>
                                            <a:pt x="2278743" y="1775581"/>
                                          </a:cubicBezTo>
                                          <a:cubicBezTo>
                                            <a:pt x="2281162" y="1819124"/>
                                            <a:pt x="2276323" y="1918305"/>
                                            <a:pt x="2206171" y="1949752"/>
                                          </a:cubicBezTo>
                                          <a:cubicBezTo>
                                            <a:pt x="2136019" y="1981199"/>
                                            <a:pt x="1983618" y="2005390"/>
                                            <a:pt x="1857828" y="1964266"/>
                                          </a:cubicBezTo>
                                          <a:cubicBezTo>
                                            <a:pt x="1732038" y="1923142"/>
                                            <a:pt x="1451428" y="1703009"/>
                                            <a:pt x="1451428" y="1703009"/>
                                          </a:cubicBezTo>
                                          <a:cubicBezTo>
                                            <a:pt x="1342571" y="1632857"/>
                                            <a:pt x="1296609" y="1579638"/>
                                            <a:pt x="1204685" y="1543352"/>
                                          </a:cubicBezTo>
                                          <a:cubicBezTo>
                                            <a:pt x="1112761" y="1507066"/>
                                            <a:pt x="979713" y="1531257"/>
                                            <a:pt x="899885" y="1485295"/>
                                          </a:cubicBezTo>
                                          <a:cubicBezTo>
                                            <a:pt x="820057" y="1439333"/>
                                            <a:pt x="827314" y="1325638"/>
                                            <a:pt x="725714" y="1267581"/>
                                          </a:cubicBezTo>
                                          <a:cubicBezTo>
                                            <a:pt x="624114" y="1209524"/>
                                            <a:pt x="394304" y="1163561"/>
                                            <a:pt x="290285" y="1136952"/>
                                          </a:cubicBezTo>
                                          <a:cubicBezTo>
                                            <a:pt x="186266" y="1110343"/>
                                            <a:pt x="145143" y="1156305"/>
                                            <a:pt x="101600" y="1107924"/>
                                          </a:cubicBezTo>
                                          <a:cubicBezTo>
                                            <a:pt x="58057" y="1059543"/>
                                            <a:pt x="0" y="916818"/>
                                            <a:pt x="29028" y="846666"/>
                                          </a:cubicBezTo>
                                          <a:cubicBezTo>
                                            <a:pt x="58056" y="776514"/>
                                            <a:pt x="188685" y="732971"/>
                                            <a:pt x="275771" y="687009"/>
                                          </a:cubicBezTo>
                                          <a:cubicBezTo>
                                            <a:pt x="362857" y="641047"/>
                                            <a:pt x="532191" y="638628"/>
                                            <a:pt x="551543" y="570895"/>
                                          </a:cubicBezTo>
                                          <a:cubicBezTo>
                                            <a:pt x="570895" y="503162"/>
                                            <a:pt x="389466" y="360437"/>
                                            <a:pt x="391885" y="280609"/>
                                          </a:cubicBezTo>
                                          <a:cubicBezTo>
                                            <a:pt x="394304" y="200781"/>
                                            <a:pt x="481390" y="135467"/>
                                            <a:pt x="566057" y="91924"/>
                                          </a:cubicBezTo>
                                          <a:cubicBezTo>
                                            <a:pt x="650724" y="48381"/>
                                            <a:pt x="803123" y="0"/>
                                            <a:pt x="899885" y="19352"/>
                                          </a:cubicBezTo>
                                          <a:cubicBezTo>
                                            <a:pt x="996647" y="38704"/>
                                            <a:pt x="1069218" y="116115"/>
                                            <a:pt x="1146628" y="193524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 w="6350"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</a:ln>
                                  </p:spPr>
                                  <p:style>
                                    <a:lnRef idx="1">
                                      <a:schemeClr val="accent1"/>
                                    </a:lnRef>
                                    <a:fillRef idx="0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tx1"/>
                                    </a:fontRef>
                                  </p:style>
                                  <p:txBody>
                                    <a:bodyPr anchor="ctr"/>
                                    <a:lstStyle/>
                                    <a:p>
                                      <a:pPr algn="ctr" defTabSz="957816" eaLnBrk="1" fontAlgn="auto" hangingPunct="1">
                                        <a:spcBef>
                                          <a:spcPts val="0"/>
                                        </a:spcBef>
                                        <a:spcAft>
                                          <a:spcPts val="0"/>
                                        </a:spcAft>
                                        <a:defRPr/>
                                      </a:pPr>
                                      <a:endParaRPr lang="en-US">
                                        <a:latin typeface="Arial Narrow" pitchFamily="34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410" name="Группа 31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-27495500" y="-31019750"/>
                                      <a:ext cx="65234552" cy="62542737"/>
                                      <a:chOff x="-27495500" y="-31019750"/>
                                      <a:chExt cx="65234552" cy="62542737"/>
                                    </a:xfrm>
                                    <a:grpFill/>
                                  </p:grpSpPr>
                                  <p:sp>
                                    <p:nvSpPr>
                                      <p:cNvPr id="411" name="Полилиния 41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-19766038" y="20636896"/>
                                        <a:ext cx="4223657" cy="551058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2095 w 4223657"/>
                                          <a:gd name="connsiteY0" fmla="*/ 960361 h 5510589"/>
                                          <a:gd name="connsiteX1" fmla="*/ 70152 w 4223657"/>
                                          <a:gd name="connsiteY1" fmla="*/ 1366761 h 5510589"/>
                                          <a:gd name="connsiteX2" fmla="*/ 128209 w 4223657"/>
                                          <a:gd name="connsiteY2" fmla="*/ 1511904 h 5510589"/>
                                          <a:gd name="connsiteX3" fmla="*/ 258838 w 4223657"/>
                                          <a:gd name="connsiteY3" fmla="*/ 1715104 h 5510589"/>
                                          <a:gd name="connsiteX4" fmla="*/ 491067 w 4223657"/>
                                          <a:gd name="connsiteY4" fmla="*/ 2005390 h 5510589"/>
                                          <a:gd name="connsiteX5" fmla="*/ 853924 w 4223657"/>
                                          <a:gd name="connsiteY5" fmla="*/ 2295675 h 5510589"/>
                                          <a:gd name="connsiteX6" fmla="*/ 911981 w 4223657"/>
                                          <a:gd name="connsiteY6" fmla="*/ 2542418 h 5510589"/>
                                          <a:gd name="connsiteX7" fmla="*/ 1071638 w 4223657"/>
                                          <a:gd name="connsiteY7" fmla="*/ 2716590 h 5510589"/>
                                          <a:gd name="connsiteX8" fmla="*/ 1739295 w 4223657"/>
                                          <a:gd name="connsiteY8" fmla="*/ 3500361 h 5510589"/>
                                          <a:gd name="connsiteX9" fmla="*/ 1898952 w 4223657"/>
                                          <a:gd name="connsiteY9" fmla="*/ 3819675 h 5510589"/>
                                          <a:gd name="connsiteX10" fmla="*/ 1986038 w 4223657"/>
                                          <a:gd name="connsiteY10" fmla="*/ 4022875 h 5510589"/>
                                          <a:gd name="connsiteX11" fmla="*/ 2174724 w 4223657"/>
                                          <a:gd name="connsiteY11" fmla="*/ 4153504 h 5510589"/>
                                          <a:gd name="connsiteX12" fmla="*/ 2160209 w 4223657"/>
                                          <a:gd name="connsiteY12" fmla="*/ 4443790 h 5510589"/>
                                          <a:gd name="connsiteX13" fmla="*/ 2494038 w 4223657"/>
                                          <a:gd name="connsiteY13" fmla="*/ 4777618 h 5510589"/>
                                          <a:gd name="connsiteX14" fmla="*/ 2595638 w 4223657"/>
                                          <a:gd name="connsiteY14" fmla="*/ 4922761 h 5510589"/>
                                          <a:gd name="connsiteX15" fmla="*/ 3031067 w 4223657"/>
                                          <a:gd name="connsiteY15" fmla="*/ 5256590 h 5510589"/>
                                          <a:gd name="connsiteX16" fmla="*/ 3510038 w 4223657"/>
                                          <a:gd name="connsiteY16" fmla="*/ 5416247 h 5510589"/>
                                          <a:gd name="connsiteX17" fmla="*/ 3742267 w 4223657"/>
                                          <a:gd name="connsiteY17" fmla="*/ 5343675 h 5510589"/>
                                          <a:gd name="connsiteX18" fmla="*/ 4003524 w 4223657"/>
                                          <a:gd name="connsiteY18" fmla="*/ 5488818 h 5510589"/>
                                          <a:gd name="connsiteX19" fmla="*/ 4192209 w 4223657"/>
                                          <a:gd name="connsiteY19" fmla="*/ 5430761 h 5510589"/>
                                          <a:gd name="connsiteX20" fmla="*/ 4177695 w 4223657"/>
                                          <a:gd name="connsiteY20" fmla="*/ 5009847 h 5510589"/>
                                          <a:gd name="connsiteX21" fmla="*/ 3916438 w 4223657"/>
                                          <a:gd name="connsiteY21" fmla="*/ 4676018 h 5510589"/>
                                          <a:gd name="connsiteX22" fmla="*/ 3785809 w 4223657"/>
                                          <a:gd name="connsiteY22" fmla="*/ 4414761 h 5510589"/>
                                          <a:gd name="connsiteX23" fmla="*/ 3800324 w 4223657"/>
                                          <a:gd name="connsiteY23" fmla="*/ 4168018 h 5510589"/>
                                          <a:gd name="connsiteX24" fmla="*/ 4018038 w 4223657"/>
                                          <a:gd name="connsiteY24" fmla="*/ 3993847 h 5510589"/>
                                          <a:gd name="connsiteX25" fmla="*/ 3698724 w 4223657"/>
                                          <a:gd name="connsiteY25" fmla="*/ 3601961 h 5510589"/>
                                          <a:gd name="connsiteX26" fmla="*/ 3364895 w 4223657"/>
                                          <a:gd name="connsiteY26" fmla="*/ 2411790 h 5510589"/>
                                          <a:gd name="connsiteX27" fmla="*/ 1913467 w 4223657"/>
                                          <a:gd name="connsiteY27" fmla="*/ 931333 h 5510589"/>
                                          <a:gd name="connsiteX28" fmla="*/ 1129695 w 4223657"/>
                                          <a:gd name="connsiteY28" fmla="*/ 350761 h 5510589"/>
                                          <a:gd name="connsiteX29" fmla="*/ 462038 w 4223657"/>
                                          <a:gd name="connsiteY29" fmla="*/ 16933 h 5510589"/>
                                          <a:gd name="connsiteX30" fmla="*/ 200781 w 4223657"/>
                                          <a:gd name="connsiteY30" fmla="*/ 249161 h 5510589"/>
                                          <a:gd name="connsiteX31" fmla="*/ 142724 w 4223657"/>
                                          <a:gd name="connsiteY31" fmla="*/ 568475 h 5510589"/>
                                          <a:gd name="connsiteX32" fmla="*/ 12095 w 4223657"/>
                                          <a:gd name="connsiteY32" fmla="*/ 960361 h 551058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223657" h="5510589">
                                            <a:moveTo>
                                              <a:pt x="12095" y="960361"/>
                                            </a:moveTo>
                                            <a:cubicBezTo>
                                              <a:pt x="0" y="1093409"/>
                                              <a:pt x="50800" y="1274837"/>
                                              <a:pt x="70152" y="1366761"/>
                                            </a:cubicBezTo>
                                            <a:cubicBezTo>
                                              <a:pt x="89504" y="1458685"/>
                                              <a:pt x="96761" y="1453847"/>
                                              <a:pt x="128209" y="1511904"/>
                                            </a:cubicBezTo>
                                            <a:cubicBezTo>
                                              <a:pt x="159657" y="1569961"/>
                                              <a:pt x="198362" y="1632856"/>
                                              <a:pt x="258838" y="1715104"/>
                                            </a:cubicBezTo>
                                            <a:cubicBezTo>
                                              <a:pt x="319314" y="1797352"/>
                                              <a:pt x="391886" y="1908628"/>
                                              <a:pt x="491067" y="2005390"/>
                                            </a:cubicBezTo>
                                            <a:cubicBezTo>
                                              <a:pt x="590248" y="2102152"/>
                                              <a:pt x="783772" y="2206170"/>
                                              <a:pt x="853924" y="2295675"/>
                                            </a:cubicBezTo>
                                            <a:cubicBezTo>
                                              <a:pt x="924076" y="2385180"/>
                                              <a:pt x="875695" y="2472266"/>
                                              <a:pt x="911981" y="2542418"/>
                                            </a:cubicBezTo>
                                            <a:cubicBezTo>
                                              <a:pt x="948267" y="2612570"/>
                                              <a:pt x="933752" y="2556933"/>
                                              <a:pt x="1071638" y="2716590"/>
                                            </a:cubicBezTo>
                                            <a:cubicBezTo>
                                              <a:pt x="1209524" y="2876247"/>
                                              <a:pt x="1601409" y="3316514"/>
                                              <a:pt x="1739295" y="3500361"/>
                                            </a:cubicBezTo>
                                            <a:cubicBezTo>
                                              <a:pt x="1877181" y="3684209"/>
                                              <a:pt x="1857828" y="3732589"/>
                                              <a:pt x="1898952" y="3819675"/>
                                            </a:cubicBezTo>
                                            <a:cubicBezTo>
                                              <a:pt x="1940076" y="3906761"/>
                                              <a:pt x="1940076" y="3967237"/>
                                              <a:pt x="1986038" y="4022875"/>
                                            </a:cubicBezTo>
                                            <a:cubicBezTo>
                                              <a:pt x="2032000" y="4078513"/>
                                              <a:pt x="2145696" y="4083352"/>
                                              <a:pt x="2174724" y="4153504"/>
                                            </a:cubicBezTo>
                                            <a:cubicBezTo>
                                              <a:pt x="2203752" y="4223656"/>
                                              <a:pt x="2106990" y="4339771"/>
                                              <a:pt x="2160209" y="4443790"/>
                                            </a:cubicBezTo>
                                            <a:cubicBezTo>
                                              <a:pt x="2213428" y="4547809"/>
                                              <a:pt x="2421467" y="4697790"/>
                                              <a:pt x="2494038" y="4777618"/>
                                            </a:cubicBezTo>
                                            <a:cubicBezTo>
                                              <a:pt x="2566609" y="4857446"/>
                                              <a:pt x="2506133" y="4842932"/>
                                              <a:pt x="2595638" y="4922761"/>
                                            </a:cubicBezTo>
                                            <a:cubicBezTo>
                                              <a:pt x="2685143" y="5002590"/>
                                              <a:pt x="2878667" y="5174342"/>
                                              <a:pt x="3031067" y="5256590"/>
                                            </a:cubicBezTo>
                                            <a:cubicBezTo>
                                              <a:pt x="3183467" y="5338838"/>
                                              <a:pt x="3391505" y="5401733"/>
                                              <a:pt x="3510038" y="5416247"/>
                                            </a:cubicBezTo>
                                            <a:cubicBezTo>
                                              <a:pt x="3628571" y="5430761"/>
                                              <a:pt x="3660019" y="5331580"/>
                                              <a:pt x="3742267" y="5343675"/>
                                            </a:cubicBezTo>
                                            <a:cubicBezTo>
                                              <a:pt x="3824515" y="5355770"/>
                                              <a:pt x="3928534" y="5474304"/>
                                              <a:pt x="4003524" y="5488818"/>
                                            </a:cubicBezTo>
                                            <a:cubicBezTo>
                                              <a:pt x="4078514" y="5503332"/>
                                              <a:pt x="4163181" y="5510589"/>
                                              <a:pt x="4192209" y="5430761"/>
                                            </a:cubicBezTo>
                                            <a:cubicBezTo>
                                              <a:pt x="4221237" y="5350933"/>
                                              <a:pt x="4223657" y="5135637"/>
                                              <a:pt x="4177695" y="5009847"/>
                                            </a:cubicBezTo>
                                            <a:cubicBezTo>
                                              <a:pt x="4131733" y="4884057"/>
                                              <a:pt x="3981752" y="4775199"/>
                                              <a:pt x="3916438" y="4676018"/>
                                            </a:cubicBezTo>
                                            <a:cubicBezTo>
                                              <a:pt x="3851124" y="4576837"/>
                                              <a:pt x="3805161" y="4499428"/>
                                              <a:pt x="3785809" y="4414761"/>
                                            </a:cubicBezTo>
                                            <a:cubicBezTo>
                                              <a:pt x="3766457" y="4330094"/>
                                              <a:pt x="3761619" y="4238170"/>
                                              <a:pt x="3800324" y="4168018"/>
                                            </a:cubicBezTo>
                                            <a:cubicBezTo>
                                              <a:pt x="3839029" y="4097866"/>
                                              <a:pt x="4034971" y="4088190"/>
                                              <a:pt x="4018038" y="3993847"/>
                                            </a:cubicBezTo>
                                            <a:cubicBezTo>
                                              <a:pt x="4001105" y="3899504"/>
                                              <a:pt x="3807581" y="3865637"/>
                                              <a:pt x="3698724" y="3601961"/>
                                            </a:cubicBezTo>
                                            <a:cubicBezTo>
                                              <a:pt x="3589867" y="3338285"/>
                                              <a:pt x="3662438" y="2856895"/>
                                              <a:pt x="3364895" y="2411790"/>
                                            </a:cubicBezTo>
                                            <a:cubicBezTo>
                                              <a:pt x="3067352" y="1966685"/>
                                              <a:pt x="2286000" y="1274838"/>
                                              <a:pt x="1913467" y="931333"/>
                                            </a:cubicBezTo>
                                            <a:cubicBezTo>
                                              <a:pt x="1540934" y="587828"/>
                                              <a:pt x="1371600" y="503161"/>
                                              <a:pt x="1129695" y="350761"/>
                                            </a:cubicBezTo>
                                            <a:cubicBezTo>
                                              <a:pt x="887790" y="198361"/>
                                              <a:pt x="616857" y="33866"/>
                                              <a:pt x="462038" y="16933"/>
                                            </a:cubicBezTo>
                                            <a:cubicBezTo>
                                              <a:pt x="307219" y="0"/>
                                              <a:pt x="254000" y="157237"/>
                                              <a:pt x="200781" y="249161"/>
                                            </a:cubicBezTo>
                                            <a:cubicBezTo>
                                              <a:pt x="147562" y="341085"/>
                                              <a:pt x="174172" y="442685"/>
                                              <a:pt x="142724" y="568475"/>
                                            </a:cubicBezTo>
                                            <a:cubicBezTo>
                                              <a:pt x="111276" y="694266"/>
                                              <a:pt x="24190" y="827313"/>
                                              <a:pt x="12095" y="96036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 w="6350">
                                        <a:solidFill>
                                          <a:schemeClr val="bg1">
                                            <a:lumMod val="6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1">
                                        <a:schemeClr val="accent1"/>
                                      </a:lnRef>
                                      <a:fillRef idx="0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tx1"/>
                                      </a:fontRef>
                                    </p:style>
                                    <p:txBody>
                                      <a:bodyPr anchor="ctr"/>
                                      <a:lstStyle/>
                                      <a:p>
                                        <a:pPr algn="ctr" defTabSz="957816" eaLnBrk="1" fontAlgn="auto" hangingPunct="1">
                                          <a:spcBef>
                                            <a:spcPts val="0"/>
                                          </a:spcBef>
                                          <a:spcAft>
                                            <a:spcPts val="0"/>
                                          </a:spcAft>
                                          <a:defRPr/>
                                        </a:pPr>
                                        <a:endParaRPr lang="en-US">
                                          <a:latin typeface="Arial Narrow" pitchFamily="34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12" name="Группа 31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-27495500" y="-31019750"/>
                                        <a:ext cx="65234552" cy="62542737"/>
                                        <a:chOff x="-27495500" y="-31019750"/>
                                        <a:chExt cx="65234552" cy="62542737"/>
                                      </a:xfrm>
                                      <a:grpFill/>
                                    </p:grpSpPr>
                                    <p:sp>
                                      <p:nvSpPr>
                                        <p:cNvPr id="413" name="Полилиния 41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-20082933" y="19238685"/>
                                          <a:ext cx="2564190" cy="243114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778933 w 2564190"/>
                                            <a:gd name="connsiteY0" fmla="*/ 79829 h 2431143"/>
                                            <a:gd name="connsiteX1" fmla="*/ 793447 w 2564190"/>
                                            <a:gd name="connsiteY1" fmla="*/ 326572 h 2431143"/>
                                            <a:gd name="connsiteX2" fmla="*/ 691847 w 2564190"/>
                                            <a:gd name="connsiteY2" fmla="*/ 457201 h 2431143"/>
                                            <a:gd name="connsiteX3" fmla="*/ 474133 w 2564190"/>
                                            <a:gd name="connsiteY3" fmla="*/ 442686 h 2431143"/>
                                            <a:gd name="connsiteX4" fmla="*/ 299962 w 2564190"/>
                                            <a:gd name="connsiteY4" fmla="*/ 660401 h 2431143"/>
                                            <a:gd name="connsiteX5" fmla="*/ 169333 w 2564190"/>
                                            <a:gd name="connsiteY5" fmla="*/ 950686 h 2431143"/>
                                            <a:gd name="connsiteX6" fmla="*/ 183847 w 2564190"/>
                                            <a:gd name="connsiteY6" fmla="*/ 1139372 h 2431143"/>
                                            <a:gd name="connsiteX7" fmla="*/ 24190 w 2564190"/>
                                            <a:gd name="connsiteY7" fmla="*/ 1226458 h 2431143"/>
                                            <a:gd name="connsiteX8" fmla="*/ 38704 w 2564190"/>
                                            <a:gd name="connsiteY8" fmla="*/ 1487715 h 2431143"/>
                                            <a:gd name="connsiteX9" fmla="*/ 140304 w 2564190"/>
                                            <a:gd name="connsiteY9" fmla="*/ 1647372 h 2431143"/>
                                            <a:gd name="connsiteX10" fmla="*/ 387047 w 2564190"/>
                                            <a:gd name="connsiteY10" fmla="*/ 1632858 h 2431143"/>
                                            <a:gd name="connsiteX11" fmla="*/ 459619 w 2564190"/>
                                            <a:gd name="connsiteY11" fmla="*/ 1734458 h 2431143"/>
                                            <a:gd name="connsiteX12" fmla="*/ 328990 w 2564190"/>
                                            <a:gd name="connsiteY12" fmla="*/ 2010229 h 2431143"/>
                                            <a:gd name="connsiteX13" fmla="*/ 314476 w 2564190"/>
                                            <a:gd name="connsiteY13" fmla="*/ 2271486 h 2431143"/>
                                            <a:gd name="connsiteX14" fmla="*/ 343504 w 2564190"/>
                                            <a:gd name="connsiteY14" fmla="*/ 2402115 h 2431143"/>
                                            <a:gd name="connsiteX15" fmla="*/ 532190 w 2564190"/>
                                            <a:gd name="connsiteY15" fmla="*/ 2097315 h 2431143"/>
                                            <a:gd name="connsiteX16" fmla="*/ 546704 w 2564190"/>
                                            <a:gd name="connsiteY16" fmla="*/ 1807029 h 2431143"/>
                                            <a:gd name="connsiteX17" fmla="*/ 648304 w 2564190"/>
                                            <a:gd name="connsiteY17" fmla="*/ 1661886 h 2431143"/>
                                            <a:gd name="connsiteX18" fmla="*/ 778933 w 2564190"/>
                                            <a:gd name="connsiteY18" fmla="*/ 1574801 h 2431143"/>
                                            <a:gd name="connsiteX19" fmla="*/ 967619 w 2564190"/>
                                            <a:gd name="connsiteY19" fmla="*/ 1778001 h 2431143"/>
                                            <a:gd name="connsiteX20" fmla="*/ 1156304 w 2564190"/>
                                            <a:gd name="connsiteY20" fmla="*/ 1894115 h 2431143"/>
                                            <a:gd name="connsiteX21" fmla="*/ 1432076 w 2564190"/>
                                            <a:gd name="connsiteY21" fmla="*/ 2082801 h 2431143"/>
                                            <a:gd name="connsiteX22" fmla="*/ 1606247 w 2564190"/>
                                            <a:gd name="connsiteY22" fmla="*/ 2358572 h 2431143"/>
                                            <a:gd name="connsiteX23" fmla="*/ 1911047 w 2564190"/>
                                            <a:gd name="connsiteY23" fmla="*/ 2286001 h 2431143"/>
                                            <a:gd name="connsiteX24" fmla="*/ 2259390 w 2564190"/>
                                            <a:gd name="connsiteY24" fmla="*/ 2198915 h 2431143"/>
                                            <a:gd name="connsiteX25" fmla="*/ 2520647 w 2564190"/>
                                            <a:gd name="connsiteY25" fmla="*/ 1807029 h 2431143"/>
                                            <a:gd name="connsiteX26" fmla="*/ 2520647 w 2564190"/>
                                            <a:gd name="connsiteY26" fmla="*/ 1400629 h 2431143"/>
                                            <a:gd name="connsiteX27" fmla="*/ 2317447 w 2564190"/>
                                            <a:gd name="connsiteY27" fmla="*/ 965201 h 2431143"/>
                                            <a:gd name="connsiteX28" fmla="*/ 1998133 w 2564190"/>
                                            <a:gd name="connsiteY28" fmla="*/ 616858 h 2431143"/>
                                            <a:gd name="connsiteX29" fmla="*/ 1577219 w 2564190"/>
                                            <a:gd name="connsiteY29" fmla="*/ 297544 h 2431143"/>
                                            <a:gd name="connsiteX30" fmla="*/ 1112762 w 2564190"/>
                                            <a:gd name="connsiteY30" fmla="*/ 36286 h 2431143"/>
                                            <a:gd name="connsiteX31" fmla="*/ 778933 w 2564190"/>
                                            <a:gd name="connsiteY31" fmla="*/ 79829 h 243114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64190" h="2431143">
                                              <a:moveTo>
                                                <a:pt x="778933" y="79829"/>
                                              </a:moveTo>
                                              <a:cubicBezTo>
                                                <a:pt x="725714" y="128210"/>
                                                <a:pt x="807961" y="263677"/>
                                                <a:pt x="793447" y="326572"/>
                                              </a:cubicBezTo>
                                              <a:cubicBezTo>
                                                <a:pt x="778933" y="389467"/>
                                                <a:pt x="745066" y="437849"/>
                                                <a:pt x="691847" y="457201"/>
                                              </a:cubicBezTo>
                                              <a:cubicBezTo>
                                                <a:pt x="638628" y="476553"/>
                                                <a:pt x="539447" y="408819"/>
                                                <a:pt x="474133" y="442686"/>
                                              </a:cubicBezTo>
                                              <a:cubicBezTo>
                                                <a:pt x="408819" y="476553"/>
                                                <a:pt x="350762" y="575734"/>
                                                <a:pt x="299962" y="660401"/>
                                              </a:cubicBezTo>
                                              <a:cubicBezTo>
                                                <a:pt x="249162" y="745068"/>
                                                <a:pt x="188686" y="870857"/>
                                                <a:pt x="169333" y="950686"/>
                                              </a:cubicBezTo>
                                              <a:cubicBezTo>
                                                <a:pt x="149980" y="1030515"/>
                                                <a:pt x="208038" y="1093410"/>
                                                <a:pt x="183847" y="1139372"/>
                                              </a:cubicBezTo>
                                              <a:cubicBezTo>
                                                <a:pt x="159656" y="1185334"/>
                                                <a:pt x="48380" y="1168401"/>
                                                <a:pt x="24190" y="1226458"/>
                                              </a:cubicBezTo>
                                              <a:cubicBezTo>
                                                <a:pt x="0" y="1284515"/>
                                                <a:pt x="19352" y="1417563"/>
                                                <a:pt x="38704" y="1487715"/>
                                              </a:cubicBezTo>
                                              <a:cubicBezTo>
                                                <a:pt x="58056" y="1557867"/>
                                                <a:pt x="82247" y="1623182"/>
                                                <a:pt x="140304" y="1647372"/>
                                              </a:cubicBezTo>
                                              <a:cubicBezTo>
                                                <a:pt x="198361" y="1671562"/>
                                                <a:pt x="333828" y="1618344"/>
                                                <a:pt x="387047" y="1632858"/>
                                              </a:cubicBezTo>
                                              <a:cubicBezTo>
                                                <a:pt x="440266" y="1647372"/>
                                                <a:pt x="469295" y="1671563"/>
                                                <a:pt x="459619" y="1734458"/>
                                              </a:cubicBezTo>
                                              <a:cubicBezTo>
                                                <a:pt x="449943" y="1797353"/>
                                                <a:pt x="353180" y="1920724"/>
                                                <a:pt x="328990" y="2010229"/>
                                              </a:cubicBezTo>
                                              <a:cubicBezTo>
                                                <a:pt x="304799" y="2099734"/>
                                                <a:pt x="312057" y="2206172"/>
                                                <a:pt x="314476" y="2271486"/>
                                              </a:cubicBezTo>
                                              <a:cubicBezTo>
                                                <a:pt x="316895" y="2336800"/>
                                                <a:pt x="307218" y="2431143"/>
                                                <a:pt x="343504" y="2402115"/>
                                              </a:cubicBezTo>
                                              <a:cubicBezTo>
                                                <a:pt x="379790" y="2373087"/>
                                                <a:pt x="498323" y="2196496"/>
                                                <a:pt x="532190" y="2097315"/>
                                              </a:cubicBezTo>
                                              <a:cubicBezTo>
                                                <a:pt x="566057" y="1998134"/>
                                                <a:pt x="527352" y="1879601"/>
                                                <a:pt x="546704" y="1807029"/>
                                              </a:cubicBezTo>
                                              <a:cubicBezTo>
                                                <a:pt x="566056" y="1734457"/>
                                                <a:pt x="609599" y="1700591"/>
                                                <a:pt x="648304" y="1661886"/>
                                              </a:cubicBezTo>
                                              <a:cubicBezTo>
                                                <a:pt x="687009" y="1623181"/>
                                                <a:pt x="725714" y="1555449"/>
                                                <a:pt x="778933" y="1574801"/>
                                              </a:cubicBezTo>
                                              <a:cubicBezTo>
                                                <a:pt x="832152" y="1594153"/>
                                                <a:pt x="904724" y="1724782"/>
                                                <a:pt x="967619" y="1778001"/>
                                              </a:cubicBezTo>
                                              <a:cubicBezTo>
                                                <a:pt x="1030514" y="1831220"/>
                                                <a:pt x="1078894" y="1843315"/>
                                                <a:pt x="1156304" y="1894115"/>
                                              </a:cubicBezTo>
                                              <a:cubicBezTo>
                                                <a:pt x="1233714" y="1944915"/>
                                                <a:pt x="1357086" y="2005392"/>
                                                <a:pt x="1432076" y="2082801"/>
                                              </a:cubicBezTo>
                                              <a:cubicBezTo>
                                                <a:pt x="1507066" y="2160210"/>
                                                <a:pt x="1526419" y="2324705"/>
                                                <a:pt x="1606247" y="2358572"/>
                                              </a:cubicBezTo>
                                              <a:cubicBezTo>
                                                <a:pt x="1686075" y="2392439"/>
                                                <a:pt x="1911047" y="2286001"/>
                                                <a:pt x="1911047" y="2286001"/>
                                              </a:cubicBezTo>
                                              <a:cubicBezTo>
                                                <a:pt x="2019904" y="2259392"/>
                                                <a:pt x="2157790" y="2278744"/>
                                                <a:pt x="2259390" y="2198915"/>
                                              </a:cubicBezTo>
                                              <a:cubicBezTo>
                                                <a:pt x="2360990" y="2119086"/>
                                                <a:pt x="2477104" y="1940077"/>
                                                <a:pt x="2520647" y="1807029"/>
                                              </a:cubicBezTo>
                                              <a:cubicBezTo>
                                                <a:pt x="2564190" y="1673981"/>
                                                <a:pt x="2554514" y="1540934"/>
                                                <a:pt x="2520647" y="1400629"/>
                                              </a:cubicBezTo>
                                              <a:cubicBezTo>
                                                <a:pt x="2486780" y="1260324"/>
                                                <a:pt x="2404533" y="1095830"/>
                                                <a:pt x="2317447" y="965201"/>
                                              </a:cubicBezTo>
                                              <a:cubicBezTo>
                                                <a:pt x="2230361" y="834573"/>
                                                <a:pt x="2121504" y="728134"/>
                                                <a:pt x="1998133" y="616858"/>
                                              </a:cubicBezTo>
                                              <a:cubicBezTo>
                                                <a:pt x="1874762" y="505582"/>
                                                <a:pt x="1724781" y="394306"/>
                                                <a:pt x="1577219" y="297544"/>
                                              </a:cubicBezTo>
                                              <a:cubicBezTo>
                                                <a:pt x="1429657" y="200782"/>
                                                <a:pt x="1243391" y="72572"/>
                                                <a:pt x="1112762" y="36286"/>
                                              </a:cubicBezTo>
                                              <a:cubicBezTo>
                                                <a:pt x="982133" y="0"/>
                                                <a:pt x="832152" y="31448"/>
                                                <a:pt x="778933" y="7982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 w="6350">
                                          <a:solidFill>
                                            <a:schemeClr val="bg1">
                                              <a:lumMod val="65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1">
                                          <a:schemeClr val="accent1"/>
                                        </a:lnRef>
                                        <a:fillRef idx="0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tx1"/>
                                        </a:fontRef>
                                      </p:style>
                                      <p:txBody>
                                        <a:bodyPr anchor="ctr"/>
                                        <a:lstStyle/>
                                        <a:p>
                                          <a:pPr algn="ctr" defTabSz="957816" eaLnBrk="1" fontAlgn="auto" hangingPunct="1">
                                            <a:spcBef>
                                              <a:spcPts val="0"/>
                                            </a:spcBef>
                                            <a:spcAft>
                                              <a:spcPts val="0"/>
                                            </a:spcAft>
                                            <a:defRPr/>
                                          </a:pPr>
                                          <a:endParaRPr lang="en-US">
                                            <a:latin typeface="Arial Narrow" pitchFamily="34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14" name="Группа 31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-27495500" y="-31019750"/>
                                          <a:ext cx="65234552" cy="62542737"/>
                                          <a:chOff x="-27495500" y="-31019750"/>
                                          <a:chExt cx="65234552" cy="62542737"/>
                                        </a:xfrm>
                                        <a:grpFill/>
                                      </p:grpSpPr>
                                      <p:grpSp>
                                        <p:nvGrpSpPr>
                                          <p:cNvPr id="415" name="Группа 311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-27495500" y="-31019750"/>
                                            <a:ext cx="65234552" cy="62542737"/>
                                            <a:chOff x="-27495500" y="-31019750"/>
                                            <a:chExt cx="65234552" cy="62542737"/>
                                          </a:xfrm>
                                          <a:grpFill/>
                                        </p:grpSpPr>
                                        <p:sp>
                                          <p:nvSpPr>
                                            <p:cNvPr id="417" name="Полилиния 41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-18297676" y="19993429"/>
                                              <a:ext cx="4003524" cy="469053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28990 w 4003524"/>
                                                <a:gd name="connsiteY0" fmla="*/ 65314 h 4690533"/>
                                                <a:gd name="connsiteX1" fmla="*/ 445105 w 4003524"/>
                                                <a:gd name="connsiteY1" fmla="*/ 399142 h 4690533"/>
                                                <a:gd name="connsiteX2" fmla="*/ 445105 w 4003524"/>
                                                <a:gd name="connsiteY2" fmla="*/ 558800 h 4690533"/>
                                                <a:gd name="connsiteX3" fmla="*/ 488647 w 4003524"/>
                                                <a:gd name="connsiteY3" fmla="*/ 805542 h 4690533"/>
                                                <a:gd name="connsiteX4" fmla="*/ 590247 w 4003524"/>
                                                <a:gd name="connsiteY4" fmla="*/ 1066800 h 4690533"/>
                                                <a:gd name="connsiteX5" fmla="*/ 372533 w 4003524"/>
                                                <a:gd name="connsiteY5" fmla="*/ 1240971 h 4690533"/>
                                                <a:gd name="connsiteX6" fmla="*/ 38705 w 4003524"/>
                                                <a:gd name="connsiteY6" fmla="*/ 1386114 h 4690533"/>
                                                <a:gd name="connsiteX7" fmla="*/ 140305 w 4003524"/>
                                                <a:gd name="connsiteY7" fmla="*/ 1661885 h 4690533"/>
                                                <a:gd name="connsiteX8" fmla="*/ 314476 w 4003524"/>
                                                <a:gd name="connsiteY8" fmla="*/ 2053771 h 4690533"/>
                                                <a:gd name="connsiteX9" fmla="*/ 604762 w 4003524"/>
                                                <a:gd name="connsiteY9" fmla="*/ 2518228 h 4690533"/>
                                                <a:gd name="connsiteX10" fmla="*/ 924076 w 4003524"/>
                                                <a:gd name="connsiteY10" fmla="*/ 2779485 h 4690533"/>
                                                <a:gd name="connsiteX11" fmla="*/ 1286933 w 4003524"/>
                                                <a:gd name="connsiteY11" fmla="*/ 3171371 h 4690533"/>
                                                <a:gd name="connsiteX12" fmla="*/ 1475619 w 4003524"/>
                                                <a:gd name="connsiteY12" fmla="*/ 3490685 h 4690533"/>
                                                <a:gd name="connsiteX13" fmla="*/ 1809447 w 4003524"/>
                                                <a:gd name="connsiteY13" fmla="*/ 3810000 h 4690533"/>
                                                <a:gd name="connsiteX14" fmla="*/ 2012647 w 4003524"/>
                                                <a:gd name="connsiteY14" fmla="*/ 4114800 h 4690533"/>
                                                <a:gd name="connsiteX15" fmla="*/ 2201333 w 4003524"/>
                                                <a:gd name="connsiteY15" fmla="*/ 4564742 h 4690533"/>
                                                <a:gd name="connsiteX16" fmla="*/ 2390019 w 4003524"/>
                                                <a:gd name="connsiteY16" fmla="*/ 4680857 h 4690533"/>
                                                <a:gd name="connsiteX17" fmla="*/ 2781905 w 4003524"/>
                                                <a:gd name="connsiteY17" fmla="*/ 4506685 h 4690533"/>
                                                <a:gd name="connsiteX18" fmla="*/ 3260876 w 4003524"/>
                                                <a:gd name="connsiteY18" fmla="*/ 4390571 h 4690533"/>
                                                <a:gd name="connsiteX19" fmla="*/ 3507619 w 4003524"/>
                                                <a:gd name="connsiteY19" fmla="*/ 4376057 h 4690533"/>
                                                <a:gd name="connsiteX20" fmla="*/ 3884990 w 4003524"/>
                                                <a:gd name="connsiteY20" fmla="*/ 3389085 h 4690533"/>
                                                <a:gd name="connsiteX21" fmla="*/ 3957562 w 4003524"/>
                                                <a:gd name="connsiteY21" fmla="*/ 2619828 h 4690533"/>
                                                <a:gd name="connsiteX22" fmla="*/ 3609219 w 4003524"/>
                                                <a:gd name="connsiteY22" fmla="*/ 1850571 h 4690533"/>
                                                <a:gd name="connsiteX23" fmla="*/ 2549676 w 4003524"/>
                                                <a:gd name="connsiteY23" fmla="*/ 1139371 h 4690533"/>
                                                <a:gd name="connsiteX24" fmla="*/ 1693333 w 4003524"/>
                                                <a:gd name="connsiteY24" fmla="*/ 471714 h 4690533"/>
                                                <a:gd name="connsiteX25" fmla="*/ 1069219 w 4003524"/>
                                                <a:gd name="connsiteY25" fmla="*/ 65314 h 4690533"/>
                                                <a:gd name="connsiteX26" fmla="*/ 328990 w 4003524"/>
                                                <a:gd name="connsiteY26" fmla="*/ 65314 h 469053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4003524" h="4690533">
                                                  <a:moveTo>
                                                    <a:pt x="328990" y="65314"/>
                                                  </a:moveTo>
                                                  <a:cubicBezTo>
                                                    <a:pt x="224971" y="120952"/>
                                                    <a:pt x="425752" y="316894"/>
                                                    <a:pt x="445105" y="399142"/>
                                                  </a:cubicBezTo>
                                                  <a:cubicBezTo>
                                                    <a:pt x="464457" y="481390"/>
                                                    <a:pt x="437848" y="491067"/>
                                                    <a:pt x="445105" y="558800"/>
                                                  </a:cubicBezTo>
                                                  <a:cubicBezTo>
                                                    <a:pt x="452362" y="626533"/>
                                                    <a:pt x="464457" y="720875"/>
                                                    <a:pt x="488647" y="805542"/>
                                                  </a:cubicBezTo>
                                                  <a:cubicBezTo>
                                                    <a:pt x="512837" y="890209"/>
                                                    <a:pt x="609599" y="994228"/>
                                                    <a:pt x="590247" y="1066800"/>
                                                  </a:cubicBezTo>
                                                  <a:cubicBezTo>
                                                    <a:pt x="570895" y="1139372"/>
                                                    <a:pt x="464457" y="1187752"/>
                                                    <a:pt x="372533" y="1240971"/>
                                                  </a:cubicBezTo>
                                                  <a:cubicBezTo>
                                                    <a:pt x="280609" y="1294190"/>
                                                    <a:pt x="77410" y="1315962"/>
                                                    <a:pt x="38705" y="1386114"/>
                                                  </a:cubicBezTo>
                                                  <a:cubicBezTo>
                                                    <a:pt x="0" y="1456266"/>
                                                    <a:pt x="94343" y="1550609"/>
                                                    <a:pt x="140305" y="1661885"/>
                                                  </a:cubicBezTo>
                                                  <a:cubicBezTo>
                                                    <a:pt x="186267" y="1773161"/>
                                                    <a:pt x="237066" y="1911047"/>
                                                    <a:pt x="314476" y="2053771"/>
                                                  </a:cubicBezTo>
                                                  <a:cubicBezTo>
                                                    <a:pt x="391885" y="2196495"/>
                                                    <a:pt x="503162" y="2397276"/>
                                                    <a:pt x="604762" y="2518228"/>
                                                  </a:cubicBezTo>
                                                  <a:cubicBezTo>
                                                    <a:pt x="706362" y="2639180"/>
                                                    <a:pt x="810381" y="2670628"/>
                                                    <a:pt x="924076" y="2779485"/>
                                                  </a:cubicBezTo>
                                                  <a:cubicBezTo>
                                                    <a:pt x="1037771" y="2888342"/>
                                                    <a:pt x="1195009" y="3052838"/>
                                                    <a:pt x="1286933" y="3171371"/>
                                                  </a:cubicBezTo>
                                                  <a:cubicBezTo>
                                                    <a:pt x="1378857" y="3289904"/>
                                                    <a:pt x="1388533" y="3384247"/>
                                                    <a:pt x="1475619" y="3490685"/>
                                                  </a:cubicBezTo>
                                                  <a:cubicBezTo>
                                                    <a:pt x="1562705" y="3597123"/>
                                                    <a:pt x="1719942" y="3705981"/>
                                                    <a:pt x="1809447" y="3810000"/>
                                                  </a:cubicBezTo>
                                                  <a:cubicBezTo>
                                                    <a:pt x="1898952" y="3914019"/>
                                                    <a:pt x="1947333" y="3989010"/>
                                                    <a:pt x="2012647" y="4114800"/>
                                                  </a:cubicBezTo>
                                                  <a:cubicBezTo>
                                                    <a:pt x="2077961" y="4240590"/>
                                                    <a:pt x="2138438" y="4470399"/>
                                                    <a:pt x="2201333" y="4564742"/>
                                                  </a:cubicBezTo>
                                                  <a:cubicBezTo>
                                                    <a:pt x="2264228" y="4659085"/>
                                                    <a:pt x="2293257" y="4690533"/>
                                                    <a:pt x="2390019" y="4680857"/>
                                                  </a:cubicBezTo>
                                                  <a:cubicBezTo>
                                                    <a:pt x="2486781" y="4671181"/>
                                                    <a:pt x="2636762" y="4555066"/>
                                                    <a:pt x="2781905" y="4506685"/>
                                                  </a:cubicBezTo>
                                                  <a:cubicBezTo>
                                                    <a:pt x="2927048" y="4458304"/>
                                                    <a:pt x="3139924" y="4412342"/>
                                                    <a:pt x="3260876" y="4390571"/>
                                                  </a:cubicBezTo>
                                                  <a:cubicBezTo>
                                                    <a:pt x="3381828" y="4368800"/>
                                                    <a:pt x="3403600" y="4542971"/>
                                                    <a:pt x="3507619" y="4376057"/>
                                                  </a:cubicBezTo>
                                                  <a:cubicBezTo>
                                                    <a:pt x="3611638" y="4209143"/>
                                                    <a:pt x="3809999" y="3681790"/>
                                                    <a:pt x="3884990" y="3389085"/>
                                                  </a:cubicBezTo>
                                                  <a:cubicBezTo>
                                                    <a:pt x="3959980" y="3096380"/>
                                                    <a:pt x="4003524" y="2876247"/>
                                                    <a:pt x="3957562" y="2619828"/>
                                                  </a:cubicBezTo>
                                                  <a:cubicBezTo>
                                                    <a:pt x="3911600" y="2363409"/>
                                                    <a:pt x="3843867" y="2097314"/>
                                                    <a:pt x="3609219" y="1850571"/>
                                                  </a:cubicBezTo>
                                                  <a:cubicBezTo>
                                                    <a:pt x="3374571" y="1603828"/>
                                                    <a:pt x="2868990" y="1369181"/>
                                                    <a:pt x="2549676" y="1139371"/>
                                                  </a:cubicBezTo>
                                                  <a:cubicBezTo>
                                                    <a:pt x="2230362" y="909562"/>
                                                    <a:pt x="1940076" y="650723"/>
                                                    <a:pt x="1693333" y="471714"/>
                                                  </a:cubicBezTo>
                                                  <a:cubicBezTo>
                                                    <a:pt x="1446590" y="292705"/>
                                                    <a:pt x="1294190" y="130628"/>
                                                    <a:pt x="1069219" y="65314"/>
                                                  </a:cubicBezTo>
                                                  <a:cubicBezTo>
                                                    <a:pt x="844248" y="0"/>
                                                    <a:pt x="433009" y="9676"/>
                                                    <a:pt x="328990" y="65314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grpFill/>
                                            <a:ln w="6350">
                                              <a:solidFill>
                                                <a:schemeClr val="bg1">
                                                  <a:lumMod val="6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1">
                                              <a:schemeClr val="accent1"/>
                                            </a:lnRef>
                                            <a:fillRef idx="0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tx1"/>
                                            </a:fontRef>
                                          </p:style>
                                          <p:txBody>
                                            <a:bodyPr anchor="ctr"/>
                                            <a:lstStyle/>
                                            <a:p>
                                              <a:pPr algn="ctr" defTabSz="957816" eaLnBrk="1" fontAlgn="auto" hangingPunct="1">
                                                <a:spcBef>
                                                  <a:spcPts val="0"/>
                                                </a:spcBef>
                                                <a:spcAft>
                                                  <a:spcPts val="0"/>
                                                </a:spcAft>
                                                <a:defRPr/>
                                              </a:pPr>
                                              <a:endParaRPr lang="en-US">
                                                <a:latin typeface="Arial Narrow" pitchFamily="34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418" name="Группа 30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-27495500" y="-31019750"/>
                                              <a:ext cx="65234552" cy="62542737"/>
                                              <a:chOff x="-27495500" y="-31019750"/>
                                              <a:chExt cx="65234552" cy="62542737"/>
                                            </a:xfrm>
                                            <a:grpFill/>
                                          </p:grpSpPr>
                                          <p:sp>
                                            <p:nvSpPr>
                                              <p:cNvPr id="419" name="Полилиния 41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-15064317" y="19335750"/>
                                                <a:ext cx="5448300" cy="511386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132417 w 5448300"/>
                                                  <a:gd name="connsiteY0" fmla="*/ 19050 h 5113867"/>
                                                  <a:gd name="connsiteX1" fmla="*/ 1145117 w 5448300"/>
                                                  <a:gd name="connsiteY1" fmla="*/ 234950 h 5113867"/>
                                                  <a:gd name="connsiteX2" fmla="*/ 1259417 w 5448300"/>
                                                  <a:gd name="connsiteY2" fmla="*/ 463550 h 5113867"/>
                                                  <a:gd name="connsiteX3" fmla="*/ 1322917 w 5448300"/>
                                                  <a:gd name="connsiteY3" fmla="*/ 641350 h 5113867"/>
                                                  <a:gd name="connsiteX4" fmla="*/ 1475317 w 5448300"/>
                                                  <a:gd name="connsiteY4" fmla="*/ 831850 h 5113867"/>
                                                  <a:gd name="connsiteX5" fmla="*/ 1475317 w 5448300"/>
                                                  <a:gd name="connsiteY5" fmla="*/ 1085850 h 5113867"/>
                                                  <a:gd name="connsiteX6" fmla="*/ 1627717 w 5448300"/>
                                                  <a:gd name="connsiteY6" fmla="*/ 1174750 h 5113867"/>
                                                  <a:gd name="connsiteX7" fmla="*/ 1856317 w 5448300"/>
                                                  <a:gd name="connsiteY7" fmla="*/ 1339850 h 5113867"/>
                                                  <a:gd name="connsiteX8" fmla="*/ 1907117 w 5448300"/>
                                                  <a:gd name="connsiteY8" fmla="*/ 1517650 h 5113867"/>
                                                  <a:gd name="connsiteX9" fmla="*/ 2072217 w 5448300"/>
                                                  <a:gd name="connsiteY9" fmla="*/ 1555750 h 5113867"/>
                                                  <a:gd name="connsiteX10" fmla="*/ 2313517 w 5448300"/>
                                                  <a:gd name="connsiteY10" fmla="*/ 1568450 h 5113867"/>
                                                  <a:gd name="connsiteX11" fmla="*/ 2478617 w 5448300"/>
                                                  <a:gd name="connsiteY11" fmla="*/ 1695450 h 5113867"/>
                                                  <a:gd name="connsiteX12" fmla="*/ 2643717 w 5448300"/>
                                                  <a:gd name="connsiteY12" fmla="*/ 1771650 h 5113867"/>
                                                  <a:gd name="connsiteX13" fmla="*/ 2935817 w 5448300"/>
                                                  <a:gd name="connsiteY13" fmla="*/ 1987550 h 5113867"/>
                                                  <a:gd name="connsiteX14" fmla="*/ 3202517 w 5448300"/>
                                                  <a:gd name="connsiteY14" fmla="*/ 2063750 h 5113867"/>
                                                  <a:gd name="connsiteX15" fmla="*/ 3380317 w 5448300"/>
                                                  <a:gd name="connsiteY15" fmla="*/ 2051050 h 5113867"/>
                                                  <a:gd name="connsiteX16" fmla="*/ 3545417 w 5448300"/>
                                                  <a:gd name="connsiteY16" fmla="*/ 2228850 h 5113867"/>
                                                  <a:gd name="connsiteX17" fmla="*/ 3621617 w 5448300"/>
                                                  <a:gd name="connsiteY17" fmla="*/ 2266950 h 5113867"/>
                                                  <a:gd name="connsiteX18" fmla="*/ 3875617 w 5448300"/>
                                                  <a:gd name="connsiteY18" fmla="*/ 2279650 h 5113867"/>
                                                  <a:gd name="connsiteX19" fmla="*/ 4078817 w 5448300"/>
                                                  <a:gd name="connsiteY19" fmla="*/ 2317750 h 5113867"/>
                                                  <a:gd name="connsiteX20" fmla="*/ 4332817 w 5448300"/>
                                                  <a:gd name="connsiteY20" fmla="*/ 2508250 h 5113867"/>
                                                  <a:gd name="connsiteX21" fmla="*/ 4434417 w 5448300"/>
                                                  <a:gd name="connsiteY21" fmla="*/ 2533650 h 5113867"/>
                                                  <a:gd name="connsiteX22" fmla="*/ 4751917 w 5448300"/>
                                                  <a:gd name="connsiteY22" fmla="*/ 2508250 h 5113867"/>
                                                  <a:gd name="connsiteX23" fmla="*/ 4967817 w 5448300"/>
                                                  <a:gd name="connsiteY23" fmla="*/ 2597150 h 5113867"/>
                                                  <a:gd name="connsiteX24" fmla="*/ 5247217 w 5448300"/>
                                                  <a:gd name="connsiteY24" fmla="*/ 2520950 h 5113867"/>
                                                  <a:gd name="connsiteX25" fmla="*/ 5437717 w 5448300"/>
                                                  <a:gd name="connsiteY25" fmla="*/ 2559050 h 5113867"/>
                                                  <a:gd name="connsiteX26" fmla="*/ 5183717 w 5448300"/>
                                                  <a:gd name="connsiteY26" fmla="*/ 2825750 h 5113867"/>
                                                  <a:gd name="connsiteX27" fmla="*/ 5044017 w 5448300"/>
                                                  <a:gd name="connsiteY27" fmla="*/ 3054350 h 5113867"/>
                                                  <a:gd name="connsiteX28" fmla="*/ 5044017 w 5448300"/>
                                                  <a:gd name="connsiteY28" fmla="*/ 3206750 h 5113867"/>
                                                  <a:gd name="connsiteX29" fmla="*/ 4878917 w 5448300"/>
                                                  <a:gd name="connsiteY29" fmla="*/ 3333750 h 5113867"/>
                                                  <a:gd name="connsiteX30" fmla="*/ 4650317 w 5448300"/>
                                                  <a:gd name="connsiteY30" fmla="*/ 3663950 h 5113867"/>
                                                  <a:gd name="connsiteX31" fmla="*/ 4561417 w 5448300"/>
                                                  <a:gd name="connsiteY31" fmla="*/ 3727450 h 5113867"/>
                                                  <a:gd name="connsiteX32" fmla="*/ 4421717 w 5448300"/>
                                                  <a:gd name="connsiteY32" fmla="*/ 3854450 h 5113867"/>
                                                  <a:gd name="connsiteX33" fmla="*/ 4294717 w 5448300"/>
                                                  <a:gd name="connsiteY33" fmla="*/ 3867150 h 5113867"/>
                                                  <a:gd name="connsiteX34" fmla="*/ 4155017 w 5448300"/>
                                                  <a:gd name="connsiteY34" fmla="*/ 4146550 h 5113867"/>
                                                  <a:gd name="connsiteX35" fmla="*/ 4053417 w 5448300"/>
                                                  <a:gd name="connsiteY35" fmla="*/ 4273550 h 5113867"/>
                                                  <a:gd name="connsiteX36" fmla="*/ 3824817 w 5448300"/>
                                                  <a:gd name="connsiteY36" fmla="*/ 4400550 h 5113867"/>
                                                  <a:gd name="connsiteX37" fmla="*/ 3647017 w 5448300"/>
                                                  <a:gd name="connsiteY37" fmla="*/ 4413250 h 5113867"/>
                                                  <a:gd name="connsiteX38" fmla="*/ 3443817 w 5448300"/>
                                                  <a:gd name="connsiteY38" fmla="*/ 4451350 h 5113867"/>
                                                  <a:gd name="connsiteX39" fmla="*/ 3329517 w 5448300"/>
                                                  <a:gd name="connsiteY39" fmla="*/ 4629150 h 5113867"/>
                                                  <a:gd name="connsiteX40" fmla="*/ 3113617 w 5448300"/>
                                                  <a:gd name="connsiteY40" fmla="*/ 4654550 h 5113867"/>
                                                  <a:gd name="connsiteX41" fmla="*/ 2973917 w 5448300"/>
                                                  <a:gd name="connsiteY41" fmla="*/ 4730750 h 5113867"/>
                                                  <a:gd name="connsiteX42" fmla="*/ 2580217 w 5448300"/>
                                                  <a:gd name="connsiteY42" fmla="*/ 4921250 h 5113867"/>
                                                  <a:gd name="connsiteX43" fmla="*/ 2300817 w 5448300"/>
                                                  <a:gd name="connsiteY43" fmla="*/ 4984750 h 5113867"/>
                                                  <a:gd name="connsiteX44" fmla="*/ 2072217 w 5448300"/>
                                                  <a:gd name="connsiteY44" fmla="*/ 4921250 h 5113867"/>
                                                  <a:gd name="connsiteX45" fmla="*/ 1818217 w 5448300"/>
                                                  <a:gd name="connsiteY45" fmla="*/ 5010150 h 5113867"/>
                                                  <a:gd name="connsiteX46" fmla="*/ 1615017 w 5448300"/>
                                                  <a:gd name="connsiteY46" fmla="*/ 4895850 h 5113867"/>
                                                  <a:gd name="connsiteX47" fmla="*/ 1411817 w 5448300"/>
                                                  <a:gd name="connsiteY47" fmla="*/ 4832350 h 5113867"/>
                                                  <a:gd name="connsiteX48" fmla="*/ 1221317 w 5448300"/>
                                                  <a:gd name="connsiteY48" fmla="*/ 4806950 h 5113867"/>
                                                  <a:gd name="connsiteX49" fmla="*/ 1005417 w 5448300"/>
                                                  <a:gd name="connsiteY49" fmla="*/ 4832350 h 5113867"/>
                                                  <a:gd name="connsiteX50" fmla="*/ 865717 w 5448300"/>
                                                  <a:gd name="connsiteY50" fmla="*/ 4946650 h 5113867"/>
                                                  <a:gd name="connsiteX51" fmla="*/ 764117 w 5448300"/>
                                                  <a:gd name="connsiteY51" fmla="*/ 5035550 h 5113867"/>
                                                  <a:gd name="connsiteX52" fmla="*/ 586317 w 5448300"/>
                                                  <a:gd name="connsiteY52" fmla="*/ 5099050 h 5113867"/>
                                                  <a:gd name="connsiteX53" fmla="*/ 395817 w 5448300"/>
                                                  <a:gd name="connsiteY53" fmla="*/ 5099050 h 5113867"/>
                                                  <a:gd name="connsiteX54" fmla="*/ 179917 w 5448300"/>
                                                  <a:gd name="connsiteY54" fmla="*/ 5086350 h 5113867"/>
                                                  <a:gd name="connsiteX55" fmla="*/ 78317 w 5448300"/>
                                                  <a:gd name="connsiteY55" fmla="*/ 4933950 h 5113867"/>
                                                  <a:gd name="connsiteX56" fmla="*/ 2117 w 5448300"/>
                                                  <a:gd name="connsiteY56" fmla="*/ 4679950 h 5113867"/>
                                                  <a:gd name="connsiteX57" fmla="*/ 91017 w 5448300"/>
                                                  <a:gd name="connsiteY57" fmla="*/ 4375150 h 5113867"/>
                                                  <a:gd name="connsiteX58" fmla="*/ 218017 w 5448300"/>
                                                  <a:gd name="connsiteY58" fmla="*/ 4121150 h 5113867"/>
                                                  <a:gd name="connsiteX59" fmla="*/ 154517 w 5448300"/>
                                                  <a:gd name="connsiteY59" fmla="*/ 3981450 h 5113867"/>
                                                  <a:gd name="connsiteX60" fmla="*/ 116417 w 5448300"/>
                                                  <a:gd name="connsiteY60" fmla="*/ 3816350 h 5113867"/>
                                                  <a:gd name="connsiteX61" fmla="*/ 243417 w 5448300"/>
                                                  <a:gd name="connsiteY61" fmla="*/ 3638550 h 5113867"/>
                                                  <a:gd name="connsiteX62" fmla="*/ 281517 w 5448300"/>
                                                  <a:gd name="connsiteY62" fmla="*/ 3409950 h 5113867"/>
                                                  <a:gd name="connsiteX63" fmla="*/ 408517 w 5448300"/>
                                                  <a:gd name="connsiteY63" fmla="*/ 3206750 h 5113867"/>
                                                  <a:gd name="connsiteX64" fmla="*/ 599017 w 5448300"/>
                                                  <a:gd name="connsiteY64" fmla="*/ 3054350 h 5113867"/>
                                                  <a:gd name="connsiteX65" fmla="*/ 1462617 w 5448300"/>
                                                  <a:gd name="connsiteY65" fmla="*/ 3257550 h 5113867"/>
                                                  <a:gd name="connsiteX66" fmla="*/ 2008717 w 5448300"/>
                                                  <a:gd name="connsiteY66" fmla="*/ 3308350 h 5113867"/>
                                                  <a:gd name="connsiteX67" fmla="*/ 2681817 w 5448300"/>
                                                  <a:gd name="connsiteY67" fmla="*/ 3295650 h 5113867"/>
                                                  <a:gd name="connsiteX68" fmla="*/ 2199217 w 5448300"/>
                                                  <a:gd name="connsiteY68" fmla="*/ 2978150 h 5113867"/>
                                                  <a:gd name="connsiteX69" fmla="*/ 1551517 w 5448300"/>
                                                  <a:gd name="connsiteY69" fmla="*/ 2266950 h 5113867"/>
                                                  <a:gd name="connsiteX70" fmla="*/ 1030817 w 5448300"/>
                                                  <a:gd name="connsiteY70" fmla="*/ 1682750 h 5113867"/>
                                                  <a:gd name="connsiteX71" fmla="*/ 649817 w 5448300"/>
                                                  <a:gd name="connsiteY71" fmla="*/ 819150 h 5113867"/>
                                                  <a:gd name="connsiteX72" fmla="*/ 687917 w 5448300"/>
                                                  <a:gd name="connsiteY72" fmla="*/ 133350 h 5113867"/>
                                                  <a:gd name="connsiteX73" fmla="*/ 1132417 w 5448300"/>
                                                  <a:gd name="connsiteY73" fmla="*/ 19050 h 5113867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  <a:cxn ang="0">
                                                    <a:pos x="connsiteX33" y="connsiteY33"/>
                                                  </a:cxn>
                                                  <a:cxn ang="0">
                                                    <a:pos x="connsiteX34" y="connsiteY34"/>
                                                  </a:cxn>
                                                  <a:cxn ang="0">
                                                    <a:pos x="connsiteX35" y="connsiteY35"/>
                                                  </a:cxn>
                                                  <a:cxn ang="0">
                                                    <a:pos x="connsiteX36" y="connsiteY36"/>
                                                  </a:cxn>
                                                  <a:cxn ang="0">
                                                    <a:pos x="connsiteX37" y="connsiteY37"/>
                                                  </a:cxn>
                                                  <a:cxn ang="0">
                                                    <a:pos x="connsiteX38" y="connsiteY38"/>
                                                  </a:cxn>
                                                  <a:cxn ang="0">
                                                    <a:pos x="connsiteX39" y="connsiteY39"/>
                                                  </a:cxn>
                                                  <a:cxn ang="0">
                                                    <a:pos x="connsiteX40" y="connsiteY40"/>
                                                  </a:cxn>
                                                  <a:cxn ang="0">
                                                    <a:pos x="connsiteX41" y="connsiteY41"/>
                                                  </a:cxn>
                                                  <a:cxn ang="0">
                                                    <a:pos x="connsiteX42" y="connsiteY42"/>
                                                  </a:cxn>
                                                  <a:cxn ang="0">
                                                    <a:pos x="connsiteX43" y="connsiteY43"/>
                                                  </a:cxn>
                                                  <a:cxn ang="0">
                                                    <a:pos x="connsiteX44" y="connsiteY44"/>
                                                  </a:cxn>
                                                  <a:cxn ang="0">
                                                    <a:pos x="connsiteX45" y="connsiteY45"/>
                                                  </a:cxn>
                                                  <a:cxn ang="0">
                                                    <a:pos x="connsiteX46" y="connsiteY46"/>
                                                  </a:cxn>
                                                  <a:cxn ang="0">
                                                    <a:pos x="connsiteX47" y="connsiteY47"/>
                                                  </a:cxn>
                                                  <a:cxn ang="0">
                                                    <a:pos x="connsiteX48" y="connsiteY48"/>
                                                  </a:cxn>
                                                  <a:cxn ang="0">
                                                    <a:pos x="connsiteX49" y="connsiteY49"/>
                                                  </a:cxn>
                                                  <a:cxn ang="0">
                                                    <a:pos x="connsiteX50" y="connsiteY50"/>
                                                  </a:cxn>
                                                  <a:cxn ang="0">
                                                    <a:pos x="connsiteX51" y="connsiteY51"/>
                                                  </a:cxn>
                                                  <a:cxn ang="0">
                                                    <a:pos x="connsiteX52" y="connsiteY52"/>
                                                  </a:cxn>
                                                  <a:cxn ang="0">
                                                    <a:pos x="connsiteX53" y="connsiteY53"/>
                                                  </a:cxn>
                                                  <a:cxn ang="0">
                                                    <a:pos x="connsiteX54" y="connsiteY54"/>
                                                  </a:cxn>
                                                  <a:cxn ang="0">
                                                    <a:pos x="connsiteX55" y="connsiteY55"/>
                                                  </a:cxn>
                                                  <a:cxn ang="0">
                                                    <a:pos x="connsiteX56" y="connsiteY56"/>
                                                  </a:cxn>
                                                  <a:cxn ang="0">
                                                    <a:pos x="connsiteX57" y="connsiteY57"/>
                                                  </a:cxn>
                                                  <a:cxn ang="0">
                                                    <a:pos x="connsiteX58" y="connsiteY58"/>
                                                  </a:cxn>
                                                  <a:cxn ang="0">
                                                    <a:pos x="connsiteX59" y="connsiteY59"/>
                                                  </a:cxn>
                                                  <a:cxn ang="0">
                                                    <a:pos x="connsiteX60" y="connsiteY60"/>
                                                  </a:cxn>
                                                  <a:cxn ang="0">
                                                    <a:pos x="connsiteX61" y="connsiteY61"/>
                                                  </a:cxn>
                                                  <a:cxn ang="0">
                                                    <a:pos x="connsiteX62" y="connsiteY62"/>
                                                  </a:cxn>
                                                  <a:cxn ang="0">
                                                    <a:pos x="connsiteX63" y="connsiteY63"/>
                                                  </a:cxn>
                                                  <a:cxn ang="0">
                                                    <a:pos x="connsiteX64" y="connsiteY64"/>
                                                  </a:cxn>
                                                  <a:cxn ang="0">
                                                    <a:pos x="connsiteX65" y="connsiteY65"/>
                                                  </a:cxn>
                                                  <a:cxn ang="0">
                                                    <a:pos x="connsiteX66" y="connsiteY66"/>
                                                  </a:cxn>
                                                  <a:cxn ang="0">
                                                    <a:pos x="connsiteX67" y="connsiteY67"/>
                                                  </a:cxn>
                                                  <a:cxn ang="0">
                                                    <a:pos x="connsiteX68" y="connsiteY68"/>
                                                  </a:cxn>
                                                  <a:cxn ang="0">
                                                    <a:pos x="connsiteX69" y="connsiteY69"/>
                                                  </a:cxn>
                                                  <a:cxn ang="0">
                                                    <a:pos x="connsiteX70" y="connsiteY70"/>
                                                  </a:cxn>
                                                  <a:cxn ang="0">
                                                    <a:pos x="connsiteX71" y="connsiteY71"/>
                                                  </a:cxn>
                                                  <a:cxn ang="0">
                                                    <a:pos x="connsiteX72" y="connsiteY72"/>
                                                  </a:cxn>
                                                  <a:cxn ang="0">
                                                    <a:pos x="connsiteX73" y="connsiteY73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5448300" h="5113867">
                                                    <a:moveTo>
                                                      <a:pt x="1132417" y="19050"/>
                                                    </a:moveTo>
                                                    <a:cubicBezTo>
                                                      <a:pt x="1208617" y="35983"/>
                                                      <a:pt x="1123950" y="160867"/>
                                                      <a:pt x="1145117" y="234950"/>
                                                    </a:cubicBezTo>
                                                    <a:cubicBezTo>
                                                      <a:pt x="1166284" y="309033"/>
                                                      <a:pt x="1229784" y="395817"/>
                                                      <a:pt x="1259417" y="463550"/>
                                                    </a:cubicBezTo>
                                                    <a:cubicBezTo>
                                                      <a:pt x="1289050" y="531283"/>
                                                      <a:pt x="1286934" y="579967"/>
                                                      <a:pt x="1322917" y="641350"/>
                                                    </a:cubicBezTo>
                                                    <a:cubicBezTo>
                                                      <a:pt x="1358900" y="702733"/>
                                                      <a:pt x="1449917" y="757767"/>
                                                      <a:pt x="1475317" y="831850"/>
                                                    </a:cubicBezTo>
                                                    <a:cubicBezTo>
                                                      <a:pt x="1500717" y="905933"/>
                                                      <a:pt x="1449917" y="1028700"/>
                                                      <a:pt x="1475317" y="1085850"/>
                                                    </a:cubicBezTo>
                                                    <a:cubicBezTo>
                                                      <a:pt x="1500717" y="1143000"/>
                                                      <a:pt x="1564217" y="1132417"/>
                                                      <a:pt x="1627717" y="1174750"/>
                                                    </a:cubicBezTo>
                                                    <a:cubicBezTo>
                                                      <a:pt x="1691217" y="1217083"/>
                                                      <a:pt x="1809750" y="1282700"/>
                                                      <a:pt x="1856317" y="1339850"/>
                                                    </a:cubicBezTo>
                                                    <a:cubicBezTo>
                                                      <a:pt x="1902884" y="1397000"/>
                                                      <a:pt x="1871134" y="1481667"/>
                                                      <a:pt x="1907117" y="1517650"/>
                                                    </a:cubicBezTo>
                                                    <a:cubicBezTo>
                                                      <a:pt x="1943100" y="1553633"/>
                                                      <a:pt x="2004484" y="1547283"/>
                                                      <a:pt x="2072217" y="1555750"/>
                                                    </a:cubicBezTo>
                                                    <a:cubicBezTo>
                                                      <a:pt x="2139950" y="1564217"/>
                                                      <a:pt x="2245784" y="1545167"/>
                                                      <a:pt x="2313517" y="1568450"/>
                                                    </a:cubicBezTo>
                                                    <a:cubicBezTo>
                                                      <a:pt x="2381250" y="1591733"/>
                                                      <a:pt x="2423584" y="1661583"/>
                                                      <a:pt x="2478617" y="1695450"/>
                                                    </a:cubicBezTo>
                                                    <a:cubicBezTo>
                                                      <a:pt x="2533650" y="1729317"/>
                                                      <a:pt x="2567517" y="1722967"/>
                                                      <a:pt x="2643717" y="1771650"/>
                                                    </a:cubicBezTo>
                                                    <a:cubicBezTo>
                                                      <a:pt x="2719917" y="1820333"/>
                                                      <a:pt x="2842684" y="1938867"/>
                                                      <a:pt x="2935817" y="1987550"/>
                                                    </a:cubicBezTo>
                                                    <a:cubicBezTo>
                                                      <a:pt x="3028950" y="2036233"/>
                                                      <a:pt x="3128434" y="2053167"/>
                                                      <a:pt x="3202517" y="2063750"/>
                                                    </a:cubicBezTo>
                                                    <a:cubicBezTo>
                                                      <a:pt x="3276600" y="2074333"/>
                                                      <a:pt x="3323167" y="2023533"/>
                                                      <a:pt x="3380317" y="2051050"/>
                                                    </a:cubicBezTo>
                                                    <a:cubicBezTo>
                                                      <a:pt x="3437467" y="2078567"/>
                                                      <a:pt x="3505200" y="2192867"/>
                                                      <a:pt x="3545417" y="2228850"/>
                                                    </a:cubicBezTo>
                                                    <a:cubicBezTo>
                                                      <a:pt x="3585634" y="2264833"/>
                                                      <a:pt x="3566584" y="2258483"/>
                                                      <a:pt x="3621617" y="2266950"/>
                                                    </a:cubicBezTo>
                                                    <a:cubicBezTo>
                                                      <a:pt x="3676650" y="2275417"/>
                                                      <a:pt x="3799417" y="2271183"/>
                                                      <a:pt x="3875617" y="2279650"/>
                                                    </a:cubicBezTo>
                                                    <a:cubicBezTo>
                                                      <a:pt x="3951817" y="2288117"/>
                                                      <a:pt x="4002617" y="2279650"/>
                                                      <a:pt x="4078817" y="2317750"/>
                                                    </a:cubicBezTo>
                                                    <a:cubicBezTo>
                                                      <a:pt x="4155017" y="2355850"/>
                                                      <a:pt x="4273550" y="2472267"/>
                                                      <a:pt x="4332817" y="2508250"/>
                                                    </a:cubicBezTo>
                                                    <a:cubicBezTo>
                                                      <a:pt x="4392084" y="2544233"/>
                                                      <a:pt x="4364567" y="2533650"/>
                                                      <a:pt x="4434417" y="2533650"/>
                                                    </a:cubicBezTo>
                                                    <a:cubicBezTo>
                                                      <a:pt x="4504267" y="2533650"/>
                                                      <a:pt x="4663017" y="2497667"/>
                                                      <a:pt x="4751917" y="2508250"/>
                                                    </a:cubicBezTo>
                                                    <a:cubicBezTo>
                                                      <a:pt x="4840817" y="2518833"/>
                                                      <a:pt x="4885267" y="2595033"/>
                                                      <a:pt x="4967817" y="2597150"/>
                                                    </a:cubicBezTo>
                                                    <a:cubicBezTo>
                                                      <a:pt x="5050367" y="2599267"/>
                                                      <a:pt x="5168900" y="2527300"/>
                                                      <a:pt x="5247217" y="2520950"/>
                                                    </a:cubicBezTo>
                                                    <a:cubicBezTo>
                                                      <a:pt x="5325534" y="2514600"/>
                                                      <a:pt x="5448300" y="2508250"/>
                                                      <a:pt x="5437717" y="2559050"/>
                                                    </a:cubicBezTo>
                                                    <a:cubicBezTo>
                                                      <a:pt x="5427134" y="2609850"/>
                                                      <a:pt x="5249334" y="2743200"/>
                                                      <a:pt x="5183717" y="2825750"/>
                                                    </a:cubicBezTo>
                                                    <a:cubicBezTo>
                                                      <a:pt x="5118100" y="2908300"/>
                                                      <a:pt x="5067300" y="2990850"/>
                                                      <a:pt x="5044017" y="3054350"/>
                                                    </a:cubicBezTo>
                                                    <a:cubicBezTo>
                                                      <a:pt x="5020734" y="3117850"/>
                                                      <a:pt x="5071534" y="3160183"/>
                                                      <a:pt x="5044017" y="3206750"/>
                                                    </a:cubicBezTo>
                                                    <a:cubicBezTo>
                                                      <a:pt x="5016500" y="3253317"/>
                                                      <a:pt x="4944534" y="3257550"/>
                                                      <a:pt x="4878917" y="3333750"/>
                                                    </a:cubicBezTo>
                                                    <a:cubicBezTo>
                                                      <a:pt x="4813300" y="3409950"/>
                                                      <a:pt x="4703234" y="3598333"/>
                                                      <a:pt x="4650317" y="3663950"/>
                                                    </a:cubicBezTo>
                                                    <a:cubicBezTo>
                                                      <a:pt x="4597400" y="3729567"/>
                                                      <a:pt x="4599517" y="3695700"/>
                                                      <a:pt x="4561417" y="3727450"/>
                                                    </a:cubicBezTo>
                                                    <a:cubicBezTo>
                                                      <a:pt x="4523317" y="3759200"/>
                                                      <a:pt x="4466167" y="3831167"/>
                                                      <a:pt x="4421717" y="3854450"/>
                                                    </a:cubicBezTo>
                                                    <a:cubicBezTo>
                                                      <a:pt x="4377267" y="3877733"/>
                                                      <a:pt x="4339167" y="3818467"/>
                                                      <a:pt x="4294717" y="3867150"/>
                                                    </a:cubicBezTo>
                                                    <a:cubicBezTo>
                                                      <a:pt x="4250267" y="3915833"/>
                                                      <a:pt x="4195234" y="4078817"/>
                                                      <a:pt x="4155017" y="4146550"/>
                                                    </a:cubicBezTo>
                                                    <a:cubicBezTo>
                                                      <a:pt x="4114800" y="4214283"/>
                                                      <a:pt x="4108450" y="4231217"/>
                                                      <a:pt x="4053417" y="4273550"/>
                                                    </a:cubicBezTo>
                                                    <a:cubicBezTo>
                                                      <a:pt x="3998384" y="4315883"/>
                                                      <a:pt x="3892550" y="4377267"/>
                                                      <a:pt x="3824817" y="4400550"/>
                                                    </a:cubicBezTo>
                                                    <a:cubicBezTo>
                                                      <a:pt x="3757084" y="4423833"/>
                                                      <a:pt x="3710517" y="4404783"/>
                                                      <a:pt x="3647017" y="4413250"/>
                                                    </a:cubicBezTo>
                                                    <a:cubicBezTo>
                                                      <a:pt x="3583517" y="4421717"/>
                                                      <a:pt x="3496734" y="4415367"/>
                                                      <a:pt x="3443817" y="4451350"/>
                                                    </a:cubicBezTo>
                                                    <a:cubicBezTo>
                                                      <a:pt x="3390900" y="4487333"/>
                                                      <a:pt x="3384550" y="4595283"/>
                                                      <a:pt x="3329517" y="4629150"/>
                                                    </a:cubicBezTo>
                                                    <a:cubicBezTo>
                                                      <a:pt x="3274484" y="4663017"/>
                                                      <a:pt x="3172884" y="4637617"/>
                                                      <a:pt x="3113617" y="4654550"/>
                                                    </a:cubicBezTo>
                                                    <a:cubicBezTo>
                                                      <a:pt x="3054350" y="4671483"/>
                                                      <a:pt x="3062817" y="4686300"/>
                                                      <a:pt x="2973917" y="4730750"/>
                                                    </a:cubicBezTo>
                                                    <a:cubicBezTo>
                                                      <a:pt x="2885017" y="4775200"/>
                                                      <a:pt x="2692400" y="4878917"/>
                                                      <a:pt x="2580217" y="4921250"/>
                                                    </a:cubicBezTo>
                                                    <a:cubicBezTo>
                                                      <a:pt x="2468034" y="4963583"/>
                                                      <a:pt x="2385484" y="4984750"/>
                                                      <a:pt x="2300817" y="4984750"/>
                                                    </a:cubicBezTo>
                                                    <a:cubicBezTo>
                                                      <a:pt x="2216150" y="4984750"/>
                                                      <a:pt x="2152650" y="4917017"/>
                                                      <a:pt x="2072217" y="4921250"/>
                                                    </a:cubicBezTo>
                                                    <a:cubicBezTo>
                                                      <a:pt x="1991784" y="4925483"/>
                                                      <a:pt x="1894417" y="5014383"/>
                                                      <a:pt x="1818217" y="5010150"/>
                                                    </a:cubicBezTo>
                                                    <a:cubicBezTo>
                                                      <a:pt x="1742017" y="5005917"/>
                                                      <a:pt x="1682750" y="4925483"/>
                                                      <a:pt x="1615017" y="4895850"/>
                                                    </a:cubicBezTo>
                                                    <a:cubicBezTo>
                                                      <a:pt x="1547284" y="4866217"/>
                                                      <a:pt x="1477434" y="4847167"/>
                                                      <a:pt x="1411817" y="4832350"/>
                                                    </a:cubicBezTo>
                                                    <a:cubicBezTo>
                                                      <a:pt x="1346200" y="4817533"/>
                                                      <a:pt x="1289050" y="4806950"/>
                                                      <a:pt x="1221317" y="4806950"/>
                                                    </a:cubicBezTo>
                                                    <a:cubicBezTo>
                                                      <a:pt x="1153584" y="4806950"/>
                                                      <a:pt x="1064684" y="4809067"/>
                                                      <a:pt x="1005417" y="4832350"/>
                                                    </a:cubicBezTo>
                                                    <a:cubicBezTo>
                                                      <a:pt x="946150" y="4855633"/>
                                                      <a:pt x="905934" y="4912783"/>
                                                      <a:pt x="865717" y="4946650"/>
                                                    </a:cubicBezTo>
                                                    <a:cubicBezTo>
                                                      <a:pt x="825500" y="4980517"/>
                                                      <a:pt x="810684" y="5010150"/>
                                                      <a:pt x="764117" y="5035550"/>
                                                    </a:cubicBezTo>
                                                    <a:cubicBezTo>
                                                      <a:pt x="717550" y="5060950"/>
                                                      <a:pt x="647700" y="5088467"/>
                                                      <a:pt x="586317" y="5099050"/>
                                                    </a:cubicBezTo>
                                                    <a:cubicBezTo>
                                                      <a:pt x="524934" y="5109633"/>
                                                      <a:pt x="463550" y="5101167"/>
                                                      <a:pt x="395817" y="5099050"/>
                                                    </a:cubicBezTo>
                                                    <a:cubicBezTo>
                                                      <a:pt x="328084" y="5096933"/>
                                                      <a:pt x="232834" y="5113867"/>
                                                      <a:pt x="179917" y="5086350"/>
                                                    </a:cubicBezTo>
                                                    <a:cubicBezTo>
                                                      <a:pt x="127000" y="5058833"/>
                                                      <a:pt x="107950" y="5001683"/>
                                                      <a:pt x="78317" y="4933950"/>
                                                    </a:cubicBezTo>
                                                    <a:cubicBezTo>
                                                      <a:pt x="48684" y="4866217"/>
                                                      <a:pt x="0" y="4773083"/>
                                                      <a:pt x="2117" y="4679950"/>
                                                    </a:cubicBezTo>
                                                    <a:cubicBezTo>
                                                      <a:pt x="4234" y="4586817"/>
                                                      <a:pt x="55034" y="4468283"/>
                                                      <a:pt x="91017" y="4375150"/>
                                                    </a:cubicBezTo>
                                                    <a:cubicBezTo>
                                                      <a:pt x="127000" y="4282017"/>
                                                      <a:pt x="207434" y="4186767"/>
                                                      <a:pt x="218017" y="4121150"/>
                                                    </a:cubicBezTo>
                                                    <a:cubicBezTo>
                                                      <a:pt x="228600" y="4055533"/>
                                                      <a:pt x="171450" y="4032250"/>
                                                      <a:pt x="154517" y="3981450"/>
                                                    </a:cubicBezTo>
                                                    <a:cubicBezTo>
                                                      <a:pt x="137584" y="3930650"/>
                                                      <a:pt x="101600" y="3873500"/>
                                                      <a:pt x="116417" y="3816350"/>
                                                    </a:cubicBezTo>
                                                    <a:cubicBezTo>
                                                      <a:pt x="131234" y="3759200"/>
                                                      <a:pt x="215900" y="3706283"/>
                                                      <a:pt x="243417" y="3638550"/>
                                                    </a:cubicBezTo>
                                                    <a:cubicBezTo>
                                                      <a:pt x="270934" y="3570817"/>
                                                      <a:pt x="254000" y="3481917"/>
                                                      <a:pt x="281517" y="3409950"/>
                                                    </a:cubicBezTo>
                                                    <a:cubicBezTo>
                                                      <a:pt x="309034" y="3337983"/>
                                                      <a:pt x="355600" y="3266017"/>
                                                      <a:pt x="408517" y="3206750"/>
                                                    </a:cubicBezTo>
                                                    <a:cubicBezTo>
                                                      <a:pt x="461434" y="3147483"/>
                                                      <a:pt x="423334" y="3045883"/>
                                                      <a:pt x="599017" y="3054350"/>
                                                    </a:cubicBezTo>
                                                    <a:cubicBezTo>
                                                      <a:pt x="774700" y="3062817"/>
                                                      <a:pt x="1227667" y="3215217"/>
                                                      <a:pt x="1462617" y="3257550"/>
                                                    </a:cubicBezTo>
                                                    <a:cubicBezTo>
                                                      <a:pt x="1697567" y="3299883"/>
                                                      <a:pt x="1805517" y="3302000"/>
                                                      <a:pt x="2008717" y="3308350"/>
                                                    </a:cubicBezTo>
                                                    <a:cubicBezTo>
                                                      <a:pt x="2211917" y="3314700"/>
                                                      <a:pt x="2650067" y="3350683"/>
                                                      <a:pt x="2681817" y="3295650"/>
                                                    </a:cubicBezTo>
                                                    <a:cubicBezTo>
                                                      <a:pt x="2713567" y="3240617"/>
                                                      <a:pt x="2387600" y="3149600"/>
                                                      <a:pt x="2199217" y="2978150"/>
                                                    </a:cubicBezTo>
                                                    <a:cubicBezTo>
                                                      <a:pt x="2010834" y="2806700"/>
                                                      <a:pt x="1746250" y="2482850"/>
                                                      <a:pt x="1551517" y="2266950"/>
                                                    </a:cubicBezTo>
                                                    <a:cubicBezTo>
                                                      <a:pt x="1356784" y="2051050"/>
                                                      <a:pt x="1181100" y="1924050"/>
                                                      <a:pt x="1030817" y="1682750"/>
                                                    </a:cubicBezTo>
                                                    <a:cubicBezTo>
                                                      <a:pt x="880534" y="1441450"/>
                                                      <a:pt x="706967" y="1077383"/>
                                                      <a:pt x="649817" y="819150"/>
                                                    </a:cubicBezTo>
                                                    <a:cubicBezTo>
                                                      <a:pt x="592667" y="560917"/>
                                                      <a:pt x="611717" y="266700"/>
                                                      <a:pt x="687917" y="133350"/>
                                                    </a:cubicBezTo>
                                                    <a:cubicBezTo>
                                                      <a:pt x="764117" y="0"/>
                                                      <a:pt x="1056217" y="2117"/>
                                                      <a:pt x="1132417" y="19050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 w="6350">
                                                <a:solidFill>
                                                  <a:schemeClr val="bg1">
                                                    <a:lumMod val="65000"/>
                                                  </a:schemeClr>
                                                </a:solidFill>
                                              </a:ln>
                                            </p:spPr>
                                            <p:style>
                                              <a:lnRef idx="1">
                                                <a:schemeClr val="accent1"/>
                                              </a:lnRef>
                                              <a:fillRef idx="0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tx1"/>
                                              </a:fontRef>
                                            </p:style>
                                            <p:txBody>
                                              <a:bodyPr anchor="ctr"/>
                                              <a:lstStyle/>
                                              <a:p>
                                                <a:pPr algn="ctr" defTabSz="957816" eaLnBrk="1" fontAlgn="auto" hangingPunct="1">
                                                  <a:spcBef>
                                                    <a:spcPts val="0"/>
                                                  </a:spcBef>
                                                  <a:spcAft>
                                                    <a:spcPts val="0"/>
                                                  </a:spcAft>
                                                  <a:defRPr/>
                                                </a:pPr>
                                                <a:endParaRPr lang="en-US">
                                                  <a:latin typeface="Arial Narrow" pitchFamily="34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420" name="Группа 30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-27495500" y="-31019750"/>
                                                <a:ext cx="65234552" cy="62542737"/>
                                                <a:chOff x="-27495500" y="-31019750"/>
                                                <a:chExt cx="65234552" cy="62542737"/>
                                              </a:xfrm>
                                              <a:grpFill/>
                                            </p:grpSpPr>
                                            <p:sp>
                                              <p:nvSpPr>
                                                <p:cNvPr id="421" name="Полилиния 42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-14475581" y="18646019"/>
                                                  <a:ext cx="737809" cy="87063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49981 w 737809"/>
                                                    <a:gd name="connsiteY0" fmla="*/ 846667 h 856343"/>
                                                    <a:gd name="connsiteX1" fmla="*/ 295124 w 737809"/>
                                                    <a:gd name="connsiteY1" fmla="*/ 672495 h 856343"/>
                                                    <a:gd name="connsiteX2" fmla="*/ 396724 w 737809"/>
                                                    <a:gd name="connsiteY2" fmla="*/ 672495 h 856343"/>
                                                    <a:gd name="connsiteX3" fmla="*/ 512838 w 737809"/>
                                                    <a:gd name="connsiteY3" fmla="*/ 716038 h 856343"/>
                                                    <a:gd name="connsiteX4" fmla="*/ 570895 w 737809"/>
                                                    <a:gd name="connsiteY4" fmla="*/ 716038 h 856343"/>
                                                    <a:gd name="connsiteX5" fmla="*/ 527352 w 737809"/>
                                                    <a:gd name="connsiteY5" fmla="*/ 628952 h 856343"/>
                                                    <a:gd name="connsiteX6" fmla="*/ 425752 w 737809"/>
                                                    <a:gd name="connsiteY6" fmla="*/ 527352 h 856343"/>
                                                    <a:gd name="connsiteX7" fmla="*/ 425752 w 737809"/>
                                                    <a:gd name="connsiteY7" fmla="*/ 425752 h 856343"/>
                                                    <a:gd name="connsiteX8" fmla="*/ 556381 w 737809"/>
                                                    <a:gd name="connsiteY8" fmla="*/ 396724 h 856343"/>
                                                    <a:gd name="connsiteX9" fmla="*/ 687010 w 737809"/>
                                                    <a:gd name="connsiteY9" fmla="*/ 295124 h 856343"/>
                                                    <a:gd name="connsiteX10" fmla="*/ 730552 w 737809"/>
                                                    <a:gd name="connsiteY10" fmla="*/ 179010 h 856343"/>
                                                    <a:gd name="connsiteX11" fmla="*/ 643467 w 737809"/>
                                                    <a:gd name="connsiteY11" fmla="*/ 62895 h 856343"/>
                                                    <a:gd name="connsiteX12" fmla="*/ 527352 w 737809"/>
                                                    <a:gd name="connsiteY12" fmla="*/ 4838 h 856343"/>
                                                    <a:gd name="connsiteX13" fmla="*/ 396724 w 737809"/>
                                                    <a:gd name="connsiteY13" fmla="*/ 33867 h 856343"/>
                                                    <a:gd name="connsiteX14" fmla="*/ 222552 w 737809"/>
                                                    <a:gd name="connsiteY14" fmla="*/ 48381 h 856343"/>
                                                    <a:gd name="connsiteX15" fmla="*/ 33867 w 737809"/>
                                                    <a:gd name="connsiteY15" fmla="*/ 280610 h 856343"/>
                                                    <a:gd name="connsiteX16" fmla="*/ 19352 w 737809"/>
                                                    <a:gd name="connsiteY16" fmla="*/ 614438 h 856343"/>
                                                    <a:gd name="connsiteX17" fmla="*/ 149981 w 737809"/>
                                                    <a:gd name="connsiteY17" fmla="*/ 846667 h 856343"/>
                                                    <a:gd name="connsiteX0" fmla="*/ 149981 w 737809"/>
                                                    <a:gd name="connsiteY0" fmla="*/ 846667 h 856343"/>
                                                    <a:gd name="connsiteX1" fmla="*/ 295124 w 737809"/>
                                                    <a:gd name="connsiteY1" fmla="*/ 672495 h 856343"/>
                                                    <a:gd name="connsiteX2" fmla="*/ 396724 w 737809"/>
                                                    <a:gd name="connsiteY2" fmla="*/ 672495 h 856343"/>
                                                    <a:gd name="connsiteX3" fmla="*/ 446163 w 737809"/>
                                                    <a:gd name="connsiteY3" fmla="*/ 811289 h 856343"/>
                                                    <a:gd name="connsiteX4" fmla="*/ 570895 w 737809"/>
                                                    <a:gd name="connsiteY4" fmla="*/ 716038 h 856343"/>
                                                    <a:gd name="connsiteX5" fmla="*/ 527352 w 737809"/>
                                                    <a:gd name="connsiteY5" fmla="*/ 628952 h 856343"/>
                                                    <a:gd name="connsiteX6" fmla="*/ 425752 w 737809"/>
                                                    <a:gd name="connsiteY6" fmla="*/ 527352 h 856343"/>
                                                    <a:gd name="connsiteX7" fmla="*/ 425752 w 737809"/>
                                                    <a:gd name="connsiteY7" fmla="*/ 425752 h 856343"/>
                                                    <a:gd name="connsiteX8" fmla="*/ 556381 w 737809"/>
                                                    <a:gd name="connsiteY8" fmla="*/ 396724 h 856343"/>
                                                    <a:gd name="connsiteX9" fmla="*/ 687010 w 737809"/>
                                                    <a:gd name="connsiteY9" fmla="*/ 295124 h 856343"/>
                                                    <a:gd name="connsiteX10" fmla="*/ 730552 w 737809"/>
                                                    <a:gd name="connsiteY10" fmla="*/ 179010 h 856343"/>
                                                    <a:gd name="connsiteX11" fmla="*/ 643467 w 737809"/>
                                                    <a:gd name="connsiteY11" fmla="*/ 62895 h 856343"/>
                                                    <a:gd name="connsiteX12" fmla="*/ 527352 w 737809"/>
                                                    <a:gd name="connsiteY12" fmla="*/ 4838 h 856343"/>
                                                    <a:gd name="connsiteX13" fmla="*/ 396724 w 737809"/>
                                                    <a:gd name="connsiteY13" fmla="*/ 33867 h 856343"/>
                                                    <a:gd name="connsiteX14" fmla="*/ 222552 w 737809"/>
                                                    <a:gd name="connsiteY14" fmla="*/ 48381 h 856343"/>
                                                    <a:gd name="connsiteX15" fmla="*/ 33867 w 737809"/>
                                                    <a:gd name="connsiteY15" fmla="*/ 280610 h 856343"/>
                                                    <a:gd name="connsiteX16" fmla="*/ 19352 w 737809"/>
                                                    <a:gd name="connsiteY16" fmla="*/ 614438 h 856343"/>
                                                    <a:gd name="connsiteX17" fmla="*/ 149981 w 737809"/>
                                                    <a:gd name="connsiteY17" fmla="*/ 846667 h 856343"/>
                                                    <a:gd name="connsiteX0" fmla="*/ 149981 w 737809"/>
                                                    <a:gd name="connsiteY0" fmla="*/ 846667 h 856343"/>
                                                    <a:gd name="connsiteX1" fmla="*/ 295124 w 737809"/>
                                                    <a:gd name="connsiteY1" fmla="*/ 672495 h 856343"/>
                                                    <a:gd name="connsiteX2" fmla="*/ 377674 w 737809"/>
                                                    <a:gd name="connsiteY2" fmla="*/ 758222 h 856343"/>
                                                    <a:gd name="connsiteX3" fmla="*/ 446163 w 737809"/>
                                                    <a:gd name="connsiteY3" fmla="*/ 811289 h 856343"/>
                                                    <a:gd name="connsiteX4" fmla="*/ 570895 w 737809"/>
                                                    <a:gd name="connsiteY4" fmla="*/ 716038 h 856343"/>
                                                    <a:gd name="connsiteX5" fmla="*/ 527352 w 737809"/>
                                                    <a:gd name="connsiteY5" fmla="*/ 628952 h 856343"/>
                                                    <a:gd name="connsiteX6" fmla="*/ 425752 w 737809"/>
                                                    <a:gd name="connsiteY6" fmla="*/ 527352 h 856343"/>
                                                    <a:gd name="connsiteX7" fmla="*/ 425752 w 737809"/>
                                                    <a:gd name="connsiteY7" fmla="*/ 425752 h 856343"/>
                                                    <a:gd name="connsiteX8" fmla="*/ 556381 w 737809"/>
                                                    <a:gd name="connsiteY8" fmla="*/ 396724 h 856343"/>
                                                    <a:gd name="connsiteX9" fmla="*/ 687010 w 737809"/>
                                                    <a:gd name="connsiteY9" fmla="*/ 295124 h 856343"/>
                                                    <a:gd name="connsiteX10" fmla="*/ 730552 w 737809"/>
                                                    <a:gd name="connsiteY10" fmla="*/ 179010 h 856343"/>
                                                    <a:gd name="connsiteX11" fmla="*/ 643467 w 737809"/>
                                                    <a:gd name="connsiteY11" fmla="*/ 62895 h 856343"/>
                                                    <a:gd name="connsiteX12" fmla="*/ 527352 w 737809"/>
                                                    <a:gd name="connsiteY12" fmla="*/ 4838 h 856343"/>
                                                    <a:gd name="connsiteX13" fmla="*/ 396724 w 737809"/>
                                                    <a:gd name="connsiteY13" fmla="*/ 33867 h 856343"/>
                                                    <a:gd name="connsiteX14" fmla="*/ 222552 w 737809"/>
                                                    <a:gd name="connsiteY14" fmla="*/ 48381 h 856343"/>
                                                    <a:gd name="connsiteX15" fmla="*/ 33867 w 737809"/>
                                                    <a:gd name="connsiteY15" fmla="*/ 280610 h 856343"/>
                                                    <a:gd name="connsiteX16" fmla="*/ 19352 w 737809"/>
                                                    <a:gd name="connsiteY16" fmla="*/ 614438 h 856343"/>
                                                    <a:gd name="connsiteX17" fmla="*/ 149981 w 737809"/>
                                                    <a:gd name="connsiteY17" fmla="*/ 846667 h 856343"/>
                                                    <a:gd name="connsiteX0" fmla="*/ 149981 w 737809"/>
                                                    <a:gd name="connsiteY0" fmla="*/ 846667 h 870631"/>
                                                    <a:gd name="connsiteX1" fmla="*/ 285599 w 737809"/>
                                                    <a:gd name="connsiteY1" fmla="*/ 758222 h 870631"/>
                                                    <a:gd name="connsiteX2" fmla="*/ 377674 w 737809"/>
                                                    <a:gd name="connsiteY2" fmla="*/ 758222 h 870631"/>
                                                    <a:gd name="connsiteX3" fmla="*/ 446163 w 737809"/>
                                                    <a:gd name="connsiteY3" fmla="*/ 811289 h 870631"/>
                                                    <a:gd name="connsiteX4" fmla="*/ 570895 w 737809"/>
                                                    <a:gd name="connsiteY4" fmla="*/ 716038 h 870631"/>
                                                    <a:gd name="connsiteX5" fmla="*/ 527352 w 737809"/>
                                                    <a:gd name="connsiteY5" fmla="*/ 628952 h 870631"/>
                                                    <a:gd name="connsiteX6" fmla="*/ 425752 w 737809"/>
                                                    <a:gd name="connsiteY6" fmla="*/ 527352 h 870631"/>
                                                    <a:gd name="connsiteX7" fmla="*/ 425752 w 737809"/>
                                                    <a:gd name="connsiteY7" fmla="*/ 425752 h 870631"/>
                                                    <a:gd name="connsiteX8" fmla="*/ 556381 w 737809"/>
                                                    <a:gd name="connsiteY8" fmla="*/ 396724 h 870631"/>
                                                    <a:gd name="connsiteX9" fmla="*/ 687010 w 737809"/>
                                                    <a:gd name="connsiteY9" fmla="*/ 295124 h 870631"/>
                                                    <a:gd name="connsiteX10" fmla="*/ 730552 w 737809"/>
                                                    <a:gd name="connsiteY10" fmla="*/ 179010 h 870631"/>
                                                    <a:gd name="connsiteX11" fmla="*/ 643467 w 737809"/>
                                                    <a:gd name="connsiteY11" fmla="*/ 62895 h 870631"/>
                                                    <a:gd name="connsiteX12" fmla="*/ 527352 w 737809"/>
                                                    <a:gd name="connsiteY12" fmla="*/ 4838 h 870631"/>
                                                    <a:gd name="connsiteX13" fmla="*/ 396724 w 737809"/>
                                                    <a:gd name="connsiteY13" fmla="*/ 33867 h 870631"/>
                                                    <a:gd name="connsiteX14" fmla="*/ 222552 w 737809"/>
                                                    <a:gd name="connsiteY14" fmla="*/ 48381 h 870631"/>
                                                    <a:gd name="connsiteX15" fmla="*/ 33867 w 737809"/>
                                                    <a:gd name="connsiteY15" fmla="*/ 280610 h 870631"/>
                                                    <a:gd name="connsiteX16" fmla="*/ 19352 w 737809"/>
                                                    <a:gd name="connsiteY16" fmla="*/ 614438 h 870631"/>
                                                    <a:gd name="connsiteX17" fmla="*/ 149981 w 737809"/>
                                                    <a:gd name="connsiteY17" fmla="*/ 846667 h 87063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737809" h="870631">
                                                      <a:moveTo>
                                                        <a:pt x="149981" y="846667"/>
                                                      </a:moveTo>
                                                      <a:cubicBezTo>
                                                        <a:pt x="194356" y="870631"/>
                                                        <a:pt x="247650" y="772963"/>
                                                        <a:pt x="285599" y="758222"/>
                                                      </a:cubicBezTo>
                                                      <a:cubicBezTo>
                                                        <a:pt x="323548" y="743481"/>
                                                        <a:pt x="350913" y="749378"/>
                                                        <a:pt x="377674" y="758222"/>
                                                      </a:cubicBezTo>
                                                      <a:cubicBezTo>
                                                        <a:pt x="404435" y="767066"/>
                                                        <a:pt x="413960" y="818320"/>
                                                        <a:pt x="446163" y="811289"/>
                                                      </a:cubicBezTo>
                                                      <a:cubicBezTo>
                                                        <a:pt x="478366" y="804258"/>
                                                        <a:pt x="557364" y="746427"/>
                                                        <a:pt x="570895" y="716038"/>
                                                      </a:cubicBezTo>
                                                      <a:cubicBezTo>
                                                        <a:pt x="584426" y="685649"/>
                                                        <a:pt x="551542" y="660400"/>
                                                        <a:pt x="527352" y="628952"/>
                                                      </a:cubicBezTo>
                                                      <a:cubicBezTo>
                                                        <a:pt x="503162" y="597504"/>
                                                        <a:pt x="442685" y="561219"/>
                                                        <a:pt x="425752" y="527352"/>
                                                      </a:cubicBezTo>
                                                      <a:cubicBezTo>
                                                        <a:pt x="408819" y="493485"/>
                                                        <a:pt x="403981" y="447523"/>
                                                        <a:pt x="425752" y="425752"/>
                                                      </a:cubicBezTo>
                                                      <a:cubicBezTo>
                                                        <a:pt x="447523" y="403981"/>
                                                        <a:pt x="512838" y="418495"/>
                                                        <a:pt x="556381" y="396724"/>
                                                      </a:cubicBezTo>
                                                      <a:cubicBezTo>
                                                        <a:pt x="599924" y="374953"/>
                                                        <a:pt x="657982" y="331410"/>
                                                        <a:pt x="687010" y="295124"/>
                                                      </a:cubicBezTo>
                                                      <a:cubicBezTo>
                                                        <a:pt x="716038" y="258838"/>
                                                        <a:pt x="737809" y="217715"/>
                                                        <a:pt x="730552" y="179010"/>
                                                      </a:cubicBezTo>
                                                      <a:cubicBezTo>
                                                        <a:pt x="723295" y="140305"/>
                                                        <a:pt x="677334" y="91924"/>
                                                        <a:pt x="643467" y="62895"/>
                                                      </a:cubicBezTo>
                                                      <a:cubicBezTo>
                                                        <a:pt x="609600" y="33866"/>
                                                        <a:pt x="568476" y="9676"/>
                                                        <a:pt x="527352" y="4838"/>
                                                      </a:cubicBezTo>
                                                      <a:cubicBezTo>
                                                        <a:pt x="486228" y="0"/>
                                                        <a:pt x="447524" y="26610"/>
                                                        <a:pt x="396724" y="33867"/>
                                                      </a:cubicBezTo>
                                                      <a:cubicBezTo>
                                                        <a:pt x="345924" y="41124"/>
                                                        <a:pt x="283028" y="7257"/>
                                                        <a:pt x="222552" y="48381"/>
                                                      </a:cubicBezTo>
                                                      <a:cubicBezTo>
                                                        <a:pt x="162076" y="89505"/>
                                                        <a:pt x="67734" y="186267"/>
                                                        <a:pt x="33867" y="280610"/>
                                                      </a:cubicBezTo>
                                                      <a:cubicBezTo>
                                                        <a:pt x="0" y="374953"/>
                                                        <a:pt x="4838" y="522514"/>
                                                        <a:pt x="19352" y="614438"/>
                                                      </a:cubicBezTo>
                                                      <a:cubicBezTo>
                                                        <a:pt x="33866" y="706362"/>
                                                        <a:pt x="105606" y="822703"/>
                                                        <a:pt x="149981" y="84666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grpFill/>
                                                <a:ln w="6350">
                                                  <a:solidFill>
                                                    <a:schemeClr val="bg1">
                                                      <a:lumMod val="65000"/>
                                                    </a:schemeClr>
                                                  </a:solidFill>
                                                </a:ln>
                                              </p:spPr>
                                              <p:style>
                                                <a:lnRef idx="1">
                                                  <a:schemeClr val="accent1"/>
                                                </a:lnRef>
                                                <a:fillRef idx="0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tx1"/>
                                                </a:fontRef>
                                              </p:style>
                                              <p:txBody>
                                                <a:bodyPr anchor="ctr"/>
                                                <a:lstStyle/>
                                                <a:p>
                                                  <a:pPr algn="ctr" defTabSz="957816" eaLnBrk="1" fontAlgn="auto" hangingPunct="1">
                                                    <a:spcBef>
                                                      <a:spcPts val="0"/>
                                                    </a:spcBef>
                                                    <a:spcAft>
                                                      <a:spcPts val="0"/>
                                                    </a:spcAft>
                                                    <a:defRPr/>
                                                  </a:pPr>
                                                  <a:endParaRPr lang="en-US">
                                                    <a:latin typeface="Arial Narrow" pitchFamily="34" charset="0"/>
                                                  </a:endParaRP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422" name="Группа 305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-27495500" y="-31019750"/>
                                                  <a:ext cx="65234552" cy="62542737"/>
                                                  <a:chOff x="-27495500" y="-31019750"/>
                                                  <a:chExt cx="65234552" cy="62542737"/>
                                                </a:xfrm>
                                                <a:grpFill/>
                                              </p:grpSpPr>
                                              <p:sp>
                                                <p:nvSpPr>
                                                  <p:cNvPr id="423" name="Полилиния 42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-18283162" y="16633372"/>
                                                    <a:ext cx="6492724" cy="636693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3972076 w 6492724"/>
                                                      <a:gd name="connsiteY36" fmla="*/ 2946399 h 6366933"/>
                                                      <a:gd name="connsiteX37" fmla="*/ 3899505 w 6492724"/>
                                                      <a:gd name="connsiteY37" fmla="*/ 2612571 h 6366933"/>
                                                      <a:gd name="connsiteX38" fmla="*/ 3957562 w 6492724"/>
                                                      <a:gd name="connsiteY38" fmla="*/ 2438399 h 6366933"/>
                                                      <a:gd name="connsiteX39" fmla="*/ 4044648 w 6492724"/>
                                                      <a:gd name="connsiteY39" fmla="*/ 2278742 h 6366933"/>
                                                      <a:gd name="connsiteX40" fmla="*/ 3972076 w 6492724"/>
                                                      <a:gd name="connsiteY40" fmla="*/ 2002971 h 6366933"/>
                                                      <a:gd name="connsiteX41" fmla="*/ 3681791 w 6492724"/>
                                                      <a:gd name="connsiteY41" fmla="*/ 1509485 h 6366933"/>
                                                      <a:gd name="connsiteX42" fmla="*/ 3260876 w 6492724"/>
                                                      <a:gd name="connsiteY42" fmla="*/ 769257 h 6366933"/>
                                                      <a:gd name="connsiteX43" fmla="*/ 2709333 w 6492724"/>
                                                      <a:gd name="connsiteY43" fmla="*/ 391885 h 6366933"/>
                                                      <a:gd name="connsiteX44" fmla="*/ 2186819 w 6492724"/>
                                                      <a:gd name="connsiteY44" fmla="*/ 101599 h 6366933"/>
                                                      <a:gd name="connsiteX45" fmla="*/ 1693333 w 6492724"/>
                                                      <a:gd name="connsiteY45" fmla="*/ 72571 h 6366933"/>
                                                      <a:gd name="connsiteX46" fmla="*/ 1025676 w 6492724"/>
                                                      <a:gd name="connsiteY46" fmla="*/ 537028 h 6366933"/>
                                                      <a:gd name="connsiteX47" fmla="*/ 314476 w 6492724"/>
                                                      <a:gd name="connsiteY47" fmla="*/ 1175657 h 6366933"/>
                                                      <a:gd name="connsiteX48" fmla="*/ 24191 w 6492724"/>
                                                      <a:gd name="connsiteY48" fmla="*/ 2104571 h 6366933"/>
                                                      <a:gd name="connsiteX49" fmla="*/ 459619 w 6492724"/>
                                                      <a:gd name="connsiteY49" fmla="*/ 3091542 h 6366933"/>
                                                      <a:gd name="connsiteX50" fmla="*/ 895048 w 6492724"/>
                                                      <a:gd name="connsiteY50" fmla="*/ 3468914 h 6366933"/>
                                                      <a:gd name="connsiteX51" fmla="*/ 1025676 w 6492724"/>
                                                      <a:gd name="connsiteY51" fmla="*/ 3614057 h 6366933"/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4029226 w 6492724"/>
                                                      <a:gd name="connsiteY36" fmla="*/ 2803525 h 6366933"/>
                                                      <a:gd name="connsiteX37" fmla="*/ 3899505 w 6492724"/>
                                                      <a:gd name="connsiteY37" fmla="*/ 2612571 h 6366933"/>
                                                      <a:gd name="connsiteX38" fmla="*/ 3957562 w 6492724"/>
                                                      <a:gd name="connsiteY38" fmla="*/ 2438399 h 6366933"/>
                                                      <a:gd name="connsiteX39" fmla="*/ 4044648 w 6492724"/>
                                                      <a:gd name="connsiteY39" fmla="*/ 2278742 h 6366933"/>
                                                      <a:gd name="connsiteX40" fmla="*/ 3972076 w 6492724"/>
                                                      <a:gd name="connsiteY40" fmla="*/ 2002971 h 6366933"/>
                                                      <a:gd name="connsiteX41" fmla="*/ 3681791 w 6492724"/>
                                                      <a:gd name="connsiteY41" fmla="*/ 1509485 h 6366933"/>
                                                      <a:gd name="connsiteX42" fmla="*/ 3260876 w 6492724"/>
                                                      <a:gd name="connsiteY42" fmla="*/ 769257 h 6366933"/>
                                                      <a:gd name="connsiteX43" fmla="*/ 2709333 w 6492724"/>
                                                      <a:gd name="connsiteY43" fmla="*/ 391885 h 6366933"/>
                                                      <a:gd name="connsiteX44" fmla="*/ 2186819 w 6492724"/>
                                                      <a:gd name="connsiteY44" fmla="*/ 101599 h 6366933"/>
                                                      <a:gd name="connsiteX45" fmla="*/ 1693333 w 6492724"/>
                                                      <a:gd name="connsiteY45" fmla="*/ 72571 h 6366933"/>
                                                      <a:gd name="connsiteX46" fmla="*/ 1025676 w 6492724"/>
                                                      <a:gd name="connsiteY46" fmla="*/ 537028 h 6366933"/>
                                                      <a:gd name="connsiteX47" fmla="*/ 314476 w 6492724"/>
                                                      <a:gd name="connsiteY47" fmla="*/ 1175657 h 6366933"/>
                                                      <a:gd name="connsiteX48" fmla="*/ 24191 w 6492724"/>
                                                      <a:gd name="connsiteY48" fmla="*/ 2104571 h 6366933"/>
                                                      <a:gd name="connsiteX49" fmla="*/ 459619 w 6492724"/>
                                                      <a:gd name="connsiteY49" fmla="*/ 3091542 h 6366933"/>
                                                      <a:gd name="connsiteX50" fmla="*/ 895048 w 6492724"/>
                                                      <a:gd name="connsiteY50" fmla="*/ 3468914 h 6366933"/>
                                                      <a:gd name="connsiteX51" fmla="*/ 1025676 w 6492724"/>
                                                      <a:gd name="connsiteY51" fmla="*/ 3614057 h 6366933"/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4029226 w 6492724"/>
                                                      <a:gd name="connsiteY36" fmla="*/ 2803525 h 6366933"/>
                                                      <a:gd name="connsiteX37" fmla="*/ 3832830 w 6492724"/>
                                                      <a:gd name="connsiteY37" fmla="*/ 2574472 h 6366933"/>
                                                      <a:gd name="connsiteX38" fmla="*/ 3957562 w 6492724"/>
                                                      <a:gd name="connsiteY38" fmla="*/ 2438399 h 6366933"/>
                                                      <a:gd name="connsiteX39" fmla="*/ 4044648 w 6492724"/>
                                                      <a:gd name="connsiteY39" fmla="*/ 2278742 h 6366933"/>
                                                      <a:gd name="connsiteX40" fmla="*/ 3972076 w 6492724"/>
                                                      <a:gd name="connsiteY40" fmla="*/ 2002971 h 6366933"/>
                                                      <a:gd name="connsiteX41" fmla="*/ 3681791 w 6492724"/>
                                                      <a:gd name="connsiteY41" fmla="*/ 1509485 h 6366933"/>
                                                      <a:gd name="connsiteX42" fmla="*/ 3260876 w 6492724"/>
                                                      <a:gd name="connsiteY42" fmla="*/ 769257 h 6366933"/>
                                                      <a:gd name="connsiteX43" fmla="*/ 2709333 w 6492724"/>
                                                      <a:gd name="connsiteY43" fmla="*/ 391885 h 6366933"/>
                                                      <a:gd name="connsiteX44" fmla="*/ 2186819 w 6492724"/>
                                                      <a:gd name="connsiteY44" fmla="*/ 101599 h 6366933"/>
                                                      <a:gd name="connsiteX45" fmla="*/ 1693333 w 6492724"/>
                                                      <a:gd name="connsiteY45" fmla="*/ 72571 h 6366933"/>
                                                      <a:gd name="connsiteX46" fmla="*/ 1025676 w 6492724"/>
                                                      <a:gd name="connsiteY46" fmla="*/ 537028 h 6366933"/>
                                                      <a:gd name="connsiteX47" fmla="*/ 314476 w 6492724"/>
                                                      <a:gd name="connsiteY47" fmla="*/ 1175657 h 6366933"/>
                                                      <a:gd name="connsiteX48" fmla="*/ 24191 w 6492724"/>
                                                      <a:gd name="connsiteY48" fmla="*/ 2104571 h 6366933"/>
                                                      <a:gd name="connsiteX49" fmla="*/ 459619 w 6492724"/>
                                                      <a:gd name="connsiteY49" fmla="*/ 3091542 h 6366933"/>
                                                      <a:gd name="connsiteX50" fmla="*/ 895048 w 6492724"/>
                                                      <a:gd name="connsiteY50" fmla="*/ 3468914 h 6366933"/>
                                                      <a:gd name="connsiteX51" fmla="*/ 1025676 w 6492724"/>
                                                      <a:gd name="connsiteY51" fmla="*/ 3614057 h 6366933"/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4029226 w 6492724"/>
                                                      <a:gd name="connsiteY36" fmla="*/ 2803525 h 6366933"/>
                                                      <a:gd name="connsiteX37" fmla="*/ 3832830 w 6492724"/>
                                                      <a:gd name="connsiteY37" fmla="*/ 2574472 h 6366933"/>
                                                      <a:gd name="connsiteX38" fmla="*/ 3890887 w 6492724"/>
                                                      <a:gd name="connsiteY38" fmla="*/ 2409825 h 6366933"/>
                                                      <a:gd name="connsiteX39" fmla="*/ 4044648 w 6492724"/>
                                                      <a:gd name="connsiteY39" fmla="*/ 2278742 h 6366933"/>
                                                      <a:gd name="connsiteX40" fmla="*/ 3972076 w 6492724"/>
                                                      <a:gd name="connsiteY40" fmla="*/ 2002971 h 6366933"/>
                                                      <a:gd name="connsiteX41" fmla="*/ 3681791 w 6492724"/>
                                                      <a:gd name="connsiteY41" fmla="*/ 1509485 h 6366933"/>
                                                      <a:gd name="connsiteX42" fmla="*/ 3260876 w 6492724"/>
                                                      <a:gd name="connsiteY42" fmla="*/ 769257 h 6366933"/>
                                                      <a:gd name="connsiteX43" fmla="*/ 2709333 w 6492724"/>
                                                      <a:gd name="connsiteY43" fmla="*/ 391885 h 6366933"/>
                                                      <a:gd name="connsiteX44" fmla="*/ 2186819 w 6492724"/>
                                                      <a:gd name="connsiteY44" fmla="*/ 101599 h 6366933"/>
                                                      <a:gd name="connsiteX45" fmla="*/ 1693333 w 6492724"/>
                                                      <a:gd name="connsiteY45" fmla="*/ 72571 h 6366933"/>
                                                      <a:gd name="connsiteX46" fmla="*/ 1025676 w 6492724"/>
                                                      <a:gd name="connsiteY46" fmla="*/ 537028 h 6366933"/>
                                                      <a:gd name="connsiteX47" fmla="*/ 314476 w 6492724"/>
                                                      <a:gd name="connsiteY47" fmla="*/ 1175657 h 6366933"/>
                                                      <a:gd name="connsiteX48" fmla="*/ 24191 w 6492724"/>
                                                      <a:gd name="connsiteY48" fmla="*/ 2104571 h 6366933"/>
                                                      <a:gd name="connsiteX49" fmla="*/ 459619 w 6492724"/>
                                                      <a:gd name="connsiteY49" fmla="*/ 3091542 h 6366933"/>
                                                      <a:gd name="connsiteX50" fmla="*/ 895048 w 6492724"/>
                                                      <a:gd name="connsiteY50" fmla="*/ 3468914 h 6366933"/>
                                                      <a:gd name="connsiteX51" fmla="*/ 1025676 w 6492724"/>
                                                      <a:gd name="connsiteY51" fmla="*/ 3614057 h 6366933"/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4109962 w 6492724"/>
                                                      <a:gd name="connsiteY36" fmla="*/ 2626178 h 6366933"/>
                                                      <a:gd name="connsiteX37" fmla="*/ 4029226 w 6492724"/>
                                                      <a:gd name="connsiteY37" fmla="*/ 2803525 h 6366933"/>
                                                      <a:gd name="connsiteX38" fmla="*/ 3832830 w 6492724"/>
                                                      <a:gd name="connsiteY38" fmla="*/ 2574472 h 6366933"/>
                                                      <a:gd name="connsiteX39" fmla="*/ 3890887 w 6492724"/>
                                                      <a:gd name="connsiteY39" fmla="*/ 2409825 h 6366933"/>
                                                      <a:gd name="connsiteX40" fmla="*/ 4044648 w 6492724"/>
                                                      <a:gd name="connsiteY40" fmla="*/ 2278742 h 6366933"/>
                                                      <a:gd name="connsiteX41" fmla="*/ 3972076 w 6492724"/>
                                                      <a:gd name="connsiteY41" fmla="*/ 2002971 h 6366933"/>
                                                      <a:gd name="connsiteX42" fmla="*/ 3681791 w 6492724"/>
                                                      <a:gd name="connsiteY42" fmla="*/ 1509485 h 6366933"/>
                                                      <a:gd name="connsiteX43" fmla="*/ 3260876 w 6492724"/>
                                                      <a:gd name="connsiteY43" fmla="*/ 769257 h 6366933"/>
                                                      <a:gd name="connsiteX44" fmla="*/ 2709333 w 6492724"/>
                                                      <a:gd name="connsiteY44" fmla="*/ 391885 h 6366933"/>
                                                      <a:gd name="connsiteX45" fmla="*/ 2186819 w 6492724"/>
                                                      <a:gd name="connsiteY45" fmla="*/ 101599 h 6366933"/>
                                                      <a:gd name="connsiteX46" fmla="*/ 1693333 w 6492724"/>
                                                      <a:gd name="connsiteY46" fmla="*/ 72571 h 6366933"/>
                                                      <a:gd name="connsiteX47" fmla="*/ 1025676 w 6492724"/>
                                                      <a:gd name="connsiteY47" fmla="*/ 537028 h 6366933"/>
                                                      <a:gd name="connsiteX48" fmla="*/ 314476 w 6492724"/>
                                                      <a:gd name="connsiteY48" fmla="*/ 1175657 h 6366933"/>
                                                      <a:gd name="connsiteX49" fmla="*/ 24191 w 6492724"/>
                                                      <a:gd name="connsiteY49" fmla="*/ 2104571 h 6366933"/>
                                                      <a:gd name="connsiteX50" fmla="*/ 459619 w 6492724"/>
                                                      <a:gd name="connsiteY50" fmla="*/ 3091542 h 6366933"/>
                                                      <a:gd name="connsiteX51" fmla="*/ 895048 w 6492724"/>
                                                      <a:gd name="connsiteY51" fmla="*/ 3468914 h 6366933"/>
                                                      <a:gd name="connsiteX52" fmla="*/ 1025676 w 6492724"/>
                                                      <a:gd name="connsiteY52" fmla="*/ 3614057 h 6366933"/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4271887 w 6492724"/>
                                                      <a:gd name="connsiteY36" fmla="*/ 2826203 h 6366933"/>
                                                      <a:gd name="connsiteX37" fmla="*/ 4109962 w 6492724"/>
                                                      <a:gd name="connsiteY37" fmla="*/ 2626178 h 6366933"/>
                                                      <a:gd name="connsiteX38" fmla="*/ 4029226 w 6492724"/>
                                                      <a:gd name="connsiteY38" fmla="*/ 2803525 h 6366933"/>
                                                      <a:gd name="connsiteX39" fmla="*/ 3832830 w 6492724"/>
                                                      <a:gd name="connsiteY39" fmla="*/ 2574472 h 6366933"/>
                                                      <a:gd name="connsiteX40" fmla="*/ 3890887 w 6492724"/>
                                                      <a:gd name="connsiteY40" fmla="*/ 2409825 h 6366933"/>
                                                      <a:gd name="connsiteX41" fmla="*/ 4044648 w 6492724"/>
                                                      <a:gd name="connsiteY41" fmla="*/ 2278742 h 6366933"/>
                                                      <a:gd name="connsiteX42" fmla="*/ 3972076 w 6492724"/>
                                                      <a:gd name="connsiteY42" fmla="*/ 2002971 h 6366933"/>
                                                      <a:gd name="connsiteX43" fmla="*/ 3681791 w 6492724"/>
                                                      <a:gd name="connsiteY43" fmla="*/ 1509485 h 6366933"/>
                                                      <a:gd name="connsiteX44" fmla="*/ 3260876 w 6492724"/>
                                                      <a:gd name="connsiteY44" fmla="*/ 769257 h 6366933"/>
                                                      <a:gd name="connsiteX45" fmla="*/ 2709333 w 6492724"/>
                                                      <a:gd name="connsiteY45" fmla="*/ 391885 h 6366933"/>
                                                      <a:gd name="connsiteX46" fmla="*/ 2186819 w 6492724"/>
                                                      <a:gd name="connsiteY46" fmla="*/ 101599 h 6366933"/>
                                                      <a:gd name="connsiteX47" fmla="*/ 1693333 w 6492724"/>
                                                      <a:gd name="connsiteY47" fmla="*/ 72571 h 6366933"/>
                                                      <a:gd name="connsiteX48" fmla="*/ 1025676 w 6492724"/>
                                                      <a:gd name="connsiteY48" fmla="*/ 537028 h 6366933"/>
                                                      <a:gd name="connsiteX49" fmla="*/ 314476 w 6492724"/>
                                                      <a:gd name="connsiteY49" fmla="*/ 1175657 h 6366933"/>
                                                      <a:gd name="connsiteX50" fmla="*/ 24191 w 6492724"/>
                                                      <a:gd name="connsiteY50" fmla="*/ 2104571 h 6366933"/>
                                                      <a:gd name="connsiteX51" fmla="*/ 459619 w 6492724"/>
                                                      <a:gd name="connsiteY51" fmla="*/ 3091542 h 6366933"/>
                                                      <a:gd name="connsiteX52" fmla="*/ 895048 w 6492724"/>
                                                      <a:gd name="connsiteY52" fmla="*/ 3468914 h 6366933"/>
                                                      <a:gd name="connsiteX53" fmla="*/ 1025676 w 6492724"/>
                                                      <a:gd name="connsiteY53" fmla="*/ 3614057 h 6366933"/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4271887 w 6492724"/>
                                                      <a:gd name="connsiteY36" fmla="*/ 2826203 h 6366933"/>
                                                      <a:gd name="connsiteX37" fmla="*/ 4109962 w 6492724"/>
                                                      <a:gd name="connsiteY37" fmla="*/ 2626178 h 6366933"/>
                                                      <a:gd name="connsiteX38" fmla="*/ 4010176 w 6492724"/>
                                                      <a:gd name="connsiteY38" fmla="*/ 2755899 h 6366933"/>
                                                      <a:gd name="connsiteX39" fmla="*/ 3832830 w 6492724"/>
                                                      <a:gd name="connsiteY39" fmla="*/ 2574472 h 6366933"/>
                                                      <a:gd name="connsiteX40" fmla="*/ 3890887 w 6492724"/>
                                                      <a:gd name="connsiteY40" fmla="*/ 2409825 h 6366933"/>
                                                      <a:gd name="connsiteX41" fmla="*/ 4044648 w 6492724"/>
                                                      <a:gd name="connsiteY41" fmla="*/ 2278742 h 6366933"/>
                                                      <a:gd name="connsiteX42" fmla="*/ 3972076 w 6492724"/>
                                                      <a:gd name="connsiteY42" fmla="*/ 2002971 h 6366933"/>
                                                      <a:gd name="connsiteX43" fmla="*/ 3681791 w 6492724"/>
                                                      <a:gd name="connsiteY43" fmla="*/ 1509485 h 6366933"/>
                                                      <a:gd name="connsiteX44" fmla="*/ 3260876 w 6492724"/>
                                                      <a:gd name="connsiteY44" fmla="*/ 769257 h 6366933"/>
                                                      <a:gd name="connsiteX45" fmla="*/ 2709333 w 6492724"/>
                                                      <a:gd name="connsiteY45" fmla="*/ 391885 h 6366933"/>
                                                      <a:gd name="connsiteX46" fmla="*/ 2186819 w 6492724"/>
                                                      <a:gd name="connsiteY46" fmla="*/ 101599 h 6366933"/>
                                                      <a:gd name="connsiteX47" fmla="*/ 1693333 w 6492724"/>
                                                      <a:gd name="connsiteY47" fmla="*/ 72571 h 6366933"/>
                                                      <a:gd name="connsiteX48" fmla="*/ 1025676 w 6492724"/>
                                                      <a:gd name="connsiteY48" fmla="*/ 537028 h 6366933"/>
                                                      <a:gd name="connsiteX49" fmla="*/ 314476 w 6492724"/>
                                                      <a:gd name="connsiteY49" fmla="*/ 1175657 h 6366933"/>
                                                      <a:gd name="connsiteX50" fmla="*/ 24191 w 6492724"/>
                                                      <a:gd name="connsiteY50" fmla="*/ 2104571 h 6366933"/>
                                                      <a:gd name="connsiteX51" fmla="*/ 459619 w 6492724"/>
                                                      <a:gd name="connsiteY51" fmla="*/ 3091542 h 6366933"/>
                                                      <a:gd name="connsiteX52" fmla="*/ 895048 w 6492724"/>
                                                      <a:gd name="connsiteY52" fmla="*/ 3468914 h 6366933"/>
                                                      <a:gd name="connsiteX53" fmla="*/ 1025676 w 6492724"/>
                                                      <a:gd name="connsiteY53" fmla="*/ 3614057 h 6366933"/>
                                                      <a:gd name="connsiteX0" fmla="*/ 1025676 w 6492724"/>
                                                      <a:gd name="connsiteY0" fmla="*/ 3614057 h 6366933"/>
                                                      <a:gd name="connsiteX1" fmla="*/ 1185333 w 6492724"/>
                                                      <a:gd name="connsiteY1" fmla="*/ 3918857 h 6366933"/>
                                                      <a:gd name="connsiteX2" fmla="*/ 1257905 w 6492724"/>
                                                      <a:gd name="connsiteY2" fmla="*/ 4093028 h 6366933"/>
                                                      <a:gd name="connsiteX3" fmla="*/ 1606248 w 6492724"/>
                                                      <a:gd name="connsiteY3" fmla="*/ 4368799 h 6366933"/>
                                                      <a:gd name="connsiteX4" fmla="*/ 1693333 w 6492724"/>
                                                      <a:gd name="connsiteY4" fmla="*/ 4630057 h 6366933"/>
                                                      <a:gd name="connsiteX5" fmla="*/ 1794933 w 6492724"/>
                                                      <a:gd name="connsiteY5" fmla="*/ 4862285 h 6366933"/>
                                                      <a:gd name="connsiteX6" fmla="*/ 2041676 w 6492724"/>
                                                      <a:gd name="connsiteY6" fmla="*/ 4963885 h 6366933"/>
                                                      <a:gd name="connsiteX7" fmla="*/ 2201333 w 6492724"/>
                                                      <a:gd name="connsiteY7" fmla="*/ 5181599 h 6366933"/>
                                                      <a:gd name="connsiteX8" fmla="*/ 2506133 w 6492724"/>
                                                      <a:gd name="connsiteY8" fmla="*/ 5268685 h 6366933"/>
                                                      <a:gd name="connsiteX9" fmla="*/ 2781905 w 6492724"/>
                                                      <a:gd name="connsiteY9" fmla="*/ 5442857 h 6366933"/>
                                                      <a:gd name="connsiteX10" fmla="*/ 3028648 w 6492724"/>
                                                      <a:gd name="connsiteY10" fmla="*/ 5384799 h 6366933"/>
                                                      <a:gd name="connsiteX11" fmla="*/ 3362476 w 6492724"/>
                                                      <a:gd name="connsiteY11" fmla="*/ 5587999 h 6366933"/>
                                                      <a:gd name="connsiteX12" fmla="*/ 3623733 w 6492724"/>
                                                      <a:gd name="connsiteY12" fmla="*/ 5805714 h 6366933"/>
                                                      <a:gd name="connsiteX13" fmla="*/ 3739848 w 6492724"/>
                                                      <a:gd name="connsiteY13" fmla="*/ 5863771 h 6366933"/>
                                                      <a:gd name="connsiteX14" fmla="*/ 4015619 w 6492724"/>
                                                      <a:gd name="connsiteY14" fmla="*/ 5979885 h 6366933"/>
                                                      <a:gd name="connsiteX15" fmla="*/ 4305905 w 6492724"/>
                                                      <a:gd name="connsiteY15" fmla="*/ 6066971 h 6366933"/>
                                                      <a:gd name="connsiteX16" fmla="*/ 4639733 w 6492724"/>
                                                      <a:gd name="connsiteY16" fmla="*/ 6023428 h 6366933"/>
                                                      <a:gd name="connsiteX17" fmla="*/ 4741333 w 6492724"/>
                                                      <a:gd name="connsiteY17" fmla="*/ 6110514 h 6366933"/>
                                                      <a:gd name="connsiteX18" fmla="*/ 4871962 w 6492724"/>
                                                      <a:gd name="connsiteY18" fmla="*/ 6328228 h 6366933"/>
                                                      <a:gd name="connsiteX19" fmla="*/ 5205791 w 6492724"/>
                                                      <a:gd name="connsiteY19" fmla="*/ 6342742 h 6366933"/>
                                                      <a:gd name="connsiteX20" fmla="*/ 5452533 w 6492724"/>
                                                      <a:gd name="connsiteY20" fmla="*/ 6313714 h 6366933"/>
                                                      <a:gd name="connsiteX21" fmla="*/ 5902476 w 6492724"/>
                                                      <a:gd name="connsiteY21" fmla="*/ 6270171 h 6366933"/>
                                                      <a:gd name="connsiteX22" fmla="*/ 6149219 w 6492724"/>
                                                      <a:gd name="connsiteY22" fmla="*/ 6255657 h 6366933"/>
                                                      <a:gd name="connsiteX23" fmla="*/ 6454019 w 6492724"/>
                                                      <a:gd name="connsiteY23" fmla="*/ 6183085 h 6366933"/>
                                                      <a:gd name="connsiteX24" fmla="*/ 6381448 w 6492724"/>
                                                      <a:gd name="connsiteY24" fmla="*/ 5863771 h 6366933"/>
                                                      <a:gd name="connsiteX25" fmla="*/ 6033105 w 6492724"/>
                                                      <a:gd name="connsiteY25" fmla="*/ 5689599 h 6366933"/>
                                                      <a:gd name="connsiteX26" fmla="*/ 5713791 w 6492724"/>
                                                      <a:gd name="connsiteY26" fmla="*/ 5529942 h 6366933"/>
                                                      <a:gd name="connsiteX27" fmla="*/ 5394476 w 6492724"/>
                                                      <a:gd name="connsiteY27" fmla="*/ 5181599 h 6366933"/>
                                                      <a:gd name="connsiteX28" fmla="*/ 5118705 w 6492724"/>
                                                      <a:gd name="connsiteY28" fmla="*/ 5050971 h 6366933"/>
                                                      <a:gd name="connsiteX29" fmla="*/ 4828419 w 6492724"/>
                                                      <a:gd name="connsiteY29" fmla="*/ 4644571 h 6366933"/>
                                                      <a:gd name="connsiteX30" fmla="*/ 4465562 w 6492724"/>
                                                      <a:gd name="connsiteY30" fmla="*/ 4368799 h 6366933"/>
                                                      <a:gd name="connsiteX31" fmla="*/ 4378476 w 6492724"/>
                                                      <a:gd name="connsiteY31" fmla="*/ 4107542 h 6366933"/>
                                                      <a:gd name="connsiteX32" fmla="*/ 4102705 w 6492724"/>
                                                      <a:gd name="connsiteY32" fmla="*/ 3817257 h 6366933"/>
                                                      <a:gd name="connsiteX33" fmla="*/ 4059162 w 6492724"/>
                                                      <a:gd name="connsiteY33" fmla="*/ 3686628 h 6366933"/>
                                                      <a:gd name="connsiteX34" fmla="*/ 4146248 w 6492724"/>
                                                      <a:gd name="connsiteY34" fmla="*/ 3497942 h 6366933"/>
                                                      <a:gd name="connsiteX35" fmla="*/ 3943048 w 6492724"/>
                                                      <a:gd name="connsiteY35" fmla="*/ 3222171 h 6366933"/>
                                                      <a:gd name="connsiteX36" fmla="*/ 4271887 w 6492724"/>
                                                      <a:gd name="connsiteY36" fmla="*/ 2826203 h 6366933"/>
                                                      <a:gd name="connsiteX37" fmla="*/ 4119487 w 6492724"/>
                                                      <a:gd name="connsiteY37" fmla="*/ 2664278 h 6366933"/>
                                                      <a:gd name="connsiteX38" fmla="*/ 4010176 w 6492724"/>
                                                      <a:gd name="connsiteY38" fmla="*/ 2755899 h 6366933"/>
                                                      <a:gd name="connsiteX39" fmla="*/ 3832830 w 6492724"/>
                                                      <a:gd name="connsiteY39" fmla="*/ 2574472 h 6366933"/>
                                                      <a:gd name="connsiteX40" fmla="*/ 3890887 w 6492724"/>
                                                      <a:gd name="connsiteY40" fmla="*/ 2409825 h 6366933"/>
                                                      <a:gd name="connsiteX41" fmla="*/ 4044648 w 6492724"/>
                                                      <a:gd name="connsiteY41" fmla="*/ 2278742 h 6366933"/>
                                                      <a:gd name="connsiteX42" fmla="*/ 3972076 w 6492724"/>
                                                      <a:gd name="connsiteY42" fmla="*/ 2002971 h 6366933"/>
                                                      <a:gd name="connsiteX43" fmla="*/ 3681791 w 6492724"/>
                                                      <a:gd name="connsiteY43" fmla="*/ 1509485 h 6366933"/>
                                                      <a:gd name="connsiteX44" fmla="*/ 3260876 w 6492724"/>
                                                      <a:gd name="connsiteY44" fmla="*/ 769257 h 6366933"/>
                                                      <a:gd name="connsiteX45" fmla="*/ 2709333 w 6492724"/>
                                                      <a:gd name="connsiteY45" fmla="*/ 391885 h 6366933"/>
                                                      <a:gd name="connsiteX46" fmla="*/ 2186819 w 6492724"/>
                                                      <a:gd name="connsiteY46" fmla="*/ 101599 h 6366933"/>
                                                      <a:gd name="connsiteX47" fmla="*/ 1693333 w 6492724"/>
                                                      <a:gd name="connsiteY47" fmla="*/ 72571 h 6366933"/>
                                                      <a:gd name="connsiteX48" fmla="*/ 1025676 w 6492724"/>
                                                      <a:gd name="connsiteY48" fmla="*/ 537028 h 6366933"/>
                                                      <a:gd name="connsiteX49" fmla="*/ 314476 w 6492724"/>
                                                      <a:gd name="connsiteY49" fmla="*/ 1175657 h 6366933"/>
                                                      <a:gd name="connsiteX50" fmla="*/ 24191 w 6492724"/>
                                                      <a:gd name="connsiteY50" fmla="*/ 2104571 h 6366933"/>
                                                      <a:gd name="connsiteX51" fmla="*/ 459619 w 6492724"/>
                                                      <a:gd name="connsiteY51" fmla="*/ 3091542 h 6366933"/>
                                                      <a:gd name="connsiteX52" fmla="*/ 895048 w 6492724"/>
                                                      <a:gd name="connsiteY52" fmla="*/ 3468914 h 6366933"/>
                                                      <a:gd name="connsiteX53" fmla="*/ 1025676 w 6492724"/>
                                                      <a:gd name="connsiteY53" fmla="*/ 3614057 h 6366933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  <a:cxn ang="0">
                                                        <a:pos x="connsiteX24" y="connsiteY24"/>
                                                      </a:cxn>
                                                      <a:cxn ang="0">
                                                        <a:pos x="connsiteX25" y="connsiteY25"/>
                                                      </a:cxn>
                                                      <a:cxn ang="0">
                                                        <a:pos x="connsiteX26" y="connsiteY26"/>
                                                      </a:cxn>
                                                      <a:cxn ang="0">
                                                        <a:pos x="connsiteX27" y="connsiteY27"/>
                                                      </a:cxn>
                                                      <a:cxn ang="0">
                                                        <a:pos x="connsiteX28" y="connsiteY28"/>
                                                      </a:cxn>
                                                      <a:cxn ang="0">
                                                        <a:pos x="connsiteX29" y="connsiteY29"/>
                                                      </a:cxn>
                                                      <a:cxn ang="0">
                                                        <a:pos x="connsiteX30" y="connsiteY30"/>
                                                      </a:cxn>
                                                      <a:cxn ang="0">
                                                        <a:pos x="connsiteX31" y="connsiteY31"/>
                                                      </a:cxn>
                                                      <a:cxn ang="0">
                                                        <a:pos x="connsiteX32" y="connsiteY32"/>
                                                      </a:cxn>
                                                      <a:cxn ang="0">
                                                        <a:pos x="connsiteX33" y="connsiteY33"/>
                                                      </a:cxn>
                                                      <a:cxn ang="0">
                                                        <a:pos x="connsiteX34" y="connsiteY34"/>
                                                      </a:cxn>
                                                      <a:cxn ang="0">
                                                        <a:pos x="connsiteX35" y="connsiteY35"/>
                                                      </a:cxn>
                                                      <a:cxn ang="0">
                                                        <a:pos x="connsiteX36" y="connsiteY36"/>
                                                      </a:cxn>
                                                      <a:cxn ang="0">
                                                        <a:pos x="connsiteX37" y="connsiteY37"/>
                                                      </a:cxn>
                                                      <a:cxn ang="0">
                                                        <a:pos x="connsiteX38" y="connsiteY38"/>
                                                      </a:cxn>
                                                      <a:cxn ang="0">
                                                        <a:pos x="connsiteX39" y="connsiteY39"/>
                                                      </a:cxn>
                                                      <a:cxn ang="0">
                                                        <a:pos x="connsiteX40" y="connsiteY40"/>
                                                      </a:cxn>
                                                      <a:cxn ang="0">
                                                        <a:pos x="connsiteX41" y="connsiteY41"/>
                                                      </a:cxn>
                                                      <a:cxn ang="0">
                                                        <a:pos x="connsiteX42" y="connsiteY42"/>
                                                      </a:cxn>
                                                      <a:cxn ang="0">
                                                        <a:pos x="connsiteX43" y="connsiteY43"/>
                                                      </a:cxn>
                                                      <a:cxn ang="0">
                                                        <a:pos x="connsiteX44" y="connsiteY44"/>
                                                      </a:cxn>
                                                      <a:cxn ang="0">
                                                        <a:pos x="connsiteX45" y="connsiteY45"/>
                                                      </a:cxn>
                                                      <a:cxn ang="0">
                                                        <a:pos x="connsiteX46" y="connsiteY46"/>
                                                      </a:cxn>
                                                      <a:cxn ang="0">
                                                        <a:pos x="connsiteX47" y="connsiteY47"/>
                                                      </a:cxn>
                                                      <a:cxn ang="0">
                                                        <a:pos x="connsiteX48" y="connsiteY48"/>
                                                      </a:cxn>
                                                      <a:cxn ang="0">
                                                        <a:pos x="connsiteX49" y="connsiteY49"/>
                                                      </a:cxn>
                                                      <a:cxn ang="0">
                                                        <a:pos x="connsiteX50" y="connsiteY50"/>
                                                      </a:cxn>
                                                      <a:cxn ang="0">
                                                        <a:pos x="connsiteX51" y="connsiteY51"/>
                                                      </a:cxn>
                                                      <a:cxn ang="0">
                                                        <a:pos x="connsiteX52" y="connsiteY52"/>
                                                      </a:cxn>
                                                      <a:cxn ang="0">
                                                        <a:pos x="connsiteX53" y="connsiteY5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6492724" h="6366933">
                                                        <a:moveTo>
                                                          <a:pt x="1025676" y="3614057"/>
                                                        </a:moveTo>
                                                        <a:cubicBezTo>
                                                          <a:pt x="1074057" y="3689047"/>
                                                          <a:pt x="1146628" y="3839029"/>
                                                          <a:pt x="1185333" y="3918857"/>
                                                        </a:cubicBezTo>
                                                        <a:cubicBezTo>
                                                          <a:pt x="1224038" y="3998686"/>
                                                          <a:pt x="1187752" y="4018038"/>
                                                          <a:pt x="1257905" y="4093028"/>
                                                        </a:cubicBezTo>
                                                        <a:cubicBezTo>
                                                          <a:pt x="1328058" y="4168018"/>
                                                          <a:pt x="1533677" y="4279294"/>
                                                          <a:pt x="1606248" y="4368799"/>
                                                        </a:cubicBezTo>
                                                        <a:cubicBezTo>
                                                          <a:pt x="1678819" y="4458304"/>
                                                          <a:pt x="1661885" y="4547809"/>
                                                          <a:pt x="1693333" y="4630057"/>
                                                        </a:cubicBezTo>
                                                        <a:cubicBezTo>
                                                          <a:pt x="1724780" y="4712305"/>
                                                          <a:pt x="1736876" y="4806647"/>
                                                          <a:pt x="1794933" y="4862285"/>
                                                        </a:cubicBezTo>
                                                        <a:cubicBezTo>
                                                          <a:pt x="1852990" y="4917923"/>
                                                          <a:pt x="1973943" y="4910666"/>
                                                          <a:pt x="2041676" y="4963885"/>
                                                        </a:cubicBezTo>
                                                        <a:cubicBezTo>
                                                          <a:pt x="2109409" y="5017104"/>
                                                          <a:pt x="2123923" y="5130799"/>
                                                          <a:pt x="2201333" y="5181599"/>
                                                        </a:cubicBezTo>
                                                        <a:cubicBezTo>
                                                          <a:pt x="2278743" y="5232399"/>
                                                          <a:pt x="2409371" y="5225142"/>
                                                          <a:pt x="2506133" y="5268685"/>
                                                        </a:cubicBezTo>
                                                        <a:cubicBezTo>
                                                          <a:pt x="2602895" y="5312228"/>
                                                          <a:pt x="2694819" y="5423505"/>
                                                          <a:pt x="2781905" y="5442857"/>
                                                        </a:cubicBezTo>
                                                        <a:cubicBezTo>
                                                          <a:pt x="2868991" y="5462209"/>
                                                          <a:pt x="2931886" y="5360609"/>
                                                          <a:pt x="3028648" y="5384799"/>
                                                        </a:cubicBezTo>
                                                        <a:cubicBezTo>
                                                          <a:pt x="3125410" y="5408989"/>
                                                          <a:pt x="3263295" y="5517847"/>
                                                          <a:pt x="3362476" y="5587999"/>
                                                        </a:cubicBezTo>
                                                        <a:cubicBezTo>
                                                          <a:pt x="3461657" y="5658152"/>
                                                          <a:pt x="3560838" y="5759752"/>
                                                          <a:pt x="3623733" y="5805714"/>
                                                        </a:cubicBezTo>
                                                        <a:cubicBezTo>
                                                          <a:pt x="3686628" y="5851676"/>
                                                          <a:pt x="3674534" y="5834743"/>
                                                          <a:pt x="3739848" y="5863771"/>
                                                        </a:cubicBezTo>
                                                        <a:cubicBezTo>
                                                          <a:pt x="3805162" y="5892799"/>
                                                          <a:pt x="3921276" y="5946018"/>
                                                          <a:pt x="4015619" y="5979885"/>
                                                        </a:cubicBezTo>
                                                        <a:cubicBezTo>
                                                          <a:pt x="4109962" y="6013752"/>
                                                          <a:pt x="4201886" y="6059714"/>
                                                          <a:pt x="4305905" y="6066971"/>
                                                        </a:cubicBezTo>
                                                        <a:cubicBezTo>
                                                          <a:pt x="4409924" y="6074228"/>
                                                          <a:pt x="4567162" y="6016171"/>
                                                          <a:pt x="4639733" y="6023428"/>
                                                        </a:cubicBezTo>
                                                        <a:cubicBezTo>
                                                          <a:pt x="4712304" y="6030685"/>
                                                          <a:pt x="4702628" y="6059714"/>
                                                          <a:pt x="4741333" y="6110514"/>
                                                        </a:cubicBezTo>
                                                        <a:cubicBezTo>
                                                          <a:pt x="4780038" y="6161314"/>
                                                          <a:pt x="4794552" y="6289523"/>
                                                          <a:pt x="4871962" y="6328228"/>
                                                        </a:cubicBezTo>
                                                        <a:cubicBezTo>
                                                          <a:pt x="4949372" y="6366933"/>
                                                          <a:pt x="5109029" y="6345161"/>
                                                          <a:pt x="5205791" y="6342742"/>
                                                        </a:cubicBezTo>
                                                        <a:cubicBezTo>
                                                          <a:pt x="5302553" y="6340323"/>
                                                          <a:pt x="5452533" y="6313714"/>
                                                          <a:pt x="5452533" y="6313714"/>
                                                        </a:cubicBezTo>
                                                        <a:lnTo>
                                                          <a:pt x="5902476" y="6270171"/>
                                                        </a:lnTo>
                                                        <a:cubicBezTo>
                                                          <a:pt x="6018590" y="6260495"/>
                                                          <a:pt x="6057295" y="6270171"/>
                                                          <a:pt x="6149219" y="6255657"/>
                                                        </a:cubicBezTo>
                                                        <a:cubicBezTo>
                                                          <a:pt x="6241143" y="6241143"/>
                                                          <a:pt x="6415314" y="6248399"/>
                                                          <a:pt x="6454019" y="6183085"/>
                                                        </a:cubicBezTo>
                                                        <a:cubicBezTo>
                                                          <a:pt x="6492724" y="6117771"/>
                                                          <a:pt x="6451600" y="5946019"/>
                                                          <a:pt x="6381448" y="5863771"/>
                                                        </a:cubicBezTo>
                                                        <a:cubicBezTo>
                                                          <a:pt x="6311296" y="5781523"/>
                                                          <a:pt x="6033105" y="5689599"/>
                                                          <a:pt x="6033105" y="5689599"/>
                                                        </a:cubicBezTo>
                                                        <a:cubicBezTo>
                                                          <a:pt x="5921829" y="5633961"/>
                                                          <a:pt x="5820229" y="5614609"/>
                                                          <a:pt x="5713791" y="5529942"/>
                                                        </a:cubicBezTo>
                                                        <a:cubicBezTo>
                                                          <a:pt x="5607353" y="5445275"/>
                                                          <a:pt x="5493657" y="5261428"/>
                                                          <a:pt x="5394476" y="5181599"/>
                                                        </a:cubicBezTo>
                                                        <a:cubicBezTo>
                                                          <a:pt x="5295295" y="5101771"/>
                                                          <a:pt x="5213048" y="5140476"/>
                                                          <a:pt x="5118705" y="5050971"/>
                                                        </a:cubicBezTo>
                                                        <a:cubicBezTo>
                                                          <a:pt x="5024362" y="4961466"/>
                                                          <a:pt x="4937276" y="4758266"/>
                                                          <a:pt x="4828419" y="4644571"/>
                                                        </a:cubicBezTo>
                                                        <a:cubicBezTo>
                                                          <a:pt x="4719562" y="4530876"/>
                                                          <a:pt x="4540552" y="4458304"/>
                                                          <a:pt x="4465562" y="4368799"/>
                                                        </a:cubicBezTo>
                                                        <a:cubicBezTo>
                                                          <a:pt x="4390572" y="4279294"/>
                                                          <a:pt x="4438952" y="4199466"/>
                                                          <a:pt x="4378476" y="4107542"/>
                                                        </a:cubicBezTo>
                                                        <a:cubicBezTo>
                                                          <a:pt x="4318000" y="4015618"/>
                                                          <a:pt x="4155924" y="3887409"/>
                                                          <a:pt x="4102705" y="3817257"/>
                                                        </a:cubicBezTo>
                                                        <a:cubicBezTo>
                                                          <a:pt x="4049486" y="3747105"/>
                                                          <a:pt x="4051905" y="3739847"/>
                                                          <a:pt x="4059162" y="3686628"/>
                                                        </a:cubicBezTo>
                                                        <a:cubicBezTo>
                                                          <a:pt x="4066419" y="3633409"/>
                                                          <a:pt x="4165600" y="3575351"/>
                                                          <a:pt x="4146248" y="3497942"/>
                                                        </a:cubicBezTo>
                                                        <a:cubicBezTo>
                                                          <a:pt x="4126896" y="3420533"/>
                                                          <a:pt x="3922108" y="3334127"/>
                                                          <a:pt x="3943048" y="3222171"/>
                                                        </a:cubicBezTo>
                                                        <a:cubicBezTo>
                                                          <a:pt x="3963988" y="3110215"/>
                                                          <a:pt x="4242481" y="2919185"/>
                                                          <a:pt x="4271887" y="2826203"/>
                                                        </a:cubicBezTo>
                                                        <a:cubicBezTo>
                                                          <a:pt x="4301293" y="2733221"/>
                                                          <a:pt x="4163105" y="2675995"/>
                                                          <a:pt x="4119487" y="2664278"/>
                                                        </a:cubicBezTo>
                                                        <a:cubicBezTo>
                                                          <a:pt x="4075869" y="2652561"/>
                                                          <a:pt x="4057952" y="2770867"/>
                                                          <a:pt x="4010176" y="2755899"/>
                                                        </a:cubicBezTo>
                                                        <a:cubicBezTo>
                                                          <a:pt x="3962400" y="2740931"/>
                                                          <a:pt x="3852711" y="2632151"/>
                                                          <a:pt x="3832830" y="2574472"/>
                                                        </a:cubicBezTo>
                                                        <a:cubicBezTo>
                                                          <a:pt x="3812949" y="2516793"/>
                                                          <a:pt x="3855584" y="2459113"/>
                                                          <a:pt x="3890887" y="2409825"/>
                                                        </a:cubicBezTo>
                                                        <a:cubicBezTo>
                                                          <a:pt x="3926190" y="2360537"/>
                                                          <a:pt x="4031117" y="2346551"/>
                                                          <a:pt x="4044648" y="2278742"/>
                                                        </a:cubicBezTo>
                                                        <a:cubicBezTo>
                                                          <a:pt x="4058179" y="2210933"/>
                                                          <a:pt x="4032552" y="2131180"/>
                                                          <a:pt x="3972076" y="2002971"/>
                                                        </a:cubicBezTo>
                                                        <a:cubicBezTo>
                                                          <a:pt x="3911600" y="1874762"/>
                                                          <a:pt x="3800324" y="1715104"/>
                                                          <a:pt x="3681791" y="1509485"/>
                                                        </a:cubicBezTo>
                                                        <a:cubicBezTo>
                                                          <a:pt x="3563258" y="1303866"/>
                                                          <a:pt x="3422952" y="955524"/>
                                                          <a:pt x="3260876" y="769257"/>
                                                        </a:cubicBezTo>
                                                        <a:cubicBezTo>
                                                          <a:pt x="3098800" y="582990"/>
                                                          <a:pt x="2888342" y="503161"/>
                                                          <a:pt x="2709333" y="391885"/>
                                                        </a:cubicBezTo>
                                                        <a:cubicBezTo>
                                                          <a:pt x="2530324" y="280609"/>
                                                          <a:pt x="2356152" y="154818"/>
                                                          <a:pt x="2186819" y="101599"/>
                                                        </a:cubicBezTo>
                                                        <a:cubicBezTo>
                                                          <a:pt x="2017486" y="48380"/>
                                                          <a:pt x="1886857" y="0"/>
                                                          <a:pt x="1693333" y="72571"/>
                                                        </a:cubicBezTo>
                                                        <a:cubicBezTo>
                                                          <a:pt x="1499809" y="145142"/>
                                                          <a:pt x="1255485" y="353180"/>
                                                          <a:pt x="1025676" y="537028"/>
                                                        </a:cubicBezTo>
                                                        <a:cubicBezTo>
                                                          <a:pt x="795866" y="720876"/>
                                                          <a:pt x="481390" y="914400"/>
                                                          <a:pt x="314476" y="1175657"/>
                                                        </a:cubicBezTo>
                                                        <a:cubicBezTo>
                                                          <a:pt x="147562" y="1436914"/>
                                                          <a:pt x="0" y="1785257"/>
                                                          <a:pt x="24191" y="2104571"/>
                                                        </a:cubicBezTo>
                                                        <a:cubicBezTo>
                                                          <a:pt x="48382" y="2423885"/>
                                                          <a:pt x="314476" y="2864152"/>
                                                          <a:pt x="459619" y="3091542"/>
                                                        </a:cubicBezTo>
                                                        <a:cubicBezTo>
                                                          <a:pt x="604762" y="3318932"/>
                                                          <a:pt x="795867" y="3379409"/>
                                                          <a:pt x="895048" y="3468914"/>
                                                        </a:cubicBezTo>
                                                        <a:cubicBezTo>
                                                          <a:pt x="994229" y="3558419"/>
                                                          <a:pt x="977295" y="3539067"/>
                                                          <a:pt x="1025676" y="3614057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grpFill/>
                                                  <a:ln w="6350">
                                                    <a:solidFill>
                                                      <a:schemeClr val="bg1">
                                                        <a:lumMod val="65000"/>
                                                      </a:schemeClr>
                                                    </a:solidFill>
                                                  </a:ln>
                                                </p:spPr>
                                                <p:style>
                                                  <a:lnRef idx="1">
                                                    <a:schemeClr val="accent1"/>
                                                  </a:lnRef>
                                                  <a:fillRef idx="0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tx1"/>
                                                  </a:fontRef>
                                                </p:style>
                                                <p:txBody>
                                                  <a:bodyPr anchor="ctr"/>
                                                  <a:lstStyle/>
                                                  <a:p>
                                                    <a:pPr algn="ctr" defTabSz="957816" eaLnBrk="1" fontAlgn="auto" hangingPunct="1">
                                                      <a:spcBef>
                                                        <a:spcPts val="0"/>
                                                      </a:spcBef>
                                                      <a:spcAft>
                                                        <a:spcPts val="0"/>
                                                      </a:spcAft>
                                                      <a:defRPr/>
                                                    </a:pPr>
                                                    <a:endParaRPr lang="en-US">
                                                      <a:latin typeface="Arial Narrow" pitchFamily="34" charset="0"/>
                                                    </a:endParaRP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424" name="Группа 303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-27495500" y="-31019750"/>
                                                    <a:ext cx="65234552" cy="62542737"/>
                                                    <a:chOff x="-27495500" y="-31019750"/>
                                                    <a:chExt cx="65234552" cy="62542737"/>
                                                  </a:xfrm>
                                                  <a:grpFill/>
                                                </p:grpSpPr>
                                                <p:sp>
                                                  <p:nvSpPr>
                                                    <p:cNvPr id="425" name="Полилиния 424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-16427753" y="15818153"/>
                                                      <a:ext cx="2331962" cy="297300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1124 w 2331962"/>
                                                        <a:gd name="connsiteY0" fmla="*/ 960361 h 2973009"/>
                                                        <a:gd name="connsiteX1" fmla="*/ 331410 w 2331962"/>
                                                        <a:gd name="connsiteY1" fmla="*/ 1178076 h 2973009"/>
                                                        <a:gd name="connsiteX2" fmla="*/ 520096 w 2331962"/>
                                                        <a:gd name="connsiteY2" fmla="*/ 1453847 h 2973009"/>
                                                        <a:gd name="connsiteX3" fmla="*/ 795867 w 2331962"/>
                                                        <a:gd name="connsiteY3" fmla="*/ 1511904 h 2973009"/>
                                                        <a:gd name="connsiteX4" fmla="*/ 955524 w 2331962"/>
                                                        <a:gd name="connsiteY4" fmla="*/ 1598990 h 2973009"/>
                                                        <a:gd name="connsiteX5" fmla="*/ 1173239 w 2331962"/>
                                                        <a:gd name="connsiteY5" fmla="*/ 1628018 h 2973009"/>
                                                        <a:gd name="connsiteX6" fmla="*/ 1434496 w 2331962"/>
                                                        <a:gd name="connsiteY6" fmla="*/ 1758647 h 2973009"/>
                                                        <a:gd name="connsiteX7" fmla="*/ 1608667 w 2331962"/>
                                                        <a:gd name="connsiteY7" fmla="*/ 2005390 h 2973009"/>
                                                        <a:gd name="connsiteX8" fmla="*/ 1594153 w 2331962"/>
                                                        <a:gd name="connsiteY8" fmla="*/ 2237618 h 2973009"/>
                                                        <a:gd name="connsiteX9" fmla="*/ 1927982 w 2331962"/>
                                                        <a:gd name="connsiteY9" fmla="*/ 2571447 h 2973009"/>
                                                        <a:gd name="connsiteX10" fmla="*/ 2058610 w 2331962"/>
                                                        <a:gd name="connsiteY10" fmla="*/ 2774647 h 2973009"/>
                                                        <a:gd name="connsiteX11" fmla="*/ 2145696 w 2331962"/>
                                                        <a:gd name="connsiteY11" fmla="*/ 2934304 h 2973009"/>
                                                        <a:gd name="connsiteX12" fmla="*/ 2319867 w 2331962"/>
                                                        <a:gd name="connsiteY12" fmla="*/ 2890761 h 2973009"/>
                                                        <a:gd name="connsiteX13" fmla="*/ 2073124 w 2331962"/>
                                                        <a:gd name="connsiteY13" fmla="*/ 2440818 h 2973009"/>
                                                        <a:gd name="connsiteX14" fmla="*/ 2029582 w 2331962"/>
                                                        <a:gd name="connsiteY14" fmla="*/ 2048933 h 2973009"/>
                                                        <a:gd name="connsiteX15" fmla="*/ 1826382 w 2331962"/>
                                                        <a:gd name="connsiteY15" fmla="*/ 1874761 h 2973009"/>
                                                        <a:gd name="connsiteX16" fmla="*/ 1695753 w 2331962"/>
                                                        <a:gd name="connsiteY16" fmla="*/ 1628018 h 2973009"/>
                                                        <a:gd name="connsiteX17" fmla="*/ 1478039 w 2331962"/>
                                                        <a:gd name="connsiteY17" fmla="*/ 1279676 h 2973009"/>
                                                        <a:gd name="connsiteX18" fmla="*/ 1579639 w 2331962"/>
                                                        <a:gd name="connsiteY18" fmla="*/ 931333 h 2973009"/>
                                                        <a:gd name="connsiteX19" fmla="*/ 1521582 w 2331962"/>
                                                        <a:gd name="connsiteY19" fmla="*/ 713618 h 2973009"/>
                                                        <a:gd name="connsiteX20" fmla="*/ 1492553 w 2331962"/>
                                                        <a:gd name="connsiteY20" fmla="*/ 394304 h 2973009"/>
                                                        <a:gd name="connsiteX21" fmla="*/ 1623182 w 2331962"/>
                                                        <a:gd name="connsiteY21" fmla="*/ 278190 h 2973009"/>
                                                        <a:gd name="connsiteX22" fmla="*/ 1565124 w 2331962"/>
                                                        <a:gd name="connsiteY22" fmla="*/ 147561 h 2973009"/>
                                                        <a:gd name="connsiteX23" fmla="*/ 1216782 w 2331962"/>
                                                        <a:gd name="connsiteY23" fmla="*/ 16933 h 2973009"/>
                                                        <a:gd name="connsiteX24" fmla="*/ 868439 w 2331962"/>
                                                        <a:gd name="connsiteY24" fmla="*/ 45961 h 2973009"/>
                                                        <a:gd name="connsiteX25" fmla="*/ 462039 w 2331962"/>
                                                        <a:gd name="connsiteY25" fmla="*/ 191104 h 2973009"/>
                                                        <a:gd name="connsiteX26" fmla="*/ 142724 w 2331962"/>
                                                        <a:gd name="connsiteY26" fmla="*/ 452361 h 2973009"/>
                                                        <a:gd name="connsiteX27" fmla="*/ 84667 w 2331962"/>
                                                        <a:gd name="connsiteY27" fmla="*/ 699104 h 2973009"/>
                                                        <a:gd name="connsiteX28" fmla="*/ 41124 w 2331962"/>
                                                        <a:gd name="connsiteY28" fmla="*/ 960361 h 297300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331962" h="2973009">
                                                          <a:moveTo>
                                                            <a:pt x="41124" y="960361"/>
                                                          </a:moveTo>
                                                          <a:cubicBezTo>
                                                            <a:pt x="82248" y="1040190"/>
                                                            <a:pt x="251581" y="1095828"/>
                                                            <a:pt x="331410" y="1178076"/>
                                                          </a:cubicBezTo>
                                                          <a:cubicBezTo>
                                                            <a:pt x="411239" y="1260324"/>
                                                            <a:pt x="442687" y="1398209"/>
                                                            <a:pt x="520096" y="1453847"/>
                                                          </a:cubicBezTo>
                                                          <a:cubicBezTo>
                                                            <a:pt x="597505" y="1509485"/>
                                                            <a:pt x="723296" y="1487714"/>
                                                            <a:pt x="795867" y="1511904"/>
                                                          </a:cubicBezTo>
                                                          <a:cubicBezTo>
                                                            <a:pt x="868438" y="1536095"/>
                                                            <a:pt x="892629" y="1579638"/>
                                                            <a:pt x="955524" y="1598990"/>
                                                          </a:cubicBezTo>
                                                          <a:cubicBezTo>
                                                            <a:pt x="1018419" y="1618342"/>
                                                            <a:pt x="1093410" y="1601409"/>
                                                            <a:pt x="1173239" y="1628018"/>
                                                          </a:cubicBezTo>
                                                          <a:cubicBezTo>
                                                            <a:pt x="1253068" y="1654627"/>
                                                            <a:pt x="1361925" y="1695752"/>
                                                            <a:pt x="1434496" y="1758647"/>
                                                          </a:cubicBezTo>
                                                          <a:cubicBezTo>
                                                            <a:pt x="1507067" y="1821542"/>
                                                            <a:pt x="1582058" y="1925562"/>
                                                            <a:pt x="1608667" y="2005390"/>
                                                          </a:cubicBezTo>
                                                          <a:cubicBezTo>
                                                            <a:pt x="1635276" y="2085218"/>
                                                            <a:pt x="1540934" y="2143275"/>
                                                            <a:pt x="1594153" y="2237618"/>
                                                          </a:cubicBezTo>
                                                          <a:cubicBezTo>
                                                            <a:pt x="1647372" y="2331961"/>
                                                            <a:pt x="1850572" y="2481942"/>
                                                            <a:pt x="1927982" y="2571447"/>
                                                          </a:cubicBezTo>
                                                          <a:cubicBezTo>
                                                            <a:pt x="2005391" y="2660952"/>
                                                            <a:pt x="2022324" y="2714171"/>
                                                            <a:pt x="2058610" y="2774647"/>
                                                          </a:cubicBezTo>
                                                          <a:cubicBezTo>
                                                            <a:pt x="2094896" y="2835123"/>
                                                            <a:pt x="2102153" y="2914952"/>
                                                            <a:pt x="2145696" y="2934304"/>
                                                          </a:cubicBezTo>
                                                          <a:cubicBezTo>
                                                            <a:pt x="2189239" y="2953656"/>
                                                            <a:pt x="2331962" y="2973009"/>
                                                            <a:pt x="2319867" y="2890761"/>
                                                          </a:cubicBezTo>
                                                          <a:cubicBezTo>
                                                            <a:pt x="2307772" y="2808513"/>
                                                            <a:pt x="2121505" y="2581123"/>
                                                            <a:pt x="2073124" y="2440818"/>
                                                          </a:cubicBezTo>
                                                          <a:cubicBezTo>
                                                            <a:pt x="2024743" y="2300513"/>
                                                            <a:pt x="2070706" y="2143276"/>
                                                            <a:pt x="2029582" y="2048933"/>
                                                          </a:cubicBezTo>
                                                          <a:cubicBezTo>
                                                            <a:pt x="1988458" y="1954590"/>
                                                            <a:pt x="1882020" y="1944914"/>
                                                            <a:pt x="1826382" y="1874761"/>
                                                          </a:cubicBezTo>
                                                          <a:cubicBezTo>
                                                            <a:pt x="1770744" y="1804609"/>
                                                            <a:pt x="1753810" y="1727199"/>
                                                            <a:pt x="1695753" y="1628018"/>
                                                          </a:cubicBezTo>
                                                          <a:cubicBezTo>
                                                            <a:pt x="1637696" y="1528837"/>
                                                            <a:pt x="1497391" y="1395790"/>
                                                            <a:pt x="1478039" y="1279676"/>
                                                          </a:cubicBezTo>
                                                          <a:cubicBezTo>
                                                            <a:pt x="1458687" y="1163562"/>
                                                            <a:pt x="1572382" y="1025676"/>
                                                            <a:pt x="1579639" y="931333"/>
                                                          </a:cubicBezTo>
                                                          <a:cubicBezTo>
                                                            <a:pt x="1586896" y="836990"/>
                                                            <a:pt x="1536096" y="803123"/>
                                                            <a:pt x="1521582" y="713618"/>
                                                          </a:cubicBezTo>
                                                          <a:cubicBezTo>
                                                            <a:pt x="1507068" y="624113"/>
                                                            <a:pt x="1475620" y="466875"/>
                                                            <a:pt x="1492553" y="394304"/>
                                                          </a:cubicBezTo>
                                                          <a:cubicBezTo>
                                                            <a:pt x="1509486" y="321733"/>
                                                            <a:pt x="1611087" y="319314"/>
                                                            <a:pt x="1623182" y="278190"/>
                                                          </a:cubicBezTo>
                                                          <a:cubicBezTo>
                                                            <a:pt x="1635277" y="237066"/>
                                                            <a:pt x="1632857" y="191104"/>
                                                            <a:pt x="1565124" y="147561"/>
                                                          </a:cubicBezTo>
                                                          <a:cubicBezTo>
                                                            <a:pt x="1497391" y="104018"/>
                                                            <a:pt x="1332896" y="33866"/>
                                                            <a:pt x="1216782" y="16933"/>
                                                          </a:cubicBezTo>
                                                          <a:cubicBezTo>
                                                            <a:pt x="1100668" y="0"/>
                                                            <a:pt x="994229" y="16933"/>
                                                            <a:pt x="868439" y="45961"/>
                                                          </a:cubicBezTo>
                                                          <a:cubicBezTo>
                                                            <a:pt x="742648" y="74990"/>
                                                            <a:pt x="582992" y="123371"/>
                                                            <a:pt x="462039" y="191104"/>
                                                          </a:cubicBezTo>
                                                          <a:cubicBezTo>
                                                            <a:pt x="341086" y="258837"/>
                                                            <a:pt x="205619" y="367694"/>
                                                            <a:pt x="142724" y="452361"/>
                                                          </a:cubicBezTo>
                                                          <a:cubicBezTo>
                                                            <a:pt x="79829" y="537028"/>
                                                            <a:pt x="104019" y="614437"/>
                                                            <a:pt x="84667" y="699104"/>
                                                          </a:cubicBezTo>
                                                          <a:cubicBezTo>
                                                            <a:pt x="65315" y="783771"/>
                                                            <a:pt x="0" y="880532"/>
                                                            <a:pt x="41124" y="960361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grpFill/>
                                                    <a:ln w="6350">
                                                      <a:solidFill>
                                                        <a:schemeClr val="bg1">
                                                          <a:lumMod val="65000"/>
                                                        </a:schemeClr>
                                                      </a:solidFill>
                                                    </a:ln>
                                                  </p:spPr>
                                                  <p:style>
                                                    <a:lnRef idx="1">
                                                      <a:schemeClr val="accent1"/>
                                                    </a:lnRef>
                                                    <a:fillRef idx="0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tx1"/>
                                                    </a:fontRef>
                                                  </p:style>
                                                  <p:txBody>
                                                    <a:bodyPr anchor="ctr"/>
                                                    <a:lstStyle/>
                                                    <a:p>
                                                      <a:pPr algn="ctr" defTabSz="957816" eaLnBrk="1" fontAlgn="auto" hangingPunct="1">
                                                        <a:spcBef>
                                                          <a:spcPts val="0"/>
                                                        </a:spcBef>
                                                        <a:spcAft>
                                                          <a:spcPts val="0"/>
                                                        </a:spcAft>
                                                        <a:defRPr/>
                                                      </a:pPr>
                                                      <a:endParaRPr lang="en-US">
                                                        <a:latin typeface="Arial Narrow" pitchFamily="34" charset="0"/>
                                                      </a:endParaRP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426" name="Группа 301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-27495500" y="-31019750"/>
                                                      <a:ext cx="65234552" cy="62542737"/>
                                                      <a:chOff x="-27495500" y="-31019750"/>
                                                      <a:chExt cx="65234552" cy="62542737"/>
                                                    </a:xfrm>
                                                    <a:grpFill/>
                                                  </p:grpSpPr>
                                                  <p:sp>
                                                    <p:nvSpPr>
                                                      <p:cNvPr id="427" name="Полилиния 42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-21773848" y="9673771"/>
                                                        <a:ext cx="6674153" cy="1063413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613505 w 6674153"/>
                                                          <a:gd name="connsiteY0" fmla="*/ 587829 h 10634134"/>
                                                          <a:gd name="connsiteX1" fmla="*/ 1453848 w 6674153"/>
                                                          <a:gd name="connsiteY1" fmla="*/ 921658 h 10634134"/>
                                                          <a:gd name="connsiteX2" fmla="*/ 1352248 w 6674153"/>
                                                          <a:gd name="connsiteY2" fmla="*/ 1066800 h 10634134"/>
                                                          <a:gd name="connsiteX3" fmla="*/ 1366762 w 6674153"/>
                                                          <a:gd name="connsiteY3" fmla="*/ 1299029 h 10634134"/>
                                                          <a:gd name="connsiteX4" fmla="*/ 1265162 w 6674153"/>
                                                          <a:gd name="connsiteY4" fmla="*/ 1313543 h 10634134"/>
                                                          <a:gd name="connsiteX5" fmla="*/ 1308705 w 6674153"/>
                                                          <a:gd name="connsiteY5" fmla="*/ 1589315 h 10634134"/>
                                                          <a:gd name="connsiteX6" fmla="*/ 1090991 w 6674153"/>
                                                          <a:gd name="connsiteY6" fmla="*/ 1879600 h 10634134"/>
                                                          <a:gd name="connsiteX7" fmla="*/ 1061962 w 6674153"/>
                                                          <a:gd name="connsiteY7" fmla="*/ 2140858 h 10634134"/>
                                                          <a:gd name="connsiteX8" fmla="*/ 815219 w 6674153"/>
                                                          <a:gd name="connsiteY8" fmla="*/ 2111829 h 10634134"/>
                                                          <a:gd name="connsiteX9" fmla="*/ 394305 w 6674153"/>
                                                          <a:gd name="connsiteY9" fmla="*/ 2184400 h 10634134"/>
                                                          <a:gd name="connsiteX10" fmla="*/ 133048 w 6674153"/>
                                                          <a:gd name="connsiteY10" fmla="*/ 2561772 h 10634134"/>
                                                          <a:gd name="connsiteX11" fmla="*/ 2419 w 6674153"/>
                                                          <a:gd name="connsiteY11" fmla="*/ 2721429 h 10634134"/>
                                                          <a:gd name="connsiteX12" fmla="*/ 118534 w 6674153"/>
                                                          <a:gd name="connsiteY12" fmla="*/ 2982686 h 10634134"/>
                                                          <a:gd name="connsiteX13" fmla="*/ 104019 w 6674153"/>
                                                          <a:gd name="connsiteY13" fmla="*/ 3389086 h 10634134"/>
                                                          <a:gd name="connsiteX14" fmla="*/ 162077 w 6674153"/>
                                                          <a:gd name="connsiteY14" fmla="*/ 3606800 h 10634134"/>
                                                          <a:gd name="connsiteX15" fmla="*/ 307219 w 6674153"/>
                                                          <a:gd name="connsiteY15" fmla="*/ 4129315 h 10634134"/>
                                                          <a:gd name="connsiteX16" fmla="*/ 263677 w 6674153"/>
                                                          <a:gd name="connsiteY16" fmla="*/ 4376058 h 10634134"/>
                                                          <a:gd name="connsiteX17" fmla="*/ 249162 w 6674153"/>
                                                          <a:gd name="connsiteY17" fmla="*/ 4695372 h 10634134"/>
                                                          <a:gd name="connsiteX18" fmla="*/ 176591 w 6674153"/>
                                                          <a:gd name="connsiteY18" fmla="*/ 5087258 h 10634134"/>
                                                          <a:gd name="connsiteX19" fmla="*/ 437848 w 6674153"/>
                                                          <a:gd name="connsiteY19" fmla="*/ 5334000 h 10634134"/>
                                                          <a:gd name="connsiteX20" fmla="*/ 524934 w 6674153"/>
                                                          <a:gd name="connsiteY20" fmla="*/ 5580743 h 10634134"/>
                                                          <a:gd name="connsiteX21" fmla="*/ 582991 w 6674153"/>
                                                          <a:gd name="connsiteY21" fmla="*/ 5856515 h 10634134"/>
                                                          <a:gd name="connsiteX22" fmla="*/ 641048 w 6674153"/>
                                                          <a:gd name="connsiteY22" fmla="*/ 6146800 h 10634134"/>
                                                          <a:gd name="connsiteX23" fmla="*/ 887791 w 6674153"/>
                                                          <a:gd name="connsiteY23" fmla="*/ 6379029 h 10634134"/>
                                                          <a:gd name="connsiteX24" fmla="*/ 902305 w 6674153"/>
                                                          <a:gd name="connsiteY24" fmla="*/ 6625772 h 10634134"/>
                                                          <a:gd name="connsiteX25" fmla="*/ 1032934 w 6674153"/>
                                                          <a:gd name="connsiteY25" fmla="*/ 6945086 h 10634134"/>
                                                          <a:gd name="connsiteX26" fmla="*/ 1105505 w 6674153"/>
                                                          <a:gd name="connsiteY26" fmla="*/ 7322458 h 10634134"/>
                                                          <a:gd name="connsiteX27" fmla="*/ 1207105 w 6674153"/>
                                                          <a:gd name="connsiteY27" fmla="*/ 7612743 h 10634134"/>
                                                          <a:gd name="connsiteX28" fmla="*/ 1395791 w 6674153"/>
                                                          <a:gd name="connsiteY28" fmla="*/ 8019143 h 10634134"/>
                                                          <a:gd name="connsiteX29" fmla="*/ 1598991 w 6674153"/>
                                                          <a:gd name="connsiteY29" fmla="*/ 8352972 h 10634134"/>
                                                          <a:gd name="connsiteX30" fmla="*/ 1918305 w 6674153"/>
                                                          <a:gd name="connsiteY30" fmla="*/ 8440058 h 10634134"/>
                                                          <a:gd name="connsiteX31" fmla="*/ 1976362 w 6674153"/>
                                                          <a:gd name="connsiteY31" fmla="*/ 8715829 h 10634134"/>
                                                          <a:gd name="connsiteX32" fmla="*/ 2194077 w 6674153"/>
                                                          <a:gd name="connsiteY32" fmla="*/ 9035143 h 10634134"/>
                                                          <a:gd name="connsiteX33" fmla="*/ 2469848 w 6674153"/>
                                                          <a:gd name="connsiteY33" fmla="*/ 9601200 h 10634134"/>
                                                          <a:gd name="connsiteX34" fmla="*/ 2760134 w 6674153"/>
                                                          <a:gd name="connsiteY34" fmla="*/ 9818915 h 10634134"/>
                                                          <a:gd name="connsiteX35" fmla="*/ 2919791 w 6674153"/>
                                                          <a:gd name="connsiteY35" fmla="*/ 10065658 h 10634134"/>
                                                          <a:gd name="connsiteX36" fmla="*/ 3282648 w 6674153"/>
                                                          <a:gd name="connsiteY36" fmla="*/ 10138229 h 10634134"/>
                                                          <a:gd name="connsiteX37" fmla="*/ 3485848 w 6674153"/>
                                                          <a:gd name="connsiteY37" fmla="*/ 10326915 h 10634134"/>
                                                          <a:gd name="connsiteX38" fmla="*/ 3776134 w 6674153"/>
                                                          <a:gd name="connsiteY38" fmla="*/ 10472058 h 10634134"/>
                                                          <a:gd name="connsiteX39" fmla="*/ 4022877 w 6674153"/>
                                                          <a:gd name="connsiteY39" fmla="*/ 10443029 h 10634134"/>
                                                          <a:gd name="connsiteX40" fmla="*/ 4342191 w 6674153"/>
                                                          <a:gd name="connsiteY40" fmla="*/ 10501086 h 10634134"/>
                                                          <a:gd name="connsiteX41" fmla="*/ 4487334 w 6674153"/>
                                                          <a:gd name="connsiteY41" fmla="*/ 10631715 h 10634134"/>
                                                          <a:gd name="connsiteX42" fmla="*/ 4646991 w 6674153"/>
                                                          <a:gd name="connsiteY42" fmla="*/ 10515600 h 10634134"/>
                                                          <a:gd name="connsiteX43" fmla="*/ 4429277 w 6674153"/>
                                                          <a:gd name="connsiteY43" fmla="*/ 10283372 h 10634134"/>
                                                          <a:gd name="connsiteX44" fmla="*/ 4182534 w 6674153"/>
                                                          <a:gd name="connsiteY44" fmla="*/ 10022115 h 10634134"/>
                                                          <a:gd name="connsiteX45" fmla="*/ 4051905 w 6674153"/>
                                                          <a:gd name="connsiteY45" fmla="*/ 9557658 h 10634134"/>
                                                          <a:gd name="connsiteX46" fmla="*/ 3877734 w 6674153"/>
                                                          <a:gd name="connsiteY46" fmla="*/ 9339943 h 10634134"/>
                                                          <a:gd name="connsiteX47" fmla="*/ 3732591 w 6674153"/>
                                                          <a:gd name="connsiteY47" fmla="*/ 9064172 h 10634134"/>
                                                          <a:gd name="connsiteX48" fmla="*/ 3689048 w 6674153"/>
                                                          <a:gd name="connsiteY48" fmla="*/ 8802915 h 10634134"/>
                                                          <a:gd name="connsiteX49" fmla="*/ 3834191 w 6674153"/>
                                                          <a:gd name="connsiteY49" fmla="*/ 8599715 h 10634134"/>
                                                          <a:gd name="connsiteX50" fmla="*/ 3993848 w 6674153"/>
                                                          <a:gd name="connsiteY50" fmla="*/ 8483600 h 10634134"/>
                                                          <a:gd name="connsiteX51" fmla="*/ 4138991 w 6674153"/>
                                                          <a:gd name="connsiteY51" fmla="*/ 8251372 h 10634134"/>
                                                          <a:gd name="connsiteX52" fmla="*/ 4269619 w 6674153"/>
                                                          <a:gd name="connsiteY52" fmla="*/ 8062686 h 10634134"/>
                                                          <a:gd name="connsiteX53" fmla="*/ 4530877 w 6674153"/>
                                                          <a:gd name="connsiteY53" fmla="*/ 8106229 h 10634134"/>
                                                          <a:gd name="connsiteX54" fmla="*/ 4603448 w 6674153"/>
                                                          <a:gd name="connsiteY54" fmla="*/ 7990115 h 10634134"/>
                                                          <a:gd name="connsiteX55" fmla="*/ 4777619 w 6674153"/>
                                                          <a:gd name="connsiteY55" fmla="*/ 7728858 h 10634134"/>
                                                          <a:gd name="connsiteX56" fmla="*/ 4835677 w 6674153"/>
                                                          <a:gd name="connsiteY56" fmla="*/ 7612743 h 10634134"/>
                                                          <a:gd name="connsiteX57" fmla="*/ 5024362 w 6674153"/>
                                                          <a:gd name="connsiteY57" fmla="*/ 7612743 h 10634134"/>
                                                          <a:gd name="connsiteX58" fmla="*/ 5256591 w 6674153"/>
                                                          <a:gd name="connsiteY58" fmla="*/ 7453086 h 10634134"/>
                                                          <a:gd name="connsiteX59" fmla="*/ 5329162 w 6674153"/>
                                                          <a:gd name="connsiteY59" fmla="*/ 7235372 h 10634134"/>
                                                          <a:gd name="connsiteX60" fmla="*/ 5532362 w 6674153"/>
                                                          <a:gd name="connsiteY60" fmla="*/ 7104743 h 10634134"/>
                                                          <a:gd name="connsiteX61" fmla="*/ 5677505 w 6674153"/>
                                                          <a:gd name="connsiteY61" fmla="*/ 6930572 h 10634134"/>
                                                          <a:gd name="connsiteX62" fmla="*/ 5721048 w 6674153"/>
                                                          <a:gd name="connsiteY62" fmla="*/ 6611258 h 10634134"/>
                                                          <a:gd name="connsiteX63" fmla="*/ 5909734 w 6674153"/>
                                                          <a:gd name="connsiteY63" fmla="*/ 6408058 h 10634134"/>
                                                          <a:gd name="connsiteX64" fmla="*/ 6229048 w 6674153"/>
                                                          <a:gd name="connsiteY64" fmla="*/ 6364515 h 10634134"/>
                                                          <a:gd name="connsiteX65" fmla="*/ 6519334 w 6674153"/>
                                                          <a:gd name="connsiteY65" fmla="*/ 6350000 h 10634134"/>
                                                          <a:gd name="connsiteX66" fmla="*/ 6664477 w 6674153"/>
                                                          <a:gd name="connsiteY66" fmla="*/ 6175829 h 10634134"/>
                                                          <a:gd name="connsiteX67" fmla="*/ 6577391 w 6674153"/>
                                                          <a:gd name="connsiteY67" fmla="*/ 5972629 h 10634134"/>
                                                          <a:gd name="connsiteX68" fmla="*/ 6229048 w 6674153"/>
                                                          <a:gd name="connsiteY68" fmla="*/ 5653315 h 10634134"/>
                                                          <a:gd name="connsiteX69" fmla="*/ 6243562 w 6674153"/>
                                                          <a:gd name="connsiteY69" fmla="*/ 5392058 h 10634134"/>
                                                          <a:gd name="connsiteX70" fmla="*/ 6475791 w 6674153"/>
                                                          <a:gd name="connsiteY70" fmla="*/ 5334000 h 10634134"/>
                                                          <a:gd name="connsiteX71" fmla="*/ 6591905 w 6674153"/>
                                                          <a:gd name="connsiteY71" fmla="*/ 5116286 h 10634134"/>
                                                          <a:gd name="connsiteX72" fmla="*/ 6577391 w 6674153"/>
                                                          <a:gd name="connsiteY72" fmla="*/ 4651829 h 10634134"/>
                                                          <a:gd name="connsiteX73" fmla="*/ 6591905 w 6674153"/>
                                                          <a:gd name="connsiteY73" fmla="*/ 4390572 h 10634134"/>
                                                          <a:gd name="connsiteX74" fmla="*/ 6519334 w 6674153"/>
                                                          <a:gd name="connsiteY74" fmla="*/ 4259943 h 10634134"/>
                                                          <a:gd name="connsiteX75" fmla="*/ 6403219 w 6674153"/>
                                                          <a:gd name="connsiteY75" fmla="*/ 4158343 h 10634134"/>
                                                          <a:gd name="connsiteX76" fmla="*/ 6359677 w 6674153"/>
                                                          <a:gd name="connsiteY76" fmla="*/ 3969658 h 10634134"/>
                                                          <a:gd name="connsiteX77" fmla="*/ 5808134 w 6674153"/>
                                                          <a:gd name="connsiteY77" fmla="*/ 3127829 h 10634134"/>
                                                          <a:gd name="connsiteX78" fmla="*/ 3950305 w 6674153"/>
                                                          <a:gd name="connsiteY78" fmla="*/ 1284515 h 10634134"/>
                                                          <a:gd name="connsiteX79" fmla="*/ 2542419 w 6674153"/>
                                                          <a:gd name="connsiteY79" fmla="*/ 152400 h 10634134"/>
                                                          <a:gd name="connsiteX80" fmla="*/ 1845734 w 6674153"/>
                                                          <a:gd name="connsiteY80" fmla="*/ 370115 h 10634134"/>
                                                          <a:gd name="connsiteX81" fmla="*/ 1613505 w 6674153"/>
                                                          <a:gd name="connsiteY81" fmla="*/ 587829 h 1063413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  <a:cxn ang="0">
                                                            <a:pos x="connsiteX39" y="connsiteY39"/>
                                                          </a:cxn>
                                                          <a:cxn ang="0">
                                                            <a:pos x="connsiteX40" y="connsiteY40"/>
                                                          </a:cxn>
                                                          <a:cxn ang="0">
                                                            <a:pos x="connsiteX41" y="connsiteY41"/>
                                                          </a:cxn>
                                                          <a:cxn ang="0">
                                                            <a:pos x="connsiteX42" y="connsiteY42"/>
                                                          </a:cxn>
                                                          <a:cxn ang="0">
                                                            <a:pos x="connsiteX43" y="connsiteY43"/>
                                                          </a:cxn>
                                                          <a:cxn ang="0">
                                                            <a:pos x="connsiteX44" y="connsiteY44"/>
                                                          </a:cxn>
                                                          <a:cxn ang="0">
                                                            <a:pos x="connsiteX45" y="connsiteY45"/>
                                                          </a:cxn>
                                                          <a:cxn ang="0">
                                                            <a:pos x="connsiteX46" y="connsiteY46"/>
                                                          </a:cxn>
                                                          <a:cxn ang="0">
                                                            <a:pos x="connsiteX47" y="connsiteY47"/>
                                                          </a:cxn>
                                                          <a:cxn ang="0">
                                                            <a:pos x="connsiteX48" y="connsiteY48"/>
                                                          </a:cxn>
                                                          <a:cxn ang="0">
                                                            <a:pos x="connsiteX49" y="connsiteY49"/>
                                                          </a:cxn>
                                                          <a:cxn ang="0">
                                                            <a:pos x="connsiteX50" y="connsiteY50"/>
                                                          </a:cxn>
                                                          <a:cxn ang="0">
                                                            <a:pos x="connsiteX51" y="connsiteY51"/>
                                                          </a:cxn>
                                                          <a:cxn ang="0">
                                                            <a:pos x="connsiteX52" y="connsiteY52"/>
                                                          </a:cxn>
                                                          <a:cxn ang="0">
                                                            <a:pos x="connsiteX53" y="connsiteY53"/>
                                                          </a:cxn>
                                                          <a:cxn ang="0">
                                                            <a:pos x="connsiteX54" y="connsiteY54"/>
                                                          </a:cxn>
                                                          <a:cxn ang="0">
                                                            <a:pos x="connsiteX55" y="connsiteY55"/>
                                                          </a:cxn>
                                                          <a:cxn ang="0">
                                                            <a:pos x="connsiteX56" y="connsiteY56"/>
                                                          </a:cxn>
                                                          <a:cxn ang="0">
                                                            <a:pos x="connsiteX57" y="connsiteY57"/>
                                                          </a:cxn>
                                                          <a:cxn ang="0">
                                                            <a:pos x="connsiteX58" y="connsiteY58"/>
                                                          </a:cxn>
                                                          <a:cxn ang="0">
                                                            <a:pos x="connsiteX59" y="connsiteY59"/>
                                                          </a:cxn>
                                                          <a:cxn ang="0">
                                                            <a:pos x="connsiteX60" y="connsiteY60"/>
                                                          </a:cxn>
                                                          <a:cxn ang="0">
                                                            <a:pos x="connsiteX61" y="connsiteY61"/>
                                                          </a:cxn>
                                                          <a:cxn ang="0">
                                                            <a:pos x="connsiteX62" y="connsiteY62"/>
                                                          </a:cxn>
                                                          <a:cxn ang="0">
                                                            <a:pos x="connsiteX63" y="connsiteY63"/>
                                                          </a:cxn>
                                                          <a:cxn ang="0">
                                                            <a:pos x="connsiteX64" y="connsiteY64"/>
                                                          </a:cxn>
                                                          <a:cxn ang="0">
                                                            <a:pos x="connsiteX65" y="connsiteY65"/>
                                                          </a:cxn>
                                                          <a:cxn ang="0">
                                                            <a:pos x="connsiteX66" y="connsiteY66"/>
                                                          </a:cxn>
                                                          <a:cxn ang="0">
                                                            <a:pos x="connsiteX67" y="connsiteY67"/>
                                                          </a:cxn>
                                                          <a:cxn ang="0">
                                                            <a:pos x="connsiteX68" y="connsiteY68"/>
                                                          </a:cxn>
                                                          <a:cxn ang="0">
                                                            <a:pos x="connsiteX69" y="connsiteY69"/>
                                                          </a:cxn>
                                                          <a:cxn ang="0">
                                                            <a:pos x="connsiteX70" y="connsiteY70"/>
                                                          </a:cxn>
                                                          <a:cxn ang="0">
                                                            <a:pos x="connsiteX71" y="connsiteY71"/>
                                                          </a:cxn>
                                                          <a:cxn ang="0">
                                                            <a:pos x="connsiteX72" y="connsiteY72"/>
                                                          </a:cxn>
                                                          <a:cxn ang="0">
                                                            <a:pos x="connsiteX73" y="connsiteY73"/>
                                                          </a:cxn>
                                                          <a:cxn ang="0">
                                                            <a:pos x="connsiteX74" y="connsiteY74"/>
                                                          </a:cxn>
                                                          <a:cxn ang="0">
                                                            <a:pos x="connsiteX75" y="connsiteY75"/>
                                                          </a:cxn>
                                                          <a:cxn ang="0">
                                                            <a:pos x="connsiteX76" y="connsiteY76"/>
                                                          </a:cxn>
                                                          <a:cxn ang="0">
                                                            <a:pos x="connsiteX77" y="connsiteY77"/>
                                                          </a:cxn>
                                                          <a:cxn ang="0">
                                                            <a:pos x="connsiteX78" y="connsiteY78"/>
                                                          </a:cxn>
                                                          <a:cxn ang="0">
                                                            <a:pos x="connsiteX79" y="connsiteY79"/>
                                                          </a:cxn>
                                                          <a:cxn ang="0">
                                                            <a:pos x="connsiteX80" y="connsiteY80"/>
                                                          </a:cxn>
                                                          <a:cxn ang="0">
                                                            <a:pos x="connsiteX81" y="connsiteY8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6674153" h="10634134">
                                                            <a:moveTo>
                                                              <a:pt x="1613505" y="587829"/>
                                                            </a:moveTo>
                                                            <a:cubicBezTo>
                                                              <a:pt x="1548191" y="679753"/>
                                                              <a:pt x="1497391" y="841830"/>
                                                              <a:pt x="1453848" y="921658"/>
                                                            </a:cubicBezTo>
                                                            <a:cubicBezTo>
                                                              <a:pt x="1410305" y="1001486"/>
                                                              <a:pt x="1366762" y="1003905"/>
                                                              <a:pt x="1352248" y="1066800"/>
                                                            </a:cubicBezTo>
                                                            <a:cubicBezTo>
                                                              <a:pt x="1337734" y="1129695"/>
                                                              <a:pt x="1381276" y="1257905"/>
                                                              <a:pt x="1366762" y="1299029"/>
                                                            </a:cubicBezTo>
                                                            <a:cubicBezTo>
                                                              <a:pt x="1352248" y="1340153"/>
                                                              <a:pt x="1274838" y="1265162"/>
                                                              <a:pt x="1265162" y="1313543"/>
                                                            </a:cubicBezTo>
                                                            <a:cubicBezTo>
                                                              <a:pt x="1255486" y="1361924"/>
                                                              <a:pt x="1337733" y="1494972"/>
                                                              <a:pt x="1308705" y="1589315"/>
                                                            </a:cubicBezTo>
                                                            <a:cubicBezTo>
                                                              <a:pt x="1279677" y="1683658"/>
                                                              <a:pt x="1132115" y="1787676"/>
                                                              <a:pt x="1090991" y="1879600"/>
                                                            </a:cubicBezTo>
                                                            <a:cubicBezTo>
                                                              <a:pt x="1049867" y="1971524"/>
                                                              <a:pt x="1107924" y="2102153"/>
                                                              <a:pt x="1061962" y="2140858"/>
                                                            </a:cubicBezTo>
                                                            <a:cubicBezTo>
                                                              <a:pt x="1016000" y="2179563"/>
                                                              <a:pt x="926495" y="2104572"/>
                                                              <a:pt x="815219" y="2111829"/>
                                                            </a:cubicBezTo>
                                                            <a:cubicBezTo>
                                                              <a:pt x="703943" y="2119086"/>
                                                              <a:pt x="508000" y="2109410"/>
                                                              <a:pt x="394305" y="2184400"/>
                                                            </a:cubicBezTo>
                                                            <a:cubicBezTo>
                                                              <a:pt x="280610" y="2259390"/>
                                                              <a:pt x="198362" y="2472267"/>
                                                              <a:pt x="133048" y="2561772"/>
                                                            </a:cubicBezTo>
                                                            <a:cubicBezTo>
                                                              <a:pt x="67734" y="2651277"/>
                                                              <a:pt x="4838" y="2651277"/>
                                                              <a:pt x="2419" y="2721429"/>
                                                            </a:cubicBezTo>
                                                            <a:cubicBezTo>
                                                              <a:pt x="0" y="2791581"/>
                                                              <a:pt x="101601" y="2871410"/>
                                                              <a:pt x="118534" y="2982686"/>
                                                            </a:cubicBezTo>
                                                            <a:cubicBezTo>
                                                              <a:pt x="135467" y="3093962"/>
                                                              <a:pt x="96762" y="3285067"/>
                                                              <a:pt x="104019" y="3389086"/>
                                                            </a:cubicBezTo>
                                                            <a:cubicBezTo>
                                                              <a:pt x="111276" y="3493105"/>
                                                              <a:pt x="128210" y="3483429"/>
                                                              <a:pt x="162077" y="3606800"/>
                                                            </a:cubicBezTo>
                                                            <a:cubicBezTo>
                                                              <a:pt x="195944" y="3730171"/>
                                                              <a:pt x="290286" y="4001105"/>
                                                              <a:pt x="307219" y="4129315"/>
                                                            </a:cubicBezTo>
                                                            <a:cubicBezTo>
                                                              <a:pt x="324152" y="4257525"/>
                                                              <a:pt x="273353" y="4281715"/>
                                                              <a:pt x="263677" y="4376058"/>
                                                            </a:cubicBezTo>
                                                            <a:cubicBezTo>
                                                              <a:pt x="254001" y="4470401"/>
                                                              <a:pt x="263676" y="4576839"/>
                                                              <a:pt x="249162" y="4695372"/>
                                                            </a:cubicBezTo>
                                                            <a:cubicBezTo>
                                                              <a:pt x="234648" y="4813905"/>
                                                              <a:pt x="145143" y="4980820"/>
                                                              <a:pt x="176591" y="5087258"/>
                                                            </a:cubicBezTo>
                                                            <a:cubicBezTo>
                                                              <a:pt x="208039" y="5193696"/>
                                                              <a:pt x="379791" y="5251753"/>
                                                              <a:pt x="437848" y="5334000"/>
                                                            </a:cubicBezTo>
                                                            <a:cubicBezTo>
                                                              <a:pt x="495905" y="5416248"/>
                                                              <a:pt x="500743" y="5493657"/>
                                                              <a:pt x="524934" y="5580743"/>
                                                            </a:cubicBezTo>
                                                            <a:cubicBezTo>
                                                              <a:pt x="549124" y="5667829"/>
                                                              <a:pt x="563639" y="5762172"/>
                                                              <a:pt x="582991" y="5856515"/>
                                                            </a:cubicBezTo>
                                                            <a:cubicBezTo>
                                                              <a:pt x="602343" y="5950858"/>
                                                              <a:pt x="590248" y="6059714"/>
                                                              <a:pt x="641048" y="6146800"/>
                                                            </a:cubicBezTo>
                                                            <a:cubicBezTo>
                                                              <a:pt x="691848" y="6233886"/>
                                                              <a:pt x="844248" y="6299200"/>
                                                              <a:pt x="887791" y="6379029"/>
                                                            </a:cubicBezTo>
                                                            <a:cubicBezTo>
                                                              <a:pt x="931334" y="6458858"/>
                                                              <a:pt x="878114" y="6531429"/>
                                                              <a:pt x="902305" y="6625772"/>
                                                            </a:cubicBezTo>
                                                            <a:cubicBezTo>
                                                              <a:pt x="926496" y="6720115"/>
                                                              <a:pt x="999067" y="6828972"/>
                                                              <a:pt x="1032934" y="6945086"/>
                                                            </a:cubicBezTo>
                                                            <a:cubicBezTo>
                                                              <a:pt x="1066801" y="7061200"/>
                                                              <a:pt x="1076476" y="7211182"/>
                                                              <a:pt x="1105505" y="7322458"/>
                                                            </a:cubicBezTo>
                                                            <a:cubicBezTo>
                                                              <a:pt x="1134534" y="7433734"/>
                                                              <a:pt x="1158724" y="7496629"/>
                                                              <a:pt x="1207105" y="7612743"/>
                                                            </a:cubicBezTo>
                                                            <a:cubicBezTo>
                                                              <a:pt x="1255486" y="7728857"/>
                                                              <a:pt x="1330477" y="7895772"/>
                                                              <a:pt x="1395791" y="8019143"/>
                                                            </a:cubicBezTo>
                                                            <a:cubicBezTo>
                                                              <a:pt x="1461105" y="8142515"/>
                                                              <a:pt x="1511905" y="8282820"/>
                                                              <a:pt x="1598991" y="8352972"/>
                                                            </a:cubicBezTo>
                                                            <a:cubicBezTo>
                                                              <a:pt x="1686077" y="8423124"/>
                                                              <a:pt x="1855410" y="8379582"/>
                                                              <a:pt x="1918305" y="8440058"/>
                                                            </a:cubicBezTo>
                                                            <a:cubicBezTo>
                                                              <a:pt x="1981200" y="8500534"/>
                                                              <a:pt x="1930400" y="8616648"/>
                                                              <a:pt x="1976362" y="8715829"/>
                                                            </a:cubicBezTo>
                                                            <a:cubicBezTo>
                                                              <a:pt x="2022324" y="8815010"/>
                                                              <a:pt x="2111829" y="8887581"/>
                                                              <a:pt x="2194077" y="9035143"/>
                                                            </a:cubicBezTo>
                                                            <a:cubicBezTo>
                                                              <a:pt x="2276325" y="9182705"/>
                                                              <a:pt x="2375505" y="9470571"/>
                                                              <a:pt x="2469848" y="9601200"/>
                                                            </a:cubicBezTo>
                                                            <a:cubicBezTo>
                                                              <a:pt x="2564191" y="9731829"/>
                                                              <a:pt x="2685143" y="9741505"/>
                                                              <a:pt x="2760134" y="9818915"/>
                                                            </a:cubicBezTo>
                                                            <a:cubicBezTo>
                                                              <a:pt x="2835124" y="9896325"/>
                                                              <a:pt x="2832705" y="10012439"/>
                                                              <a:pt x="2919791" y="10065658"/>
                                                            </a:cubicBezTo>
                                                            <a:cubicBezTo>
                                                              <a:pt x="3006877" y="10118877"/>
                                                              <a:pt x="3188305" y="10094686"/>
                                                              <a:pt x="3282648" y="10138229"/>
                                                            </a:cubicBezTo>
                                                            <a:cubicBezTo>
                                                              <a:pt x="3376991" y="10181772"/>
                                                              <a:pt x="3403600" y="10271277"/>
                                                              <a:pt x="3485848" y="10326915"/>
                                                            </a:cubicBezTo>
                                                            <a:cubicBezTo>
                                                              <a:pt x="3568096" y="10382553"/>
                                                              <a:pt x="3686629" y="10452706"/>
                                                              <a:pt x="3776134" y="10472058"/>
                                                            </a:cubicBezTo>
                                                            <a:cubicBezTo>
                                                              <a:pt x="3865639" y="10491410"/>
                                                              <a:pt x="3928534" y="10438191"/>
                                                              <a:pt x="4022877" y="10443029"/>
                                                            </a:cubicBezTo>
                                                            <a:cubicBezTo>
                                                              <a:pt x="4117220" y="10447867"/>
                                                              <a:pt x="4264782" y="10469638"/>
                                                              <a:pt x="4342191" y="10501086"/>
                                                            </a:cubicBezTo>
                                                            <a:cubicBezTo>
                                                              <a:pt x="4419600" y="10532534"/>
                                                              <a:pt x="4436534" y="10629296"/>
                                                              <a:pt x="4487334" y="10631715"/>
                                                            </a:cubicBezTo>
                                                            <a:cubicBezTo>
                                                              <a:pt x="4538134" y="10634134"/>
                                                              <a:pt x="4656667" y="10573657"/>
                                                              <a:pt x="4646991" y="10515600"/>
                                                            </a:cubicBezTo>
                                                            <a:cubicBezTo>
                                                              <a:pt x="4637315" y="10457543"/>
                                                              <a:pt x="4429277" y="10283372"/>
                                                              <a:pt x="4429277" y="10283372"/>
                                                            </a:cubicBezTo>
                                                            <a:cubicBezTo>
                                                              <a:pt x="4351867" y="10201124"/>
                                                              <a:pt x="4245429" y="10143067"/>
                                                              <a:pt x="4182534" y="10022115"/>
                                                            </a:cubicBezTo>
                                                            <a:cubicBezTo>
                                                              <a:pt x="4119639" y="9901163"/>
                                                              <a:pt x="4102705" y="9671353"/>
                                                              <a:pt x="4051905" y="9557658"/>
                                                            </a:cubicBezTo>
                                                            <a:cubicBezTo>
                                                              <a:pt x="4001105" y="9443963"/>
                                                              <a:pt x="3930953" y="9422191"/>
                                                              <a:pt x="3877734" y="9339943"/>
                                                            </a:cubicBezTo>
                                                            <a:cubicBezTo>
                                                              <a:pt x="3824515" y="9257695"/>
                                                              <a:pt x="3764039" y="9153677"/>
                                                              <a:pt x="3732591" y="9064172"/>
                                                            </a:cubicBezTo>
                                                            <a:cubicBezTo>
                                                              <a:pt x="3701143" y="8974667"/>
                                                              <a:pt x="3672115" y="8880325"/>
                                                              <a:pt x="3689048" y="8802915"/>
                                                            </a:cubicBezTo>
                                                            <a:cubicBezTo>
                                                              <a:pt x="3705981" y="8725505"/>
                                                              <a:pt x="3783391" y="8652934"/>
                                                              <a:pt x="3834191" y="8599715"/>
                                                            </a:cubicBezTo>
                                                            <a:cubicBezTo>
                                                              <a:pt x="3884991" y="8546496"/>
                                                              <a:pt x="3943048" y="8541657"/>
                                                              <a:pt x="3993848" y="8483600"/>
                                                            </a:cubicBezTo>
                                                            <a:cubicBezTo>
                                                              <a:pt x="4044648" y="8425543"/>
                                                              <a:pt x="4093029" y="8321524"/>
                                                              <a:pt x="4138991" y="8251372"/>
                                                            </a:cubicBezTo>
                                                            <a:cubicBezTo>
                                                              <a:pt x="4184953" y="8181220"/>
                                                              <a:pt x="4204305" y="8086876"/>
                                                              <a:pt x="4269619" y="8062686"/>
                                                            </a:cubicBezTo>
                                                            <a:cubicBezTo>
                                                              <a:pt x="4334933" y="8038496"/>
                                                              <a:pt x="4475239" y="8118324"/>
                                                              <a:pt x="4530877" y="8106229"/>
                                                            </a:cubicBezTo>
                                                            <a:cubicBezTo>
                                                              <a:pt x="4586515" y="8094134"/>
                                                              <a:pt x="4562324" y="8053010"/>
                                                              <a:pt x="4603448" y="7990115"/>
                                                            </a:cubicBezTo>
                                                            <a:cubicBezTo>
                                                              <a:pt x="4644572" y="7927220"/>
                                                              <a:pt x="4738914" y="7791753"/>
                                                              <a:pt x="4777619" y="7728858"/>
                                                            </a:cubicBezTo>
                                                            <a:cubicBezTo>
                                                              <a:pt x="4816324" y="7665963"/>
                                                              <a:pt x="4794553" y="7632096"/>
                                                              <a:pt x="4835677" y="7612743"/>
                                                            </a:cubicBezTo>
                                                            <a:cubicBezTo>
                                                              <a:pt x="4876801" y="7593391"/>
                                                              <a:pt x="4954210" y="7639353"/>
                                                              <a:pt x="5024362" y="7612743"/>
                                                            </a:cubicBezTo>
                                                            <a:cubicBezTo>
                                                              <a:pt x="5094514" y="7586134"/>
                                                              <a:pt x="5205791" y="7515981"/>
                                                              <a:pt x="5256591" y="7453086"/>
                                                            </a:cubicBezTo>
                                                            <a:cubicBezTo>
                                                              <a:pt x="5307391" y="7390191"/>
                                                              <a:pt x="5283200" y="7293429"/>
                                                              <a:pt x="5329162" y="7235372"/>
                                                            </a:cubicBezTo>
                                                            <a:cubicBezTo>
                                                              <a:pt x="5375124" y="7177315"/>
                                                              <a:pt x="5474305" y="7155543"/>
                                                              <a:pt x="5532362" y="7104743"/>
                                                            </a:cubicBezTo>
                                                            <a:cubicBezTo>
                                                              <a:pt x="5590419" y="7053943"/>
                                                              <a:pt x="5646057" y="7012820"/>
                                                              <a:pt x="5677505" y="6930572"/>
                                                            </a:cubicBezTo>
                                                            <a:cubicBezTo>
                                                              <a:pt x="5708953" y="6848325"/>
                                                              <a:pt x="5682343" y="6698344"/>
                                                              <a:pt x="5721048" y="6611258"/>
                                                            </a:cubicBezTo>
                                                            <a:cubicBezTo>
                                                              <a:pt x="5759753" y="6524172"/>
                                                              <a:pt x="5825067" y="6449182"/>
                                                              <a:pt x="5909734" y="6408058"/>
                                                            </a:cubicBezTo>
                                                            <a:cubicBezTo>
                                                              <a:pt x="5994401" y="6366934"/>
                                                              <a:pt x="6127448" y="6374191"/>
                                                              <a:pt x="6229048" y="6364515"/>
                                                            </a:cubicBezTo>
                                                            <a:cubicBezTo>
                                                              <a:pt x="6330648" y="6354839"/>
                                                              <a:pt x="6446763" y="6381448"/>
                                                              <a:pt x="6519334" y="6350000"/>
                                                            </a:cubicBezTo>
                                                            <a:cubicBezTo>
                                                              <a:pt x="6591905" y="6318552"/>
                                                              <a:pt x="6654801" y="6238724"/>
                                                              <a:pt x="6664477" y="6175829"/>
                                                            </a:cubicBezTo>
                                                            <a:cubicBezTo>
                                                              <a:pt x="6674153" y="6112934"/>
                                                              <a:pt x="6649962" y="6059715"/>
                                                              <a:pt x="6577391" y="5972629"/>
                                                            </a:cubicBezTo>
                                                            <a:cubicBezTo>
                                                              <a:pt x="6504820" y="5885543"/>
                                                              <a:pt x="6284686" y="5750077"/>
                                                              <a:pt x="6229048" y="5653315"/>
                                                            </a:cubicBezTo>
                                                            <a:cubicBezTo>
                                                              <a:pt x="6173410" y="5556553"/>
                                                              <a:pt x="6202438" y="5445277"/>
                                                              <a:pt x="6243562" y="5392058"/>
                                                            </a:cubicBezTo>
                                                            <a:cubicBezTo>
                                                              <a:pt x="6284686" y="5338839"/>
                                                              <a:pt x="6417734" y="5379962"/>
                                                              <a:pt x="6475791" y="5334000"/>
                                                            </a:cubicBezTo>
                                                            <a:cubicBezTo>
                                                              <a:pt x="6533848" y="5288038"/>
                                                              <a:pt x="6574972" y="5229981"/>
                                                              <a:pt x="6591905" y="5116286"/>
                                                            </a:cubicBezTo>
                                                            <a:cubicBezTo>
                                                              <a:pt x="6608838" y="5002591"/>
                                                              <a:pt x="6577391" y="4772781"/>
                                                              <a:pt x="6577391" y="4651829"/>
                                                            </a:cubicBezTo>
                                                            <a:cubicBezTo>
                                                              <a:pt x="6577391" y="4530877"/>
                                                              <a:pt x="6601581" y="4455886"/>
                                                              <a:pt x="6591905" y="4390572"/>
                                                            </a:cubicBezTo>
                                                            <a:cubicBezTo>
                                                              <a:pt x="6582229" y="4325258"/>
                                                              <a:pt x="6550782" y="4298648"/>
                                                              <a:pt x="6519334" y="4259943"/>
                                                            </a:cubicBezTo>
                                                            <a:cubicBezTo>
                                                              <a:pt x="6487886" y="4221238"/>
                                                              <a:pt x="6429828" y="4206724"/>
                                                              <a:pt x="6403219" y="4158343"/>
                                                            </a:cubicBezTo>
                                                            <a:cubicBezTo>
                                                              <a:pt x="6376610" y="4109962"/>
                                                              <a:pt x="6458858" y="4141410"/>
                                                              <a:pt x="6359677" y="3969658"/>
                                                            </a:cubicBezTo>
                                                            <a:cubicBezTo>
                                                              <a:pt x="6260496" y="3797906"/>
                                                              <a:pt x="6209696" y="3575353"/>
                                                              <a:pt x="5808134" y="3127829"/>
                                                            </a:cubicBezTo>
                                                            <a:cubicBezTo>
                                                              <a:pt x="5406572" y="2680305"/>
                                                              <a:pt x="4494591" y="1780420"/>
                                                              <a:pt x="3950305" y="1284515"/>
                                                            </a:cubicBezTo>
                                                            <a:cubicBezTo>
                                                              <a:pt x="3406019" y="788610"/>
                                                              <a:pt x="2893181" y="304800"/>
                                                              <a:pt x="2542419" y="152400"/>
                                                            </a:cubicBezTo>
                                                            <a:cubicBezTo>
                                                              <a:pt x="2191657" y="0"/>
                                                              <a:pt x="2000553" y="295125"/>
                                                              <a:pt x="1845734" y="370115"/>
                                                            </a:cubicBezTo>
                                                            <a:cubicBezTo>
                                                              <a:pt x="1690915" y="445105"/>
                                                              <a:pt x="1678819" y="495905"/>
                                                              <a:pt x="1613505" y="587829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grpFill/>
                                                      <a:ln w="6350">
                                                        <a:solidFill>
                                                          <a:schemeClr val="bg1">
                                                            <a:lumMod val="65000"/>
                                                          </a:schemeClr>
                                                        </a:solidFill>
                                                      </a:ln>
                                                    </p:spPr>
                                                    <p:style>
                                                      <a:lnRef idx="1">
                                                        <a:schemeClr val="accent1"/>
                                                      </a:lnRef>
                                                      <a:fillRef idx="0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tx1"/>
                                                      </a:fontRef>
                                                    </p:style>
                                                    <p:txBody>
                                                      <a:bodyPr anchor="ctr"/>
                                                      <a:lstStyle/>
                                                      <a:p>
                                                        <a:pPr algn="ctr" defTabSz="957816" eaLnBrk="1" fontAlgn="auto" hangingPunct="1">
                                                          <a:spcBef>
                                                            <a:spcPts val="0"/>
                                                          </a:spcBef>
                                                          <a:spcAft>
                                                            <a:spcPts val="0"/>
                                                          </a:spcAft>
                                                          <a:defRPr/>
                                                        </a:pPr>
                                                        <a:endParaRPr lang="en-US">
                                                          <a:latin typeface="Arial Narrow" pitchFamily="34" charset="0"/>
                                                        </a:endParaRPr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428" name="Группа 299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-27495500" y="-31019750"/>
                                                        <a:ext cx="65234552" cy="62542737"/>
                                                        <a:chOff x="-27495500" y="-31019750"/>
                                                        <a:chExt cx="65234552" cy="62542737"/>
                                                      </a:xfrm>
                                                      <a:grpFill/>
                                                    </p:grpSpPr>
                                                    <p:sp>
                                                      <p:nvSpPr>
                                                        <p:cNvPr id="429" name="Полилиния 42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-19480591" y="5546877"/>
                                                          <a:ext cx="4997753" cy="820299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048934 w 4997753"/>
                                                            <a:gd name="connsiteY0" fmla="*/ 70152 h 8202990"/>
                                                            <a:gd name="connsiteX1" fmla="*/ 2150534 w 4997753"/>
                                                            <a:gd name="connsiteY1" fmla="*/ 360437 h 8202990"/>
                                                            <a:gd name="connsiteX2" fmla="*/ 2295677 w 4997753"/>
                                                            <a:gd name="connsiteY2" fmla="*/ 636209 h 8202990"/>
                                                            <a:gd name="connsiteX3" fmla="*/ 2455334 w 4997753"/>
                                                            <a:gd name="connsiteY3" fmla="*/ 795866 h 8202990"/>
                                                            <a:gd name="connsiteX4" fmla="*/ 2542420 w 4997753"/>
                                                            <a:gd name="connsiteY4" fmla="*/ 1071637 h 8202990"/>
                                                            <a:gd name="connsiteX5" fmla="*/ 2687562 w 4997753"/>
                                                            <a:gd name="connsiteY5" fmla="*/ 1173237 h 8202990"/>
                                                            <a:gd name="connsiteX6" fmla="*/ 2832705 w 4997753"/>
                                                            <a:gd name="connsiteY6" fmla="*/ 1463523 h 8202990"/>
                                                            <a:gd name="connsiteX7" fmla="*/ 2934305 w 4997753"/>
                                                            <a:gd name="connsiteY7" fmla="*/ 1579637 h 8202990"/>
                                                            <a:gd name="connsiteX8" fmla="*/ 3035905 w 4997753"/>
                                                            <a:gd name="connsiteY8" fmla="*/ 1724780 h 8202990"/>
                                                            <a:gd name="connsiteX9" fmla="*/ 3239105 w 4997753"/>
                                                            <a:gd name="connsiteY9" fmla="*/ 2000552 h 8202990"/>
                                                            <a:gd name="connsiteX10" fmla="*/ 3311677 w 4997753"/>
                                                            <a:gd name="connsiteY10" fmla="*/ 2116666 h 8202990"/>
                                                            <a:gd name="connsiteX11" fmla="*/ 3630991 w 4997753"/>
                                                            <a:gd name="connsiteY11" fmla="*/ 2116666 h 8202990"/>
                                                            <a:gd name="connsiteX12" fmla="*/ 3979334 w 4997753"/>
                                                            <a:gd name="connsiteY12" fmla="*/ 2261809 h 8202990"/>
                                                            <a:gd name="connsiteX13" fmla="*/ 4022877 w 4997753"/>
                                                            <a:gd name="connsiteY13" fmla="*/ 2363409 h 8202990"/>
                                                            <a:gd name="connsiteX14" fmla="*/ 4124477 w 4997753"/>
                                                            <a:gd name="connsiteY14" fmla="*/ 2697237 h 8202990"/>
                                                            <a:gd name="connsiteX15" fmla="*/ 4168020 w 4997753"/>
                                                            <a:gd name="connsiteY15" fmla="*/ 2798837 h 8202990"/>
                                                            <a:gd name="connsiteX16" fmla="*/ 4443791 w 4997753"/>
                                                            <a:gd name="connsiteY16" fmla="*/ 3132666 h 8202990"/>
                                                            <a:gd name="connsiteX17" fmla="*/ 4763105 w 4997753"/>
                                                            <a:gd name="connsiteY17" fmla="*/ 3321352 h 8202990"/>
                                                            <a:gd name="connsiteX18" fmla="*/ 4922762 w 4997753"/>
                                                            <a:gd name="connsiteY18" fmla="*/ 3350380 h 8202990"/>
                                                            <a:gd name="connsiteX19" fmla="*/ 4995334 w 4997753"/>
                                                            <a:gd name="connsiteY19" fmla="*/ 3451980 h 8202990"/>
                                                            <a:gd name="connsiteX20" fmla="*/ 4937277 w 4997753"/>
                                                            <a:gd name="connsiteY20" fmla="*/ 3945466 h 8202990"/>
                                                            <a:gd name="connsiteX21" fmla="*/ 4922762 w 4997753"/>
                                                            <a:gd name="connsiteY21" fmla="*/ 4192209 h 8202990"/>
                                                            <a:gd name="connsiteX22" fmla="*/ 4777620 w 4997753"/>
                                                            <a:gd name="connsiteY22" fmla="*/ 4221237 h 8202990"/>
                                                            <a:gd name="connsiteX23" fmla="*/ 4603448 w 4997753"/>
                                                            <a:gd name="connsiteY23" fmla="*/ 4322837 h 8202990"/>
                                                            <a:gd name="connsiteX24" fmla="*/ 4400248 w 4997753"/>
                                                            <a:gd name="connsiteY24" fmla="*/ 4395409 h 8202990"/>
                                                            <a:gd name="connsiteX25" fmla="*/ 4197048 w 4997753"/>
                                                            <a:gd name="connsiteY25" fmla="*/ 4409923 h 8202990"/>
                                                            <a:gd name="connsiteX26" fmla="*/ 4051905 w 4997753"/>
                                                            <a:gd name="connsiteY26" fmla="*/ 4526037 h 8202990"/>
                                                            <a:gd name="connsiteX27" fmla="*/ 4168020 w 4997753"/>
                                                            <a:gd name="connsiteY27" fmla="*/ 5034037 h 8202990"/>
                                                            <a:gd name="connsiteX28" fmla="*/ 4008362 w 4997753"/>
                                                            <a:gd name="connsiteY28" fmla="*/ 5280780 h 8202990"/>
                                                            <a:gd name="connsiteX29" fmla="*/ 4109962 w 4997753"/>
                                                            <a:gd name="connsiteY29" fmla="*/ 5759752 h 8202990"/>
                                                            <a:gd name="connsiteX30" fmla="*/ 4051905 w 4997753"/>
                                                            <a:gd name="connsiteY30" fmla="*/ 6050037 h 8202990"/>
                                                            <a:gd name="connsiteX31" fmla="*/ 4124477 w 4997753"/>
                                                            <a:gd name="connsiteY31" fmla="*/ 6267752 h 8202990"/>
                                                            <a:gd name="connsiteX32" fmla="*/ 4124477 w 4997753"/>
                                                            <a:gd name="connsiteY32" fmla="*/ 6499980 h 8202990"/>
                                                            <a:gd name="connsiteX33" fmla="*/ 4168020 w 4997753"/>
                                                            <a:gd name="connsiteY33" fmla="*/ 6804780 h 8202990"/>
                                                            <a:gd name="connsiteX34" fmla="*/ 4124477 w 4997753"/>
                                                            <a:gd name="connsiteY34" fmla="*/ 7051523 h 8202990"/>
                                                            <a:gd name="connsiteX35" fmla="*/ 4226077 w 4997753"/>
                                                            <a:gd name="connsiteY35" fmla="*/ 7385352 h 8202990"/>
                                                            <a:gd name="connsiteX36" fmla="*/ 4138991 w 4997753"/>
                                                            <a:gd name="connsiteY36" fmla="*/ 7864323 h 8202990"/>
                                                            <a:gd name="connsiteX37" fmla="*/ 4226077 w 4997753"/>
                                                            <a:gd name="connsiteY37" fmla="*/ 8111066 h 8202990"/>
                                                            <a:gd name="connsiteX38" fmla="*/ 3979334 w 4997753"/>
                                                            <a:gd name="connsiteY38" fmla="*/ 8154609 h 8202990"/>
                                                            <a:gd name="connsiteX39" fmla="*/ 3645505 w 4997753"/>
                                                            <a:gd name="connsiteY39" fmla="*/ 7820780 h 8202990"/>
                                                            <a:gd name="connsiteX40" fmla="*/ 3311677 w 4997753"/>
                                                            <a:gd name="connsiteY40" fmla="*/ 7501466 h 8202990"/>
                                                            <a:gd name="connsiteX41" fmla="*/ 3064934 w 4997753"/>
                                                            <a:gd name="connsiteY41" fmla="*/ 7269237 h 8202990"/>
                                                            <a:gd name="connsiteX42" fmla="*/ 3021391 w 4997753"/>
                                                            <a:gd name="connsiteY42" fmla="*/ 7124094 h 8202990"/>
                                                            <a:gd name="connsiteX43" fmla="*/ 2673048 w 4997753"/>
                                                            <a:gd name="connsiteY43" fmla="*/ 7007980 h 8202990"/>
                                                            <a:gd name="connsiteX44" fmla="*/ 2585962 w 4997753"/>
                                                            <a:gd name="connsiteY44" fmla="*/ 6862837 h 8202990"/>
                                                            <a:gd name="connsiteX45" fmla="*/ 2368248 w 4997753"/>
                                                            <a:gd name="connsiteY45" fmla="*/ 6645123 h 8202990"/>
                                                            <a:gd name="connsiteX46" fmla="*/ 2179562 w 4997753"/>
                                                            <a:gd name="connsiteY46" fmla="*/ 6529009 h 8202990"/>
                                                            <a:gd name="connsiteX47" fmla="*/ 1874762 w 4997753"/>
                                                            <a:gd name="connsiteY47" fmla="*/ 6238723 h 8202990"/>
                                                            <a:gd name="connsiteX48" fmla="*/ 1715105 w 4997753"/>
                                                            <a:gd name="connsiteY48" fmla="*/ 6093580 h 8202990"/>
                                                            <a:gd name="connsiteX49" fmla="*/ 1511905 w 4997753"/>
                                                            <a:gd name="connsiteY49" fmla="*/ 5904894 h 8202990"/>
                                                            <a:gd name="connsiteX50" fmla="*/ 1337734 w 4997753"/>
                                                            <a:gd name="connsiteY50" fmla="*/ 5716209 h 8202990"/>
                                                            <a:gd name="connsiteX51" fmla="*/ 1192591 w 4997753"/>
                                                            <a:gd name="connsiteY51" fmla="*/ 5483980 h 8202990"/>
                                                            <a:gd name="connsiteX52" fmla="*/ 1061962 w 4997753"/>
                                                            <a:gd name="connsiteY52" fmla="*/ 5396894 h 8202990"/>
                                                            <a:gd name="connsiteX53" fmla="*/ 786191 w 4997753"/>
                                                            <a:gd name="connsiteY53" fmla="*/ 5179180 h 8202990"/>
                                                            <a:gd name="connsiteX54" fmla="*/ 655562 w 4997753"/>
                                                            <a:gd name="connsiteY54" fmla="*/ 4975980 h 8202990"/>
                                                            <a:gd name="connsiteX55" fmla="*/ 553962 w 4997753"/>
                                                            <a:gd name="connsiteY55" fmla="*/ 4874380 h 8202990"/>
                                                            <a:gd name="connsiteX56" fmla="*/ 307220 w 4997753"/>
                                                            <a:gd name="connsiteY56" fmla="*/ 4685694 h 8202990"/>
                                                            <a:gd name="connsiteX57" fmla="*/ 162077 w 4997753"/>
                                                            <a:gd name="connsiteY57" fmla="*/ 4555066 h 8202990"/>
                                                            <a:gd name="connsiteX58" fmla="*/ 31448 w 4997753"/>
                                                            <a:gd name="connsiteY58" fmla="*/ 4395409 h 8202990"/>
                                                            <a:gd name="connsiteX59" fmla="*/ 45962 w 4997753"/>
                                                            <a:gd name="connsiteY59" fmla="*/ 4047066 h 8202990"/>
                                                            <a:gd name="connsiteX60" fmla="*/ 307220 w 4997753"/>
                                                            <a:gd name="connsiteY60" fmla="*/ 3263294 h 8202990"/>
                                                            <a:gd name="connsiteX61" fmla="*/ 684591 w 4997753"/>
                                                            <a:gd name="connsiteY61" fmla="*/ 2348894 h 8202990"/>
                                                            <a:gd name="connsiteX62" fmla="*/ 1149048 w 4997753"/>
                                                            <a:gd name="connsiteY62" fmla="*/ 1608666 h 8202990"/>
                                                            <a:gd name="connsiteX63" fmla="*/ 1482877 w 4997753"/>
                                                            <a:gd name="connsiteY63" fmla="*/ 781352 h 8202990"/>
                                                            <a:gd name="connsiteX64" fmla="*/ 2048934 w 4997753"/>
                                                            <a:gd name="connsiteY64" fmla="*/ 70152 h 820299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  <a:cxn ang="0">
                                                              <a:pos x="connsiteX50" y="connsiteY50"/>
                                                            </a:cxn>
                                                            <a:cxn ang="0">
                                                              <a:pos x="connsiteX51" y="connsiteY51"/>
                                                            </a:cxn>
                                                            <a:cxn ang="0">
                                                              <a:pos x="connsiteX52" y="connsiteY52"/>
                                                            </a:cxn>
                                                            <a:cxn ang="0">
                                                              <a:pos x="connsiteX53" y="connsiteY53"/>
                                                            </a:cxn>
                                                            <a:cxn ang="0">
                                                              <a:pos x="connsiteX54" y="connsiteY54"/>
                                                            </a:cxn>
                                                            <a:cxn ang="0">
                                                              <a:pos x="connsiteX55" y="connsiteY55"/>
                                                            </a:cxn>
                                                            <a:cxn ang="0">
                                                              <a:pos x="connsiteX56" y="connsiteY56"/>
                                                            </a:cxn>
                                                            <a:cxn ang="0">
                                                              <a:pos x="connsiteX57" y="connsiteY57"/>
                                                            </a:cxn>
                                                            <a:cxn ang="0">
                                                              <a:pos x="connsiteX58" y="connsiteY58"/>
                                                            </a:cxn>
                                                            <a:cxn ang="0">
                                                              <a:pos x="connsiteX59" y="connsiteY59"/>
                                                            </a:cxn>
                                                            <a:cxn ang="0">
                                                              <a:pos x="connsiteX60" y="connsiteY60"/>
                                                            </a:cxn>
                                                            <a:cxn ang="0">
                                                              <a:pos x="connsiteX61" y="connsiteY61"/>
                                                            </a:cxn>
                                                            <a:cxn ang="0">
                                                              <a:pos x="connsiteX62" y="connsiteY62"/>
                                                            </a:cxn>
                                                            <a:cxn ang="0">
                                                              <a:pos x="connsiteX63" y="connsiteY63"/>
                                                            </a:cxn>
                                                            <a:cxn ang="0">
                                                              <a:pos x="connsiteX64" y="connsiteY64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997753" h="8202990">
                                                              <a:moveTo>
                                                                <a:pt x="2048934" y="70152"/>
                                                              </a:moveTo>
                                                              <a:cubicBezTo>
                                                                <a:pt x="2160210" y="0"/>
                                                                <a:pt x="2109410" y="266094"/>
                                                                <a:pt x="2150534" y="360437"/>
                                                              </a:cubicBezTo>
                                                              <a:cubicBezTo>
                                                                <a:pt x="2191658" y="454780"/>
                                                                <a:pt x="2244877" y="563638"/>
                                                                <a:pt x="2295677" y="636209"/>
                                                              </a:cubicBezTo>
                                                              <a:cubicBezTo>
                                                                <a:pt x="2346477" y="708781"/>
                                                                <a:pt x="2414210" y="723295"/>
                                                                <a:pt x="2455334" y="795866"/>
                                                              </a:cubicBezTo>
                                                              <a:cubicBezTo>
                                                                <a:pt x="2496458" y="868437"/>
                                                                <a:pt x="2503715" y="1008742"/>
                                                                <a:pt x="2542420" y="1071637"/>
                                                              </a:cubicBezTo>
                                                              <a:cubicBezTo>
                                                                <a:pt x="2581125" y="1134532"/>
                                                                <a:pt x="2639181" y="1107923"/>
                                                                <a:pt x="2687562" y="1173237"/>
                                                              </a:cubicBezTo>
                                                              <a:cubicBezTo>
                                                                <a:pt x="2735943" y="1238551"/>
                                                                <a:pt x="2791581" y="1395790"/>
                                                                <a:pt x="2832705" y="1463523"/>
                                                              </a:cubicBezTo>
                                                              <a:cubicBezTo>
                                                                <a:pt x="2873829" y="1531256"/>
                                                                <a:pt x="2900438" y="1536094"/>
                                                                <a:pt x="2934305" y="1579637"/>
                                                              </a:cubicBezTo>
                                                              <a:cubicBezTo>
                                                                <a:pt x="2968172" y="1623180"/>
                                                                <a:pt x="2985105" y="1654627"/>
                                                                <a:pt x="3035905" y="1724780"/>
                                                              </a:cubicBezTo>
                                                              <a:cubicBezTo>
                                                                <a:pt x="3086705" y="1794933"/>
                                                                <a:pt x="3193143" y="1935238"/>
                                                                <a:pt x="3239105" y="2000552"/>
                                                              </a:cubicBezTo>
                                                              <a:cubicBezTo>
                                                                <a:pt x="3285067" y="2065866"/>
                                                                <a:pt x="3246363" y="2097314"/>
                                                                <a:pt x="3311677" y="2116666"/>
                                                              </a:cubicBezTo>
                                                              <a:cubicBezTo>
                                                                <a:pt x="3376991" y="2136018"/>
                                                                <a:pt x="3519715" y="2092475"/>
                                                                <a:pt x="3630991" y="2116666"/>
                                                              </a:cubicBezTo>
                                                              <a:cubicBezTo>
                                                                <a:pt x="3742267" y="2140857"/>
                                                                <a:pt x="3914020" y="2220685"/>
                                                                <a:pt x="3979334" y="2261809"/>
                                                              </a:cubicBezTo>
                                                              <a:cubicBezTo>
                                                                <a:pt x="4044648" y="2302933"/>
                                                                <a:pt x="3998686" y="2290838"/>
                                                                <a:pt x="4022877" y="2363409"/>
                                                              </a:cubicBezTo>
                                                              <a:cubicBezTo>
                                                                <a:pt x="4047067" y="2435980"/>
                                                                <a:pt x="4100286" y="2624666"/>
                                                                <a:pt x="4124477" y="2697237"/>
                                                              </a:cubicBezTo>
                                                              <a:cubicBezTo>
                                                                <a:pt x="4148667" y="2769808"/>
                                                                <a:pt x="4114801" y="2726266"/>
                                                                <a:pt x="4168020" y="2798837"/>
                                                              </a:cubicBezTo>
                                                              <a:cubicBezTo>
                                                                <a:pt x="4221239" y="2871408"/>
                                                                <a:pt x="4344610" y="3045580"/>
                                                                <a:pt x="4443791" y="3132666"/>
                                                              </a:cubicBezTo>
                                                              <a:cubicBezTo>
                                                                <a:pt x="4542972" y="3219752"/>
                                                                <a:pt x="4683277" y="3285066"/>
                                                                <a:pt x="4763105" y="3321352"/>
                                                              </a:cubicBezTo>
                                                              <a:cubicBezTo>
                                                                <a:pt x="4842933" y="3357638"/>
                                                                <a:pt x="4884057" y="3328609"/>
                                                                <a:pt x="4922762" y="3350380"/>
                                                              </a:cubicBezTo>
                                                              <a:cubicBezTo>
                                                                <a:pt x="4961467" y="3372151"/>
                                                                <a:pt x="4992915" y="3352799"/>
                                                                <a:pt x="4995334" y="3451980"/>
                                                              </a:cubicBezTo>
                                                              <a:cubicBezTo>
                                                                <a:pt x="4997753" y="3551161"/>
                                                                <a:pt x="4949372" y="3822095"/>
                                                                <a:pt x="4937277" y="3945466"/>
                                                              </a:cubicBezTo>
                                                              <a:cubicBezTo>
                                                                <a:pt x="4925182" y="4068837"/>
                                                                <a:pt x="4949371" y="4146247"/>
                                                                <a:pt x="4922762" y="4192209"/>
                                                              </a:cubicBezTo>
                                                              <a:cubicBezTo>
                                                                <a:pt x="4896152" y="4238171"/>
                                                                <a:pt x="4830839" y="4199466"/>
                                                                <a:pt x="4777620" y="4221237"/>
                                                              </a:cubicBezTo>
                                                              <a:cubicBezTo>
                                                                <a:pt x="4724401" y="4243008"/>
                                                                <a:pt x="4666343" y="4293808"/>
                                                                <a:pt x="4603448" y="4322837"/>
                                                              </a:cubicBezTo>
                                                              <a:cubicBezTo>
                                                                <a:pt x="4540553" y="4351866"/>
                                                                <a:pt x="4467981" y="4380895"/>
                                                                <a:pt x="4400248" y="4395409"/>
                                                              </a:cubicBezTo>
                                                              <a:cubicBezTo>
                                                                <a:pt x="4332515" y="4409923"/>
                                                                <a:pt x="4255105" y="4388152"/>
                                                                <a:pt x="4197048" y="4409923"/>
                                                              </a:cubicBezTo>
                                                              <a:cubicBezTo>
                                                                <a:pt x="4138991" y="4431694"/>
                                                                <a:pt x="4056743" y="4422018"/>
                                                                <a:pt x="4051905" y="4526037"/>
                                                              </a:cubicBezTo>
                                                              <a:cubicBezTo>
                                                                <a:pt x="4047067" y="4630056"/>
                                                                <a:pt x="4175277" y="4908247"/>
                                                                <a:pt x="4168020" y="5034037"/>
                                                              </a:cubicBezTo>
                                                              <a:cubicBezTo>
                                                                <a:pt x="4160763" y="5159828"/>
                                                                <a:pt x="4018038" y="5159828"/>
                                                                <a:pt x="4008362" y="5280780"/>
                                                              </a:cubicBezTo>
                                                              <a:cubicBezTo>
                                                                <a:pt x="3998686" y="5401732"/>
                                                                <a:pt x="4102705" y="5631543"/>
                                                                <a:pt x="4109962" y="5759752"/>
                                                              </a:cubicBezTo>
                                                              <a:cubicBezTo>
                                                                <a:pt x="4117219" y="5887961"/>
                                                                <a:pt x="4049486" y="5965370"/>
                                                                <a:pt x="4051905" y="6050037"/>
                                                              </a:cubicBezTo>
                                                              <a:cubicBezTo>
                                                                <a:pt x="4054324" y="6134704"/>
                                                                <a:pt x="4112382" y="6192762"/>
                                                                <a:pt x="4124477" y="6267752"/>
                                                              </a:cubicBezTo>
                                                              <a:cubicBezTo>
                                                                <a:pt x="4136572" y="6342742"/>
                                                                <a:pt x="4117220" y="6410476"/>
                                                                <a:pt x="4124477" y="6499980"/>
                                                              </a:cubicBezTo>
                                                              <a:cubicBezTo>
                                                                <a:pt x="4131734" y="6589484"/>
                                                                <a:pt x="4168020" y="6712856"/>
                                                                <a:pt x="4168020" y="6804780"/>
                                                              </a:cubicBezTo>
                                                              <a:cubicBezTo>
                                                                <a:pt x="4168020" y="6896704"/>
                                                                <a:pt x="4114801" y="6954761"/>
                                                                <a:pt x="4124477" y="7051523"/>
                                                              </a:cubicBezTo>
                                                              <a:cubicBezTo>
                                                                <a:pt x="4134153" y="7148285"/>
                                                                <a:pt x="4223658" y="7249885"/>
                                                                <a:pt x="4226077" y="7385352"/>
                                                              </a:cubicBezTo>
                                                              <a:cubicBezTo>
                                                                <a:pt x="4228496" y="7520819"/>
                                                                <a:pt x="4138991" y="7743371"/>
                                                                <a:pt x="4138991" y="7864323"/>
                                                              </a:cubicBezTo>
                                                              <a:cubicBezTo>
                                                                <a:pt x="4138991" y="7985275"/>
                                                                <a:pt x="4252686" y="8062685"/>
                                                                <a:pt x="4226077" y="8111066"/>
                                                              </a:cubicBezTo>
                                                              <a:cubicBezTo>
                                                                <a:pt x="4199468" y="8159447"/>
                                                                <a:pt x="4076096" y="8202990"/>
                                                                <a:pt x="3979334" y="8154609"/>
                                                              </a:cubicBezTo>
                                                              <a:cubicBezTo>
                                                                <a:pt x="3882572" y="8106228"/>
                                                                <a:pt x="3756781" y="7929637"/>
                                                                <a:pt x="3645505" y="7820780"/>
                                                              </a:cubicBezTo>
                                                              <a:cubicBezTo>
                                                                <a:pt x="3534229" y="7711923"/>
                                                                <a:pt x="3311677" y="7501466"/>
                                                                <a:pt x="3311677" y="7501466"/>
                                                              </a:cubicBezTo>
                                                              <a:cubicBezTo>
                                                                <a:pt x="3214915" y="7409542"/>
                                                                <a:pt x="3113315" y="7332132"/>
                                                                <a:pt x="3064934" y="7269237"/>
                                                              </a:cubicBezTo>
                                                              <a:cubicBezTo>
                                                                <a:pt x="3016553" y="7206342"/>
                                                                <a:pt x="3086705" y="7167637"/>
                                                                <a:pt x="3021391" y="7124094"/>
                                                              </a:cubicBezTo>
                                                              <a:cubicBezTo>
                                                                <a:pt x="2956077" y="7080551"/>
                                                                <a:pt x="2745619" y="7051523"/>
                                                                <a:pt x="2673048" y="7007980"/>
                                                              </a:cubicBezTo>
                                                              <a:cubicBezTo>
                                                                <a:pt x="2600477" y="6964437"/>
                                                                <a:pt x="2636762" y="6923313"/>
                                                                <a:pt x="2585962" y="6862837"/>
                                                              </a:cubicBezTo>
                                                              <a:cubicBezTo>
                                                                <a:pt x="2535162" y="6802361"/>
                                                                <a:pt x="2435981" y="6700761"/>
                                                                <a:pt x="2368248" y="6645123"/>
                                                              </a:cubicBezTo>
                                                              <a:cubicBezTo>
                                                                <a:pt x="2300515" y="6589485"/>
                                                                <a:pt x="2261810" y="6596742"/>
                                                                <a:pt x="2179562" y="6529009"/>
                                                              </a:cubicBezTo>
                                                              <a:cubicBezTo>
                                                                <a:pt x="2097314" y="6461276"/>
                                                                <a:pt x="1952171" y="6311294"/>
                                                                <a:pt x="1874762" y="6238723"/>
                                                              </a:cubicBezTo>
                                                              <a:cubicBezTo>
                                                                <a:pt x="1797353" y="6166152"/>
                                                                <a:pt x="1715105" y="6093580"/>
                                                                <a:pt x="1715105" y="6093580"/>
                                                              </a:cubicBezTo>
                                                              <a:cubicBezTo>
                                                                <a:pt x="1654629" y="6037942"/>
                                                                <a:pt x="1574800" y="5967789"/>
                                                                <a:pt x="1511905" y="5904894"/>
                                                              </a:cubicBezTo>
                                                              <a:cubicBezTo>
                                                                <a:pt x="1449010" y="5841999"/>
                                                                <a:pt x="1390953" y="5786361"/>
                                                                <a:pt x="1337734" y="5716209"/>
                                                              </a:cubicBezTo>
                                                              <a:cubicBezTo>
                                                                <a:pt x="1284515" y="5646057"/>
                                                                <a:pt x="1238553" y="5537199"/>
                                                                <a:pt x="1192591" y="5483980"/>
                                                              </a:cubicBezTo>
                                                              <a:cubicBezTo>
                                                                <a:pt x="1146629" y="5430761"/>
                                                                <a:pt x="1129695" y="5447694"/>
                                                                <a:pt x="1061962" y="5396894"/>
                                                              </a:cubicBezTo>
                                                              <a:cubicBezTo>
                                                                <a:pt x="994229" y="5346094"/>
                                                                <a:pt x="853924" y="5249332"/>
                                                                <a:pt x="786191" y="5179180"/>
                                                              </a:cubicBezTo>
                                                              <a:cubicBezTo>
                                                                <a:pt x="718458" y="5109028"/>
                                                                <a:pt x="694267" y="5026780"/>
                                                                <a:pt x="655562" y="4975980"/>
                                                              </a:cubicBezTo>
                                                              <a:cubicBezTo>
                                                                <a:pt x="616857" y="4925180"/>
                                                                <a:pt x="612019" y="4922761"/>
                                                                <a:pt x="553962" y="4874380"/>
                                                              </a:cubicBezTo>
                                                              <a:cubicBezTo>
                                                                <a:pt x="495905" y="4825999"/>
                                                                <a:pt x="372534" y="4738913"/>
                                                                <a:pt x="307220" y="4685694"/>
                                                              </a:cubicBezTo>
                                                              <a:cubicBezTo>
                                                                <a:pt x="241906" y="4632475"/>
                                                                <a:pt x="208039" y="4603447"/>
                                                                <a:pt x="162077" y="4555066"/>
                                                              </a:cubicBezTo>
                                                              <a:cubicBezTo>
                                                                <a:pt x="116115" y="4506685"/>
                                                                <a:pt x="50800" y="4480076"/>
                                                                <a:pt x="31448" y="4395409"/>
                                                              </a:cubicBezTo>
                                                              <a:cubicBezTo>
                                                                <a:pt x="12096" y="4310742"/>
                                                                <a:pt x="0" y="4235752"/>
                                                                <a:pt x="45962" y="4047066"/>
                                                              </a:cubicBezTo>
                                                              <a:cubicBezTo>
                                                                <a:pt x="91924" y="3858380"/>
                                                                <a:pt x="200782" y="3546323"/>
                                                                <a:pt x="307220" y="3263294"/>
                                                              </a:cubicBezTo>
                                                              <a:cubicBezTo>
                                                                <a:pt x="413658" y="2980265"/>
                                                                <a:pt x="544286" y="2624665"/>
                                                                <a:pt x="684591" y="2348894"/>
                                                              </a:cubicBezTo>
                                                              <a:cubicBezTo>
                                                                <a:pt x="824896" y="2073123"/>
                                                                <a:pt x="1016000" y="1869923"/>
                                                                <a:pt x="1149048" y="1608666"/>
                                                              </a:cubicBezTo>
                                                              <a:cubicBezTo>
                                                                <a:pt x="1282096" y="1347409"/>
                                                                <a:pt x="1330477" y="1035352"/>
                                                                <a:pt x="1482877" y="781352"/>
                                                              </a:cubicBezTo>
                                                              <a:cubicBezTo>
                                                                <a:pt x="1635277" y="527352"/>
                                                                <a:pt x="1937658" y="140304"/>
                                                                <a:pt x="2048934" y="70152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grpFill/>
                                                        <a:ln w="6350">
                                                          <a:solidFill>
                                                            <a:schemeClr val="bg1">
                                                              <a:lumMod val="65000"/>
                                                            </a:schemeClr>
                                                          </a:solidFill>
                                                        </a:ln>
                                                      </p:spPr>
                                                      <p:style>
                                                        <a:lnRef idx="1">
                                                          <a:schemeClr val="accent1"/>
                                                        </a:lnRef>
                                                        <a:fillRef idx="0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tx1"/>
                                                        </a:fontRef>
                                                      </p:style>
                                                      <p:txBody>
                                                        <a:bodyPr anchor="ctr"/>
                                                        <a:lstStyle/>
                                                        <a:p>
                                                          <a:pPr algn="ctr" defTabSz="957816" eaLnBrk="1" fontAlgn="auto" hangingPunct="1">
                                                            <a:spcBef>
                                                              <a:spcPts val="0"/>
                                                            </a:spcBef>
                                                            <a:spcAft>
                                                              <a:spcPts val="0"/>
                                                            </a:spcAft>
                                                            <a:defRPr/>
                                                          </a:pPr>
                                                          <a:endParaRPr lang="en-US">
                                                            <a:latin typeface="Arial Narrow" pitchFamily="34" charset="0"/>
                                                          </a:endParaRPr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430" name="Группа 295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-27495500" y="-31019750"/>
                                                          <a:ext cx="65234552" cy="62542737"/>
                                                          <a:chOff x="-27495500" y="-31019750"/>
                                                          <a:chExt cx="65234552" cy="62542737"/>
                                                        </a:xfrm>
                                                        <a:grpFill/>
                                                      </p:grpSpPr>
                                                      <p:sp>
                                                        <p:nvSpPr>
                                                          <p:cNvPr id="431" name="Полилиния 430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-22990175" y="244475"/>
                                                            <a:ext cx="5737225" cy="10153650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2835275 w 5737225"/>
                                                              <a:gd name="connsiteY0" fmla="*/ 41275 h 10153650"/>
                                                              <a:gd name="connsiteX1" fmla="*/ 2892425 w 5737225"/>
                                                              <a:gd name="connsiteY1" fmla="*/ 346075 h 10153650"/>
                                                              <a:gd name="connsiteX2" fmla="*/ 2968625 w 5737225"/>
                                                              <a:gd name="connsiteY2" fmla="*/ 574675 h 10153650"/>
                                                              <a:gd name="connsiteX3" fmla="*/ 2968625 w 5737225"/>
                                                              <a:gd name="connsiteY3" fmla="*/ 822325 h 10153650"/>
                                                              <a:gd name="connsiteX4" fmla="*/ 3082925 w 5737225"/>
                                                              <a:gd name="connsiteY4" fmla="*/ 974725 h 10153650"/>
                                                              <a:gd name="connsiteX5" fmla="*/ 3101975 w 5737225"/>
                                                              <a:gd name="connsiteY5" fmla="*/ 1050925 h 10153650"/>
                                                              <a:gd name="connsiteX6" fmla="*/ 3216275 w 5737225"/>
                                                              <a:gd name="connsiteY6" fmla="*/ 1374775 h 10153650"/>
                                                              <a:gd name="connsiteX7" fmla="*/ 3254375 w 5737225"/>
                                                              <a:gd name="connsiteY7" fmla="*/ 1470025 h 10153650"/>
                                                              <a:gd name="connsiteX8" fmla="*/ 3216275 w 5737225"/>
                                                              <a:gd name="connsiteY8" fmla="*/ 1812925 h 10153650"/>
                                                              <a:gd name="connsiteX9" fmla="*/ 3235325 w 5737225"/>
                                                              <a:gd name="connsiteY9" fmla="*/ 1984375 h 10153650"/>
                                                              <a:gd name="connsiteX10" fmla="*/ 3235325 w 5737225"/>
                                                              <a:gd name="connsiteY10" fmla="*/ 2174875 h 10153650"/>
                                                              <a:gd name="connsiteX11" fmla="*/ 3197225 w 5737225"/>
                                                              <a:gd name="connsiteY11" fmla="*/ 2308225 h 10153650"/>
                                                              <a:gd name="connsiteX12" fmla="*/ 3197225 w 5737225"/>
                                                              <a:gd name="connsiteY12" fmla="*/ 2498725 h 10153650"/>
                                                              <a:gd name="connsiteX13" fmla="*/ 3311525 w 5737225"/>
                                                              <a:gd name="connsiteY13" fmla="*/ 2689225 h 10153650"/>
                                                              <a:gd name="connsiteX14" fmla="*/ 3368675 w 5737225"/>
                                                              <a:gd name="connsiteY14" fmla="*/ 2765425 h 10153650"/>
                                                              <a:gd name="connsiteX15" fmla="*/ 3482975 w 5737225"/>
                                                              <a:gd name="connsiteY15" fmla="*/ 2898775 h 10153650"/>
                                                              <a:gd name="connsiteX16" fmla="*/ 3597275 w 5737225"/>
                                                              <a:gd name="connsiteY16" fmla="*/ 3070225 h 10153650"/>
                                                              <a:gd name="connsiteX17" fmla="*/ 3521075 w 5737225"/>
                                                              <a:gd name="connsiteY17" fmla="*/ 3279775 h 10153650"/>
                                                              <a:gd name="connsiteX18" fmla="*/ 3597275 w 5737225"/>
                                                              <a:gd name="connsiteY18" fmla="*/ 3584575 h 10153650"/>
                                                              <a:gd name="connsiteX19" fmla="*/ 3597275 w 5737225"/>
                                                              <a:gd name="connsiteY19" fmla="*/ 3889375 h 10153650"/>
                                                              <a:gd name="connsiteX20" fmla="*/ 3540125 w 5737225"/>
                                                              <a:gd name="connsiteY20" fmla="*/ 4117975 h 10153650"/>
                                                              <a:gd name="connsiteX21" fmla="*/ 3730625 w 5737225"/>
                                                              <a:gd name="connsiteY21" fmla="*/ 4270375 h 10153650"/>
                                                              <a:gd name="connsiteX22" fmla="*/ 3997325 w 5737225"/>
                                                              <a:gd name="connsiteY22" fmla="*/ 4251325 h 10153650"/>
                                                              <a:gd name="connsiteX23" fmla="*/ 4054475 w 5737225"/>
                                                              <a:gd name="connsiteY23" fmla="*/ 3965575 h 10153650"/>
                                                              <a:gd name="connsiteX24" fmla="*/ 4264025 w 5737225"/>
                                                              <a:gd name="connsiteY24" fmla="*/ 3698875 h 10153650"/>
                                                              <a:gd name="connsiteX25" fmla="*/ 4530725 w 5737225"/>
                                                              <a:gd name="connsiteY25" fmla="*/ 3698875 h 10153650"/>
                                                              <a:gd name="connsiteX26" fmla="*/ 4702175 w 5737225"/>
                                                              <a:gd name="connsiteY26" fmla="*/ 3679825 h 10153650"/>
                                                              <a:gd name="connsiteX27" fmla="*/ 4968875 w 5737225"/>
                                                              <a:gd name="connsiteY27" fmla="*/ 3794125 h 10153650"/>
                                                              <a:gd name="connsiteX28" fmla="*/ 5216525 w 5737225"/>
                                                              <a:gd name="connsiteY28" fmla="*/ 3889375 h 10153650"/>
                                                              <a:gd name="connsiteX29" fmla="*/ 5349875 w 5737225"/>
                                                              <a:gd name="connsiteY29" fmla="*/ 3889375 h 10153650"/>
                                                              <a:gd name="connsiteX30" fmla="*/ 5692775 w 5737225"/>
                                                              <a:gd name="connsiteY30" fmla="*/ 4098925 h 10153650"/>
                                                              <a:gd name="connsiteX31" fmla="*/ 5616575 w 5737225"/>
                                                              <a:gd name="connsiteY31" fmla="*/ 4384675 h 10153650"/>
                                                              <a:gd name="connsiteX32" fmla="*/ 5445125 w 5737225"/>
                                                              <a:gd name="connsiteY32" fmla="*/ 4537075 h 10153650"/>
                                                              <a:gd name="connsiteX33" fmla="*/ 5387975 w 5737225"/>
                                                              <a:gd name="connsiteY33" fmla="*/ 4708525 h 10153650"/>
                                                              <a:gd name="connsiteX34" fmla="*/ 5464175 w 5737225"/>
                                                              <a:gd name="connsiteY34" fmla="*/ 4956175 h 10153650"/>
                                                              <a:gd name="connsiteX35" fmla="*/ 5464175 w 5737225"/>
                                                              <a:gd name="connsiteY35" fmla="*/ 5146675 h 10153650"/>
                                                              <a:gd name="connsiteX36" fmla="*/ 5578475 w 5737225"/>
                                                              <a:gd name="connsiteY36" fmla="*/ 5356225 h 10153650"/>
                                                              <a:gd name="connsiteX37" fmla="*/ 5521325 w 5737225"/>
                                                              <a:gd name="connsiteY37" fmla="*/ 5565775 h 10153650"/>
                                                              <a:gd name="connsiteX38" fmla="*/ 5349875 w 5737225"/>
                                                              <a:gd name="connsiteY38" fmla="*/ 5775325 h 10153650"/>
                                                              <a:gd name="connsiteX39" fmla="*/ 5178425 w 5737225"/>
                                                              <a:gd name="connsiteY39" fmla="*/ 6042025 h 10153650"/>
                                                              <a:gd name="connsiteX40" fmla="*/ 5006975 w 5737225"/>
                                                              <a:gd name="connsiteY40" fmla="*/ 6480175 h 10153650"/>
                                                              <a:gd name="connsiteX41" fmla="*/ 4797425 w 5737225"/>
                                                              <a:gd name="connsiteY41" fmla="*/ 6880225 h 10153650"/>
                                                              <a:gd name="connsiteX42" fmla="*/ 4702175 w 5737225"/>
                                                              <a:gd name="connsiteY42" fmla="*/ 7165975 h 10153650"/>
                                                              <a:gd name="connsiteX43" fmla="*/ 4549775 w 5737225"/>
                                                              <a:gd name="connsiteY43" fmla="*/ 7337425 h 10153650"/>
                                                              <a:gd name="connsiteX44" fmla="*/ 4397375 w 5737225"/>
                                                              <a:gd name="connsiteY44" fmla="*/ 7489825 h 10153650"/>
                                                              <a:gd name="connsiteX45" fmla="*/ 4340225 w 5737225"/>
                                                              <a:gd name="connsiteY45" fmla="*/ 7794625 h 10153650"/>
                                                              <a:gd name="connsiteX46" fmla="*/ 4225925 w 5737225"/>
                                                              <a:gd name="connsiteY46" fmla="*/ 7985125 h 10153650"/>
                                                              <a:gd name="connsiteX47" fmla="*/ 4111625 w 5737225"/>
                                                              <a:gd name="connsiteY47" fmla="*/ 8137525 h 10153650"/>
                                                              <a:gd name="connsiteX48" fmla="*/ 4092575 w 5737225"/>
                                                              <a:gd name="connsiteY48" fmla="*/ 8385175 h 10153650"/>
                                                              <a:gd name="connsiteX49" fmla="*/ 3902075 w 5737225"/>
                                                              <a:gd name="connsiteY49" fmla="*/ 8670925 h 10153650"/>
                                                              <a:gd name="connsiteX50" fmla="*/ 3806825 w 5737225"/>
                                                              <a:gd name="connsiteY50" fmla="*/ 8899525 h 10153650"/>
                                                              <a:gd name="connsiteX51" fmla="*/ 3806825 w 5737225"/>
                                                              <a:gd name="connsiteY51" fmla="*/ 9109075 h 10153650"/>
                                                              <a:gd name="connsiteX52" fmla="*/ 3673475 w 5737225"/>
                                                              <a:gd name="connsiteY52" fmla="*/ 9337675 h 10153650"/>
                                                              <a:gd name="connsiteX53" fmla="*/ 3673475 w 5737225"/>
                                                              <a:gd name="connsiteY53" fmla="*/ 9509125 h 10153650"/>
                                                              <a:gd name="connsiteX54" fmla="*/ 3654425 w 5737225"/>
                                                              <a:gd name="connsiteY54" fmla="*/ 9718675 h 10153650"/>
                                                              <a:gd name="connsiteX55" fmla="*/ 3406775 w 5737225"/>
                                                              <a:gd name="connsiteY55" fmla="*/ 9909175 h 10153650"/>
                                                              <a:gd name="connsiteX56" fmla="*/ 3101975 w 5737225"/>
                                                              <a:gd name="connsiteY56" fmla="*/ 10099675 h 10153650"/>
                                                              <a:gd name="connsiteX57" fmla="*/ 2854325 w 5737225"/>
                                                              <a:gd name="connsiteY57" fmla="*/ 10099675 h 10153650"/>
                                                              <a:gd name="connsiteX58" fmla="*/ 2587625 w 5737225"/>
                                                              <a:gd name="connsiteY58" fmla="*/ 9775825 h 10153650"/>
                                                              <a:gd name="connsiteX59" fmla="*/ 2530475 w 5737225"/>
                                                              <a:gd name="connsiteY59" fmla="*/ 9471025 h 10153650"/>
                                                              <a:gd name="connsiteX60" fmla="*/ 2320925 w 5737225"/>
                                                              <a:gd name="connsiteY60" fmla="*/ 9318625 h 10153650"/>
                                                              <a:gd name="connsiteX61" fmla="*/ 2244725 w 5737225"/>
                                                              <a:gd name="connsiteY61" fmla="*/ 9128125 h 10153650"/>
                                                              <a:gd name="connsiteX62" fmla="*/ 2282825 w 5737225"/>
                                                              <a:gd name="connsiteY62" fmla="*/ 8728075 h 10153650"/>
                                                              <a:gd name="connsiteX63" fmla="*/ 2054225 w 5737225"/>
                                                              <a:gd name="connsiteY63" fmla="*/ 8480425 h 10153650"/>
                                                              <a:gd name="connsiteX64" fmla="*/ 2035175 w 5737225"/>
                                                              <a:gd name="connsiteY64" fmla="*/ 8270875 h 10153650"/>
                                                              <a:gd name="connsiteX65" fmla="*/ 1997075 w 5737225"/>
                                                              <a:gd name="connsiteY65" fmla="*/ 7889875 h 10153650"/>
                                                              <a:gd name="connsiteX66" fmla="*/ 1882775 w 5737225"/>
                                                              <a:gd name="connsiteY66" fmla="*/ 7642225 h 10153650"/>
                                                              <a:gd name="connsiteX67" fmla="*/ 1825625 w 5737225"/>
                                                              <a:gd name="connsiteY67" fmla="*/ 7432675 h 10153650"/>
                                                              <a:gd name="connsiteX68" fmla="*/ 1806575 w 5737225"/>
                                                              <a:gd name="connsiteY68" fmla="*/ 7089775 h 10153650"/>
                                                              <a:gd name="connsiteX69" fmla="*/ 1654175 w 5737225"/>
                                                              <a:gd name="connsiteY69" fmla="*/ 6823075 h 10153650"/>
                                                              <a:gd name="connsiteX70" fmla="*/ 1558925 w 5737225"/>
                                                              <a:gd name="connsiteY70" fmla="*/ 6594475 h 10153650"/>
                                                              <a:gd name="connsiteX71" fmla="*/ 1539875 w 5737225"/>
                                                              <a:gd name="connsiteY71" fmla="*/ 6270625 h 10153650"/>
                                                              <a:gd name="connsiteX72" fmla="*/ 1501775 w 5737225"/>
                                                              <a:gd name="connsiteY72" fmla="*/ 6061075 h 10153650"/>
                                                              <a:gd name="connsiteX73" fmla="*/ 1330325 w 5737225"/>
                                                              <a:gd name="connsiteY73" fmla="*/ 5870575 h 10153650"/>
                                                              <a:gd name="connsiteX74" fmla="*/ 1292225 w 5737225"/>
                                                              <a:gd name="connsiteY74" fmla="*/ 5603875 h 10153650"/>
                                                              <a:gd name="connsiteX75" fmla="*/ 1216025 w 5737225"/>
                                                              <a:gd name="connsiteY75" fmla="*/ 5470525 h 10153650"/>
                                                              <a:gd name="connsiteX76" fmla="*/ 815975 w 5737225"/>
                                                              <a:gd name="connsiteY76" fmla="*/ 5375275 h 10153650"/>
                                                              <a:gd name="connsiteX77" fmla="*/ 168275 w 5737225"/>
                                                              <a:gd name="connsiteY77" fmla="*/ 4441825 h 10153650"/>
                                                              <a:gd name="connsiteX78" fmla="*/ 53975 w 5737225"/>
                                                              <a:gd name="connsiteY78" fmla="*/ 3756025 h 10153650"/>
                                                              <a:gd name="connsiteX79" fmla="*/ 15875 w 5737225"/>
                                                              <a:gd name="connsiteY79" fmla="*/ 3032125 h 10153650"/>
                                                              <a:gd name="connsiteX80" fmla="*/ 149225 w 5737225"/>
                                                              <a:gd name="connsiteY80" fmla="*/ 1946275 h 10153650"/>
                                                              <a:gd name="connsiteX81" fmla="*/ 701675 w 5737225"/>
                                                              <a:gd name="connsiteY81" fmla="*/ 898525 h 10153650"/>
                                                              <a:gd name="connsiteX82" fmla="*/ 1444625 w 5737225"/>
                                                              <a:gd name="connsiteY82" fmla="*/ 327025 h 10153650"/>
                                                              <a:gd name="connsiteX83" fmla="*/ 2244725 w 5737225"/>
                                                              <a:gd name="connsiteY83" fmla="*/ 98425 h 10153650"/>
                                                              <a:gd name="connsiteX84" fmla="*/ 2835275 w 5737225"/>
                                                              <a:gd name="connsiteY84" fmla="*/ 41275 h 10153650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  <a:cxn ang="0">
                                                                <a:pos x="connsiteX18" y="connsiteY18"/>
                                                              </a:cxn>
                                                              <a:cxn ang="0">
                                                                <a:pos x="connsiteX19" y="connsiteY19"/>
                                                              </a:cxn>
                                                              <a:cxn ang="0">
                                                                <a:pos x="connsiteX20" y="connsiteY20"/>
                                                              </a:cxn>
                                                              <a:cxn ang="0">
                                                                <a:pos x="connsiteX21" y="connsiteY21"/>
                                                              </a:cxn>
                                                              <a:cxn ang="0">
                                                                <a:pos x="connsiteX22" y="connsiteY22"/>
                                                              </a:cxn>
                                                              <a:cxn ang="0">
                                                                <a:pos x="connsiteX23" y="connsiteY23"/>
                                                              </a:cxn>
                                                              <a:cxn ang="0">
                                                                <a:pos x="connsiteX24" y="connsiteY24"/>
                                                              </a:cxn>
                                                              <a:cxn ang="0">
                                                                <a:pos x="connsiteX25" y="connsiteY25"/>
                                                              </a:cxn>
                                                              <a:cxn ang="0">
                                                                <a:pos x="connsiteX26" y="connsiteY26"/>
                                                              </a:cxn>
                                                              <a:cxn ang="0">
                                                                <a:pos x="connsiteX27" y="connsiteY27"/>
                                                              </a:cxn>
                                                              <a:cxn ang="0">
                                                                <a:pos x="connsiteX28" y="connsiteY28"/>
                                                              </a:cxn>
                                                              <a:cxn ang="0">
                                                                <a:pos x="connsiteX29" y="connsiteY29"/>
                                                              </a:cxn>
                                                              <a:cxn ang="0">
                                                                <a:pos x="connsiteX30" y="connsiteY30"/>
                                                              </a:cxn>
                                                              <a:cxn ang="0">
                                                                <a:pos x="connsiteX31" y="connsiteY31"/>
                                                              </a:cxn>
                                                              <a:cxn ang="0">
                                                                <a:pos x="connsiteX32" y="connsiteY32"/>
                                                              </a:cxn>
                                                              <a:cxn ang="0">
                                                                <a:pos x="connsiteX33" y="connsiteY33"/>
                                                              </a:cxn>
                                                              <a:cxn ang="0">
                                                                <a:pos x="connsiteX34" y="connsiteY34"/>
                                                              </a:cxn>
                                                              <a:cxn ang="0">
                                                                <a:pos x="connsiteX35" y="connsiteY35"/>
                                                              </a:cxn>
                                                              <a:cxn ang="0">
                                                                <a:pos x="connsiteX36" y="connsiteY36"/>
                                                              </a:cxn>
                                                              <a:cxn ang="0">
                                                                <a:pos x="connsiteX37" y="connsiteY37"/>
                                                              </a:cxn>
                                                              <a:cxn ang="0">
                                                                <a:pos x="connsiteX38" y="connsiteY38"/>
                                                              </a:cxn>
                                                              <a:cxn ang="0">
                                                                <a:pos x="connsiteX39" y="connsiteY39"/>
                                                              </a:cxn>
                                                              <a:cxn ang="0">
                                                                <a:pos x="connsiteX40" y="connsiteY40"/>
                                                              </a:cxn>
                                                              <a:cxn ang="0">
                                                                <a:pos x="connsiteX41" y="connsiteY41"/>
                                                              </a:cxn>
                                                              <a:cxn ang="0">
                                                                <a:pos x="connsiteX42" y="connsiteY42"/>
                                                              </a:cxn>
                                                              <a:cxn ang="0">
                                                                <a:pos x="connsiteX43" y="connsiteY43"/>
                                                              </a:cxn>
                                                              <a:cxn ang="0">
                                                                <a:pos x="connsiteX44" y="connsiteY44"/>
                                                              </a:cxn>
                                                              <a:cxn ang="0">
                                                                <a:pos x="connsiteX45" y="connsiteY45"/>
                                                              </a:cxn>
                                                              <a:cxn ang="0">
                                                                <a:pos x="connsiteX46" y="connsiteY46"/>
                                                              </a:cxn>
                                                              <a:cxn ang="0">
                                                                <a:pos x="connsiteX47" y="connsiteY47"/>
                                                              </a:cxn>
                                                              <a:cxn ang="0">
                                                                <a:pos x="connsiteX48" y="connsiteY48"/>
                                                              </a:cxn>
                                                              <a:cxn ang="0">
                                                                <a:pos x="connsiteX49" y="connsiteY49"/>
                                                              </a:cxn>
                                                              <a:cxn ang="0">
                                                                <a:pos x="connsiteX50" y="connsiteY50"/>
                                                              </a:cxn>
                                                              <a:cxn ang="0">
                                                                <a:pos x="connsiteX51" y="connsiteY51"/>
                                                              </a:cxn>
                                                              <a:cxn ang="0">
                                                                <a:pos x="connsiteX52" y="connsiteY52"/>
                                                              </a:cxn>
                                                              <a:cxn ang="0">
                                                                <a:pos x="connsiteX53" y="connsiteY53"/>
                                                              </a:cxn>
                                                              <a:cxn ang="0">
                                                                <a:pos x="connsiteX54" y="connsiteY54"/>
                                                              </a:cxn>
                                                              <a:cxn ang="0">
                                                                <a:pos x="connsiteX55" y="connsiteY55"/>
                                                              </a:cxn>
                                                              <a:cxn ang="0">
                                                                <a:pos x="connsiteX56" y="connsiteY56"/>
                                                              </a:cxn>
                                                              <a:cxn ang="0">
                                                                <a:pos x="connsiteX57" y="connsiteY57"/>
                                                              </a:cxn>
                                                              <a:cxn ang="0">
                                                                <a:pos x="connsiteX58" y="connsiteY58"/>
                                                              </a:cxn>
                                                              <a:cxn ang="0">
                                                                <a:pos x="connsiteX59" y="connsiteY59"/>
                                                              </a:cxn>
                                                              <a:cxn ang="0">
                                                                <a:pos x="connsiteX60" y="connsiteY60"/>
                                                              </a:cxn>
                                                              <a:cxn ang="0">
                                                                <a:pos x="connsiteX61" y="connsiteY61"/>
                                                              </a:cxn>
                                                              <a:cxn ang="0">
                                                                <a:pos x="connsiteX62" y="connsiteY62"/>
                                                              </a:cxn>
                                                              <a:cxn ang="0">
                                                                <a:pos x="connsiteX63" y="connsiteY63"/>
                                                              </a:cxn>
                                                              <a:cxn ang="0">
                                                                <a:pos x="connsiteX64" y="connsiteY64"/>
                                                              </a:cxn>
                                                              <a:cxn ang="0">
                                                                <a:pos x="connsiteX65" y="connsiteY65"/>
                                                              </a:cxn>
                                                              <a:cxn ang="0">
                                                                <a:pos x="connsiteX66" y="connsiteY66"/>
                                                              </a:cxn>
                                                              <a:cxn ang="0">
                                                                <a:pos x="connsiteX67" y="connsiteY67"/>
                                                              </a:cxn>
                                                              <a:cxn ang="0">
                                                                <a:pos x="connsiteX68" y="connsiteY68"/>
                                                              </a:cxn>
                                                              <a:cxn ang="0">
                                                                <a:pos x="connsiteX69" y="connsiteY69"/>
                                                              </a:cxn>
                                                              <a:cxn ang="0">
                                                                <a:pos x="connsiteX70" y="connsiteY70"/>
                                                              </a:cxn>
                                                              <a:cxn ang="0">
                                                                <a:pos x="connsiteX71" y="connsiteY71"/>
                                                              </a:cxn>
                                                              <a:cxn ang="0">
                                                                <a:pos x="connsiteX72" y="connsiteY72"/>
                                                              </a:cxn>
                                                              <a:cxn ang="0">
                                                                <a:pos x="connsiteX73" y="connsiteY73"/>
                                                              </a:cxn>
                                                              <a:cxn ang="0">
                                                                <a:pos x="connsiteX74" y="connsiteY74"/>
                                                              </a:cxn>
                                                              <a:cxn ang="0">
                                                                <a:pos x="connsiteX75" y="connsiteY75"/>
                                                              </a:cxn>
                                                              <a:cxn ang="0">
                                                                <a:pos x="connsiteX76" y="connsiteY76"/>
                                                              </a:cxn>
                                                              <a:cxn ang="0">
                                                                <a:pos x="connsiteX77" y="connsiteY77"/>
                                                              </a:cxn>
                                                              <a:cxn ang="0">
                                                                <a:pos x="connsiteX78" y="connsiteY78"/>
                                                              </a:cxn>
                                                              <a:cxn ang="0">
                                                                <a:pos x="connsiteX79" y="connsiteY79"/>
                                                              </a:cxn>
                                                              <a:cxn ang="0">
                                                                <a:pos x="connsiteX80" y="connsiteY80"/>
                                                              </a:cxn>
                                                              <a:cxn ang="0">
                                                                <a:pos x="connsiteX81" y="connsiteY81"/>
                                                              </a:cxn>
                                                              <a:cxn ang="0">
                                                                <a:pos x="connsiteX82" y="connsiteY82"/>
                                                              </a:cxn>
                                                              <a:cxn ang="0">
                                                                <a:pos x="connsiteX83" y="connsiteY83"/>
                                                              </a:cxn>
                                                              <a:cxn ang="0">
                                                                <a:pos x="connsiteX84" y="connsiteY84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5737225" h="10153650">
                                                                <a:moveTo>
                                                                  <a:pt x="2835275" y="41275"/>
                                                                </a:moveTo>
                                                                <a:cubicBezTo>
                                                                  <a:pt x="2943225" y="82550"/>
                                                                  <a:pt x="2870200" y="257175"/>
                                                                  <a:pt x="2892425" y="346075"/>
                                                                </a:cubicBezTo>
                                                                <a:cubicBezTo>
                                                                  <a:pt x="2914650" y="434975"/>
                                                                  <a:pt x="2955925" y="495300"/>
                                                                  <a:pt x="2968625" y="574675"/>
                                                                </a:cubicBezTo>
                                                                <a:cubicBezTo>
                                                                  <a:pt x="2981325" y="654050"/>
                                                                  <a:pt x="2949575" y="755650"/>
                                                                  <a:pt x="2968625" y="822325"/>
                                                                </a:cubicBezTo>
                                                                <a:cubicBezTo>
                                                                  <a:pt x="2987675" y="889000"/>
                                                                  <a:pt x="3060700" y="936625"/>
                                                                  <a:pt x="3082925" y="974725"/>
                                                                </a:cubicBezTo>
                                                                <a:cubicBezTo>
                                                                  <a:pt x="3105150" y="1012825"/>
                                                                  <a:pt x="3079750" y="984250"/>
                                                                  <a:pt x="3101975" y="1050925"/>
                                                                </a:cubicBezTo>
                                                                <a:cubicBezTo>
                                                                  <a:pt x="3124200" y="1117600"/>
                                                                  <a:pt x="3190875" y="1304925"/>
                                                                  <a:pt x="3216275" y="1374775"/>
                                                                </a:cubicBezTo>
                                                                <a:cubicBezTo>
                                                                  <a:pt x="3241675" y="1444625"/>
                                                                  <a:pt x="3254375" y="1397000"/>
                                                                  <a:pt x="3254375" y="1470025"/>
                                                                </a:cubicBezTo>
                                                                <a:cubicBezTo>
                                                                  <a:pt x="3254375" y="1543050"/>
                                                                  <a:pt x="3219450" y="1727200"/>
                                                                  <a:pt x="3216275" y="1812925"/>
                                                                </a:cubicBezTo>
                                                                <a:cubicBezTo>
                                                                  <a:pt x="3213100" y="1898650"/>
                                                                  <a:pt x="3232150" y="1924050"/>
                                                                  <a:pt x="3235325" y="1984375"/>
                                                                </a:cubicBezTo>
                                                                <a:cubicBezTo>
                                                                  <a:pt x="3238500" y="2044700"/>
                                                                  <a:pt x="3241675" y="2120900"/>
                                                                  <a:pt x="3235325" y="2174875"/>
                                                                </a:cubicBezTo>
                                                                <a:cubicBezTo>
                                                                  <a:pt x="3228975" y="2228850"/>
                                                                  <a:pt x="3203575" y="2254250"/>
                                                                  <a:pt x="3197225" y="2308225"/>
                                                                </a:cubicBezTo>
                                                                <a:cubicBezTo>
                                                                  <a:pt x="3190875" y="2362200"/>
                                                                  <a:pt x="3178175" y="2435225"/>
                                                                  <a:pt x="3197225" y="2498725"/>
                                                                </a:cubicBezTo>
                                                                <a:cubicBezTo>
                                                                  <a:pt x="3216275" y="2562225"/>
                                                                  <a:pt x="3282950" y="2644775"/>
                                                                  <a:pt x="3311525" y="2689225"/>
                                                                </a:cubicBezTo>
                                                                <a:cubicBezTo>
                                                                  <a:pt x="3340100" y="2733675"/>
                                                                  <a:pt x="3340100" y="2730500"/>
                                                                  <a:pt x="3368675" y="2765425"/>
                                                                </a:cubicBezTo>
                                                                <a:cubicBezTo>
                                                                  <a:pt x="3397250" y="2800350"/>
                                                                  <a:pt x="3444875" y="2847975"/>
                                                                  <a:pt x="3482975" y="2898775"/>
                                                                </a:cubicBezTo>
                                                                <a:cubicBezTo>
                                                                  <a:pt x="3521075" y="2949575"/>
                                                                  <a:pt x="3590925" y="3006725"/>
                                                                  <a:pt x="3597275" y="3070225"/>
                                                                </a:cubicBezTo>
                                                                <a:cubicBezTo>
                                                                  <a:pt x="3603625" y="3133725"/>
                                                                  <a:pt x="3521075" y="3194050"/>
                                                                  <a:pt x="3521075" y="3279775"/>
                                                                </a:cubicBezTo>
                                                                <a:cubicBezTo>
                                                                  <a:pt x="3521075" y="3365500"/>
                                                                  <a:pt x="3584575" y="3482975"/>
                                                                  <a:pt x="3597275" y="3584575"/>
                                                                </a:cubicBezTo>
                                                                <a:cubicBezTo>
                                                                  <a:pt x="3609975" y="3686175"/>
                                                                  <a:pt x="3606800" y="3800475"/>
                                                                  <a:pt x="3597275" y="3889375"/>
                                                                </a:cubicBezTo>
                                                                <a:cubicBezTo>
                                                                  <a:pt x="3587750" y="3978275"/>
                                                                  <a:pt x="3517900" y="4054475"/>
                                                                  <a:pt x="3540125" y="4117975"/>
                                                                </a:cubicBezTo>
                                                                <a:cubicBezTo>
                                                                  <a:pt x="3562350" y="4181475"/>
                                                                  <a:pt x="3654425" y="4248150"/>
                                                                  <a:pt x="3730625" y="4270375"/>
                                                                </a:cubicBezTo>
                                                                <a:cubicBezTo>
                                                                  <a:pt x="3806825" y="4292600"/>
                                                                  <a:pt x="3943350" y="4302125"/>
                                                                  <a:pt x="3997325" y="4251325"/>
                                                                </a:cubicBezTo>
                                                                <a:cubicBezTo>
                                                                  <a:pt x="4051300" y="4200525"/>
                                                                  <a:pt x="4010025" y="4057650"/>
                                                                  <a:pt x="4054475" y="3965575"/>
                                                                </a:cubicBezTo>
                                                                <a:cubicBezTo>
                                                                  <a:pt x="4098925" y="3873500"/>
                                                                  <a:pt x="4184650" y="3743325"/>
                                                                  <a:pt x="4264025" y="3698875"/>
                                                                </a:cubicBezTo>
                                                                <a:cubicBezTo>
                                                                  <a:pt x="4343400" y="3654425"/>
                                                                  <a:pt x="4457700" y="3702050"/>
                                                                  <a:pt x="4530725" y="3698875"/>
                                                                </a:cubicBezTo>
                                                                <a:cubicBezTo>
                                                                  <a:pt x="4603750" y="3695700"/>
                                                                  <a:pt x="4629150" y="3663950"/>
                                                                  <a:pt x="4702175" y="3679825"/>
                                                                </a:cubicBezTo>
                                                                <a:cubicBezTo>
                                                                  <a:pt x="4775200" y="3695700"/>
                                                                  <a:pt x="4883150" y="3759200"/>
                                                                  <a:pt x="4968875" y="3794125"/>
                                                                </a:cubicBezTo>
                                                                <a:cubicBezTo>
                                                                  <a:pt x="5054600" y="3829050"/>
                                                                  <a:pt x="5153025" y="3873500"/>
                                                                  <a:pt x="5216525" y="3889375"/>
                                                                </a:cubicBezTo>
                                                                <a:cubicBezTo>
                                                                  <a:pt x="5280025" y="3905250"/>
                                                                  <a:pt x="5270500" y="3854450"/>
                                                                  <a:pt x="5349875" y="3889375"/>
                                                                </a:cubicBezTo>
                                                                <a:cubicBezTo>
                                                                  <a:pt x="5429250" y="3924300"/>
                                                                  <a:pt x="5648325" y="4016375"/>
                                                                  <a:pt x="5692775" y="4098925"/>
                                                                </a:cubicBezTo>
                                                                <a:cubicBezTo>
                                                                  <a:pt x="5737225" y="4181475"/>
                                                                  <a:pt x="5657850" y="4311650"/>
                                                                  <a:pt x="5616575" y="4384675"/>
                                                                </a:cubicBezTo>
                                                                <a:cubicBezTo>
                                                                  <a:pt x="5575300" y="4457700"/>
                                                                  <a:pt x="5483225" y="4483100"/>
                                                                  <a:pt x="5445125" y="4537075"/>
                                                                </a:cubicBezTo>
                                                                <a:cubicBezTo>
                                                                  <a:pt x="5407025" y="4591050"/>
                                                                  <a:pt x="5384800" y="4638675"/>
                                                                  <a:pt x="5387975" y="4708525"/>
                                                                </a:cubicBezTo>
                                                                <a:cubicBezTo>
                                                                  <a:pt x="5391150" y="4778375"/>
                                                                  <a:pt x="5451475" y="4883150"/>
                                                                  <a:pt x="5464175" y="4956175"/>
                                                                </a:cubicBezTo>
                                                                <a:cubicBezTo>
                                                                  <a:pt x="5476875" y="5029200"/>
                                                                  <a:pt x="5445125" y="5080000"/>
                                                                  <a:pt x="5464175" y="5146675"/>
                                                                </a:cubicBezTo>
                                                                <a:cubicBezTo>
                                                                  <a:pt x="5483225" y="5213350"/>
                                                                  <a:pt x="5568950" y="5286375"/>
                                                                  <a:pt x="5578475" y="5356225"/>
                                                                </a:cubicBezTo>
                                                                <a:cubicBezTo>
                                                                  <a:pt x="5588000" y="5426075"/>
                                                                  <a:pt x="5559425" y="5495925"/>
                                                                  <a:pt x="5521325" y="5565775"/>
                                                                </a:cubicBezTo>
                                                                <a:cubicBezTo>
                                                                  <a:pt x="5483225" y="5635625"/>
                                                                  <a:pt x="5407025" y="5695950"/>
                                                                  <a:pt x="5349875" y="5775325"/>
                                                                </a:cubicBezTo>
                                                                <a:cubicBezTo>
                                                                  <a:pt x="5292725" y="5854700"/>
                                                                  <a:pt x="5235575" y="5924550"/>
                                                                  <a:pt x="5178425" y="6042025"/>
                                                                </a:cubicBezTo>
                                                                <a:cubicBezTo>
                                                                  <a:pt x="5121275" y="6159500"/>
                                                                  <a:pt x="5070475" y="6340475"/>
                                                                  <a:pt x="5006975" y="6480175"/>
                                                                </a:cubicBezTo>
                                                                <a:cubicBezTo>
                                                                  <a:pt x="4943475" y="6619875"/>
                                                                  <a:pt x="4848225" y="6765925"/>
                                                                  <a:pt x="4797425" y="6880225"/>
                                                                </a:cubicBezTo>
                                                                <a:cubicBezTo>
                                                                  <a:pt x="4746625" y="6994525"/>
                                                                  <a:pt x="4743450" y="7089775"/>
                                                                  <a:pt x="4702175" y="7165975"/>
                                                                </a:cubicBezTo>
                                                                <a:cubicBezTo>
                                                                  <a:pt x="4660900" y="7242175"/>
                                                                  <a:pt x="4600575" y="7283450"/>
                                                                  <a:pt x="4549775" y="7337425"/>
                                                                </a:cubicBezTo>
                                                                <a:cubicBezTo>
                                                                  <a:pt x="4498975" y="7391400"/>
                                                                  <a:pt x="4432300" y="7413625"/>
                                                                  <a:pt x="4397375" y="7489825"/>
                                                                </a:cubicBezTo>
                                                                <a:cubicBezTo>
                                                                  <a:pt x="4362450" y="7566025"/>
                                                                  <a:pt x="4368800" y="7712075"/>
                                                                  <a:pt x="4340225" y="7794625"/>
                                                                </a:cubicBezTo>
                                                                <a:cubicBezTo>
                                                                  <a:pt x="4311650" y="7877175"/>
                                                                  <a:pt x="4264025" y="7927975"/>
                                                                  <a:pt x="4225925" y="7985125"/>
                                                                </a:cubicBezTo>
                                                                <a:cubicBezTo>
                                                                  <a:pt x="4187825" y="8042275"/>
                                                                  <a:pt x="4133850" y="8070850"/>
                                                                  <a:pt x="4111625" y="8137525"/>
                                                                </a:cubicBezTo>
                                                                <a:cubicBezTo>
                                                                  <a:pt x="4089400" y="8204200"/>
                                                                  <a:pt x="4127500" y="8296275"/>
                                                                  <a:pt x="4092575" y="8385175"/>
                                                                </a:cubicBezTo>
                                                                <a:cubicBezTo>
                                                                  <a:pt x="4057650" y="8474075"/>
                                                                  <a:pt x="3949700" y="8585200"/>
                                                                  <a:pt x="3902075" y="8670925"/>
                                                                </a:cubicBezTo>
                                                                <a:cubicBezTo>
                                                                  <a:pt x="3854450" y="8756650"/>
                                                                  <a:pt x="3822700" y="8826500"/>
                                                                  <a:pt x="3806825" y="8899525"/>
                                                                </a:cubicBezTo>
                                                                <a:cubicBezTo>
                                                                  <a:pt x="3790950" y="8972550"/>
                                                                  <a:pt x="3829050" y="9036050"/>
                                                                  <a:pt x="3806825" y="9109075"/>
                                                                </a:cubicBezTo>
                                                                <a:cubicBezTo>
                                                                  <a:pt x="3784600" y="9182100"/>
                                                                  <a:pt x="3695700" y="9271000"/>
                                                                  <a:pt x="3673475" y="9337675"/>
                                                                </a:cubicBezTo>
                                                                <a:cubicBezTo>
                                                                  <a:pt x="3651250" y="9404350"/>
                                                                  <a:pt x="3676650" y="9445625"/>
                                                                  <a:pt x="3673475" y="9509125"/>
                                                                </a:cubicBezTo>
                                                                <a:cubicBezTo>
                                                                  <a:pt x="3670300" y="9572625"/>
                                                                  <a:pt x="3698875" y="9652000"/>
                                                                  <a:pt x="3654425" y="9718675"/>
                                                                </a:cubicBezTo>
                                                                <a:cubicBezTo>
                                                                  <a:pt x="3609975" y="9785350"/>
                                                                  <a:pt x="3498850" y="9845675"/>
                                                                  <a:pt x="3406775" y="9909175"/>
                                                                </a:cubicBezTo>
                                                                <a:cubicBezTo>
                                                                  <a:pt x="3314700" y="9972675"/>
                                                                  <a:pt x="3194050" y="10067925"/>
                                                                  <a:pt x="3101975" y="10099675"/>
                                                                </a:cubicBezTo>
                                                                <a:cubicBezTo>
                                                                  <a:pt x="3009900" y="10131425"/>
                                                                  <a:pt x="2940050" y="10153650"/>
                                                                  <a:pt x="2854325" y="10099675"/>
                                                                </a:cubicBezTo>
                                                                <a:cubicBezTo>
                                                                  <a:pt x="2768600" y="10045700"/>
                                                                  <a:pt x="2641600" y="9880600"/>
                                                                  <a:pt x="2587625" y="9775825"/>
                                                                </a:cubicBezTo>
                                                                <a:cubicBezTo>
                                                                  <a:pt x="2533650" y="9671050"/>
                                                                  <a:pt x="2574925" y="9547225"/>
                                                                  <a:pt x="2530475" y="9471025"/>
                                                                </a:cubicBezTo>
                                                                <a:cubicBezTo>
                                                                  <a:pt x="2486025" y="9394825"/>
                                                                  <a:pt x="2368550" y="9375775"/>
                                                                  <a:pt x="2320925" y="9318625"/>
                                                                </a:cubicBezTo>
                                                                <a:cubicBezTo>
                                                                  <a:pt x="2273300" y="9261475"/>
                                                                  <a:pt x="2251075" y="9226550"/>
                                                                  <a:pt x="2244725" y="9128125"/>
                                                                </a:cubicBezTo>
                                                                <a:cubicBezTo>
                                                                  <a:pt x="2238375" y="9029700"/>
                                                                  <a:pt x="2314575" y="8836025"/>
                                                                  <a:pt x="2282825" y="8728075"/>
                                                                </a:cubicBezTo>
                                                                <a:cubicBezTo>
                                                                  <a:pt x="2251075" y="8620125"/>
                                                                  <a:pt x="2095500" y="8556625"/>
                                                                  <a:pt x="2054225" y="8480425"/>
                                                                </a:cubicBezTo>
                                                                <a:cubicBezTo>
                                                                  <a:pt x="2012950" y="8404225"/>
                                                                  <a:pt x="2044700" y="8369300"/>
                                                                  <a:pt x="2035175" y="8270875"/>
                                                                </a:cubicBezTo>
                                                                <a:cubicBezTo>
                                                                  <a:pt x="2025650" y="8172450"/>
                                                                  <a:pt x="2022475" y="7994650"/>
                                                                  <a:pt x="1997075" y="7889875"/>
                                                                </a:cubicBezTo>
                                                                <a:cubicBezTo>
                                                                  <a:pt x="1971675" y="7785100"/>
                                                                  <a:pt x="1911350" y="7718425"/>
                                                                  <a:pt x="1882775" y="7642225"/>
                                                                </a:cubicBezTo>
                                                                <a:cubicBezTo>
                                                                  <a:pt x="1854200" y="7566025"/>
                                                                  <a:pt x="1838325" y="7524750"/>
                                                                  <a:pt x="1825625" y="7432675"/>
                                                                </a:cubicBezTo>
                                                                <a:cubicBezTo>
                                                                  <a:pt x="1812925" y="7340600"/>
                                                                  <a:pt x="1835150" y="7191375"/>
                                                                  <a:pt x="1806575" y="7089775"/>
                                                                </a:cubicBezTo>
                                                                <a:cubicBezTo>
                                                                  <a:pt x="1778000" y="6988175"/>
                                                                  <a:pt x="1695450" y="6905625"/>
                                                                  <a:pt x="1654175" y="6823075"/>
                                                                </a:cubicBezTo>
                                                                <a:cubicBezTo>
                                                                  <a:pt x="1612900" y="6740525"/>
                                                                  <a:pt x="1577975" y="6686550"/>
                                                                  <a:pt x="1558925" y="6594475"/>
                                                                </a:cubicBezTo>
                                                                <a:cubicBezTo>
                                                                  <a:pt x="1539875" y="6502400"/>
                                                                  <a:pt x="1549400" y="6359525"/>
                                                                  <a:pt x="1539875" y="6270625"/>
                                                                </a:cubicBezTo>
                                                                <a:cubicBezTo>
                                                                  <a:pt x="1530350" y="6181725"/>
                                                                  <a:pt x="1536700" y="6127750"/>
                                                                  <a:pt x="1501775" y="6061075"/>
                                                                </a:cubicBezTo>
                                                                <a:cubicBezTo>
                                                                  <a:pt x="1466850" y="5994400"/>
                                                                  <a:pt x="1365250" y="5946775"/>
                                                                  <a:pt x="1330325" y="5870575"/>
                                                                </a:cubicBezTo>
                                                                <a:cubicBezTo>
                                                                  <a:pt x="1295400" y="5794375"/>
                                                                  <a:pt x="1311275" y="5670550"/>
                                                                  <a:pt x="1292225" y="5603875"/>
                                                                </a:cubicBezTo>
                                                                <a:cubicBezTo>
                                                                  <a:pt x="1273175" y="5537200"/>
                                                                  <a:pt x="1295400" y="5508625"/>
                                                                  <a:pt x="1216025" y="5470525"/>
                                                                </a:cubicBezTo>
                                                                <a:cubicBezTo>
                                                                  <a:pt x="1136650" y="5432425"/>
                                                                  <a:pt x="990600" y="5546725"/>
                                                                  <a:pt x="815975" y="5375275"/>
                                                                </a:cubicBezTo>
                                                                <a:cubicBezTo>
                                                                  <a:pt x="641350" y="5203825"/>
                                                                  <a:pt x="295275" y="4711700"/>
                                                                  <a:pt x="168275" y="4441825"/>
                                                                </a:cubicBezTo>
                                                                <a:cubicBezTo>
                                                                  <a:pt x="41275" y="4171950"/>
                                                                  <a:pt x="79375" y="3990975"/>
                                                                  <a:pt x="53975" y="3756025"/>
                                                                </a:cubicBezTo>
                                                                <a:cubicBezTo>
                                                                  <a:pt x="28575" y="3521075"/>
                                                                  <a:pt x="0" y="3333750"/>
                                                                  <a:pt x="15875" y="3032125"/>
                                                                </a:cubicBezTo>
                                                                <a:cubicBezTo>
                                                                  <a:pt x="31750" y="2730500"/>
                                                                  <a:pt x="34925" y="2301875"/>
                                                                  <a:pt x="149225" y="1946275"/>
                                                                </a:cubicBezTo>
                                                                <a:cubicBezTo>
                                                                  <a:pt x="263525" y="1590675"/>
                                                                  <a:pt x="485775" y="1168400"/>
                                                                  <a:pt x="701675" y="898525"/>
                                                                </a:cubicBezTo>
                                                                <a:cubicBezTo>
                                                                  <a:pt x="917575" y="628650"/>
                                                                  <a:pt x="1187450" y="460375"/>
                                                                  <a:pt x="1444625" y="327025"/>
                                                                </a:cubicBezTo>
                                                                <a:cubicBezTo>
                                                                  <a:pt x="1701800" y="193675"/>
                                                                  <a:pt x="2009775" y="149225"/>
                                                                  <a:pt x="2244725" y="98425"/>
                                                                </a:cubicBezTo>
                                                                <a:cubicBezTo>
                                                                  <a:pt x="2479675" y="47625"/>
                                                                  <a:pt x="2727325" y="0"/>
                                                                  <a:pt x="2835275" y="41275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grpFill/>
                                                          <a:ln w="6350">
                                                            <a:solidFill>
                                                              <a:schemeClr val="bg1">
                                                                <a:lumMod val="65000"/>
                                                              </a:schemeClr>
                                                            </a:solidFill>
                                                          </a:ln>
                                                        </p:spPr>
                                                        <p:style>
                                                          <a:lnRef idx="1">
                                                            <a:schemeClr val="accent1"/>
                                                          </a:lnRef>
                                                          <a:fillRef idx="0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tx1"/>
                                                          </a:fontRef>
                                                        </p:style>
                                                        <p:txBody>
                                                          <a:bodyPr anchor="ctr"/>
                                                          <a:lstStyle/>
                                                          <a:p>
                                                            <a:pPr algn="ctr" defTabSz="957816" eaLnBrk="1" fontAlgn="auto" hangingPunct="1">
                                                              <a:spcBef>
                                                                <a:spcPts val="0"/>
                                                              </a:spcBef>
                                                              <a:spcAft>
                                                                <a:spcPts val="0"/>
                                                              </a:spcAft>
                                                              <a:defRPr/>
                                                            </a:pPr>
                                                            <a:endParaRPr lang="en-US">
                                                              <a:latin typeface="Arial Narrow" pitchFamily="34" charset="0"/>
                                                            </a:endParaRPr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432" name="Группа 292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-27495500" y="-31019750"/>
                                                            <a:ext cx="65234552" cy="62542737"/>
                                                            <a:chOff x="-27495500" y="-31019750"/>
                                                            <a:chExt cx="65234552" cy="62542737"/>
                                                          </a:xfrm>
                                                          <a:grpFill/>
                                                        </p:grpSpPr>
                                                        <p:sp>
                                                          <p:nvSpPr>
                                                            <p:cNvPr id="433" name="Полилиния 43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-20875625" y="-2187575"/>
                                                              <a:ext cx="1863725" cy="201930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482725 w 1863725"/>
                                                                <a:gd name="connsiteY0" fmla="*/ 15875 h 2019300"/>
                                                                <a:gd name="connsiteX1" fmla="*/ 1692275 w 1863725"/>
                                                                <a:gd name="connsiteY1" fmla="*/ 168275 h 2019300"/>
                                                                <a:gd name="connsiteX2" fmla="*/ 1844675 w 1863725"/>
                                                                <a:gd name="connsiteY2" fmla="*/ 301625 h 2019300"/>
                                                                <a:gd name="connsiteX3" fmla="*/ 1806575 w 1863725"/>
                                                                <a:gd name="connsiteY3" fmla="*/ 454025 h 2019300"/>
                                                                <a:gd name="connsiteX4" fmla="*/ 1692275 w 1863725"/>
                                                                <a:gd name="connsiteY4" fmla="*/ 568325 h 2019300"/>
                                                                <a:gd name="connsiteX5" fmla="*/ 1711325 w 1863725"/>
                                                                <a:gd name="connsiteY5" fmla="*/ 739775 h 2019300"/>
                                                                <a:gd name="connsiteX6" fmla="*/ 1711325 w 1863725"/>
                                                                <a:gd name="connsiteY6" fmla="*/ 873125 h 2019300"/>
                                                                <a:gd name="connsiteX7" fmla="*/ 1539875 w 1863725"/>
                                                                <a:gd name="connsiteY7" fmla="*/ 1044575 h 2019300"/>
                                                                <a:gd name="connsiteX8" fmla="*/ 1501775 w 1863725"/>
                                                                <a:gd name="connsiteY8" fmla="*/ 1120775 h 2019300"/>
                                                                <a:gd name="connsiteX9" fmla="*/ 1425575 w 1863725"/>
                                                                <a:gd name="connsiteY9" fmla="*/ 1349375 h 2019300"/>
                                                                <a:gd name="connsiteX10" fmla="*/ 1387475 w 1863725"/>
                                                                <a:gd name="connsiteY10" fmla="*/ 1463675 h 2019300"/>
                                                                <a:gd name="connsiteX11" fmla="*/ 1311275 w 1863725"/>
                                                                <a:gd name="connsiteY11" fmla="*/ 1616075 h 2019300"/>
                                                                <a:gd name="connsiteX12" fmla="*/ 1101725 w 1863725"/>
                                                                <a:gd name="connsiteY12" fmla="*/ 1635125 h 2019300"/>
                                                                <a:gd name="connsiteX13" fmla="*/ 930275 w 1863725"/>
                                                                <a:gd name="connsiteY13" fmla="*/ 1635125 h 2019300"/>
                                                                <a:gd name="connsiteX14" fmla="*/ 758825 w 1863725"/>
                                                                <a:gd name="connsiteY14" fmla="*/ 1692275 h 2019300"/>
                                                                <a:gd name="connsiteX15" fmla="*/ 701675 w 1863725"/>
                                                                <a:gd name="connsiteY15" fmla="*/ 1863725 h 2019300"/>
                                                                <a:gd name="connsiteX16" fmla="*/ 682625 w 1863725"/>
                                                                <a:gd name="connsiteY16" fmla="*/ 1978025 h 2019300"/>
                                                                <a:gd name="connsiteX17" fmla="*/ 434975 w 1863725"/>
                                                                <a:gd name="connsiteY17" fmla="*/ 1978025 h 2019300"/>
                                                                <a:gd name="connsiteX18" fmla="*/ 53975 w 1863725"/>
                                                                <a:gd name="connsiteY18" fmla="*/ 1730375 h 2019300"/>
                                                                <a:gd name="connsiteX19" fmla="*/ 111125 w 1863725"/>
                                                                <a:gd name="connsiteY19" fmla="*/ 1482725 h 2019300"/>
                                                                <a:gd name="connsiteX20" fmla="*/ 530225 w 1863725"/>
                                                                <a:gd name="connsiteY20" fmla="*/ 968375 h 2019300"/>
                                                                <a:gd name="connsiteX21" fmla="*/ 930275 w 1863725"/>
                                                                <a:gd name="connsiteY21" fmla="*/ 473075 h 2019300"/>
                                                                <a:gd name="connsiteX22" fmla="*/ 1311275 w 1863725"/>
                                                                <a:gd name="connsiteY22" fmla="*/ 73025 h 2019300"/>
                                                                <a:gd name="connsiteX23" fmla="*/ 1482725 w 1863725"/>
                                                                <a:gd name="connsiteY23" fmla="*/ 15875 h 2019300"/>
                                                                <a:gd name="connsiteX0" fmla="*/ 1482725 w 1863725"/>
                                                                <a:gd name="connsiteY0" fmla="*/ 15875 h 2019300"/>
                                                                <a:gd name="connsiteX1" fmla="*/ 1692275 w 1863725"/>
                                                                <a:gd name="connsiteY1" fmla="*/ 168275 h 2019300"/>
                                                                <a:gd name="connsiteX2" fmla="*/ 1844675 w 1863725"/>
                                                                <a:gd name="connsiteY2" fmla="*/ 301625 h 2019300"/>
                                                                <a:gd name="connsiteX3" fmla="*/ 1806575 w 1863725"/>
                                                                <a:gd name="connsiteY3" fmla="*/ 454025 h 2019300"/>
                                                                <a:gd name="connsiteX4" fmla="*/ 1692275 w 1863725"/>
                                                                <a:gd name="connsiteY4" fmla="*/ 568325 h 2019300"/>
                                                                <a:gd name="connsiteX5" fmla="*/ 1711325 w 1863725"/>
                                                                <a:gd name="connsiteY5" fmla="*/ 739775 h 2019300"/>
                                                                <a:gd name="connsiteX6" fmla="*/ 1711325 w 1863725"/>
                                                                <a:gd name="connsiteY6" fmla="*/ 873125 h 2019300"/>
                                                                <a:gd name="connsiteX7" fmla="*/ 1539875 w 1863725"/>
                                                                <a:gd name="connsiteY7" fmla="*/ 1044575 h 2019300"/>
                                                                <a:gd name="connsiteX8" fmla="*/ 1501775 w 1863725"/>
                                                                <a:gd name="connsiteY8" fmla="*/ 1120775 h 2019300"/>
                                                                <a:gd name="connsiteX9" fmla="*/ 1425575 w 1863725"/>
                                                                <a:gd name="connsiteY9" fmla="*/ 1349375 h 2019300"/>
                                                                <a:gd name="connsiteX10" fmla="*/ 1387475 w 1863725"/>
                                                                <a:gd name="connsiteY10" fmla="*/ 1463675 h 2019300"/>
                                                                <a:gd name="connsiteX11" fmla="*/ 1311275 w 1863725"/>
                                                                <a:gd name="connsiteY11" fmla="*/ 1616075 h 2019300"/>
                                                                <a:gd name="connsiteX12" fmla="*/ 1101725 w 1863725"/>
                                                                <a:gd name="connsiteY12" fmla="*/ 1635125 h 2019300"/>
                                                                <a:gd name="connsiteX13" fmla="*/ 930275 w 1863725"/>
                                                                <a:gd name="connsiteY13" fmla="*/ 1635125 h 2019300"/>
                                                                <a:gd name="connsiteX14" fmla="*/ 758825 w 1863725"/>
                                                                <a:gd name="connsiteY14" fmla="*/ 1692275 h 2019300"/>
                                                                <a:gd name="connsiteX15" fmla="*/ 701675 w 1863725"/>
                                                                <a:gd name="connsiteY15" fmla="*/ 1863725 h 2019300"/>
                                                                <a:gd name="connsiteX16" fmla="*/ 682625 w 1863725"/>
                                                                <a:gd name="connsiteY16" fmla="*/ 1978025 h 2019300"/>
                                                                <a:gd name="connsiteX17" fmla="*/ 434975 w 1863725"/>
                                                                <a:gd name="connsiteY17" fmla="*/ 1978025 h 2019300"/>
                                                                <a:gd name="connsiteX18" fmla="*/ 53975 w 1863725"/>
                                                                <a:gd name="connsiteY18" fmla="*/ 1730375 h 2019300"/>
                                                                <a:gd name="connsiteX19" fmla="*/ 111125 w 1863725"/>
                                                                <a:gd name="connsiteY19" fmla="*/ 1482725 h 2019300"/>
                                                                <a:gd name="connsiteX20" fmla="*/ 244475 w 1863725"/>
                                                                <a:gd name="connsiteY20" fmla="*/ 1006475 h 2019300"/>
                                                                <a:gd name="connsiteX21" fmla="*/ 530225 w 1863725"/>
                                                                <a:gd name="connsiteY21" fmla="*/ 968375 h 2019300"/>
                                                                <a:gd name="connsiteX22" fmla="*/ 930275 w 1863725"/>
                                                                <a:gd name="connsiteY22" fmla="*/ 473075 h 2019300"/>
                                                                <a:gd name="connsiteX23" fmla="*/ 1311275 w 1863725"/>
                                                                <a:gd name="connsiteY23" fmla="*/ 73025 h 2019300"/>
                                                                <a:gd name="connsiteX24" fmla="*/ 1482725 w 1863725"/>
                                                                <a:gd name="connsiteY24" fmla="*/ 15875 h 2019300"/>
                                                                <a:gd name="connsiteX0" fmla="*/ 1482725 w 1863725"/>
                                                                <a:gd name="connsiteY0" fmla="*/ 15875 h 2019300"/>
                                                                <a:gd name="connsiteX1" fmla="*/ 1692275 w 1863725"/>
                                                                <a:gd name="connsiteY1" fmla="*/ 168275 h 2019300"/>
                                                                <a:gd name="connsiteX2" fmla="*/ 1844675 w 1863725"/>
                                                                <a:gd name="connsiteY2" fmla="*/ 301625 h 2019300"/>
                                                                <a:gd name="connsiteX3" fmla="*/ 1806575 w 1863725"/>
                                                                <a:gd name="connsiteY3" fmla="*/ 454025 h 2019300"/>
                                                                <a:gd name="connsiteX4" fmla="*/ 1692275 w 1863725"/>
                                                                <a:gd name="connsiteY4" fmla="*/ 568325 h 2019300"/>
                                                                <a:gd name="connsiteX5" fmla="*/ 1711325 w 1863725"/>
                                                                <a:gd name="connsiteY5" fmla="*/ 739775 h 2019300"/>
                                                                <a:gd name="connsiteX6" fmla="*/ 1711325 w 1863725"/>
                                                                <a:gd name="connsiteY6" fmla="*/ 873125 h 2019300"/>
                                                                <a:gd name="connsiteX7" fmla="*/ 1539875 w 1863725"/>
                                                                <a:gd name="connsiteY7" fmla="*/ 1044575 h 2019300"/>
                                                                <a:gd name="connsiteX8" fmla="*/ 1501775 w 1863725"/>
                                                                <a:gd name="connsiteY8" fmla="*/ 1120775 h 2019300"/>
                                                                <a:gd name="connsiteX9" fmla="*/ 1425575 w 1863725"/>
                                                                <a:gd name="connsiteY9" fmla="*/ 1349375 h 2019300"/>
                                                                <a:gd name="connsiteX10" fmla="*/ 1387475 w 1863725"/>
                                                                <a:gd name="connsiteY10" fmla="*/ 1463675 h 2019300"/>
                                                                <a:gd name="connsiteX11" fmla="*/ 1311275 w 1863725"/>
                                                                <a:gd name="connsiteY11" fmla="*/ 1616075 h 2019300"/>
                                                                <a:gd name="connsiteX12" fmla="*/ 1101725 w 1863725"/>
                                                                <a:gd name="connsiteY12" fmla="*/ 1635125 h 2019300"/>
                                                                <a:gd name="connsiteX13" fmla="*/ 930275 w 1863725"/>
                                                                <a:gd name="connsiteY13" fmla="*/ 1635125 h 2019300"/>
                                                                <a:gd name="connsiteX14" fmla="*/ 758825 w 1863725"/>
                                                                <a:gd name="connsiteY14" fmla="*/ 1692275 h 2019300"/>
                                                                <a:gd name="connsiteX15" fmla="*/ 701675 w 1863725"/>
                                                                <a:gd name="connsiteY15" fmla="*/ 1863725 h 2019300"/>
                                                                <a:gd name="connsiteX16" fmla="*/ 682625 w 1863725"/>
                                                                <a:gd name="connsiteY16" fmla="*/ 1978025 h 2019300"/>
                                                                <a:gd name="connsiteX17" fmla="*/ 434975 w 1863725"/>
                                                                <a:gd name="connsiteY17" fmla="*/ 1978025 h 2019300"/>
                                                                <a:gd name="connsiteX18" fmla="*/ 53975 w 1863725"/>
                                                                <a:gd name="connsiteY18" fmla="*/ 1730375 h 2019300"/>
                                                                <a:gd name="connsiteX19" fmla="*/ 111125 w 1863725"/>
                                                                <a:gd name="connsiteY19" fmla="*/ 1482725 h 2019300"/>
                                                                <a:gd name="connsiteX20" fmla="*/ 244475 w 1863725"/>
                                                                <a:gd name="connsiteY20" fmla="*/ 1006475 h 2019300"/>
                                                                <a:gd name="connsiteX21" fmla="*/ 511175 w 1863725"/>
                                                                <a:gd name="connsiteY21" fmla="*/ 720725 h 2019300"/>
                                                                <a:gd name="connsiteX22" fmla="*/ 930275 w 1863725"/>
                                                                <a:gd name="connsiteY22" fmla="*/ 473075 h 2019300"/>
                                                                <a:gd name="connsiteX23" fmla="*/ 1311275 w 1863725"/>
                                                                <a:gd name="connsiteY23" fmla="*/ 73025 h 2019300"/>
                                                                <a:gd name="connsiteX24" fmla="*/ 1482725 w 1863725"/>
                                                                <a:gd name="connsiteY24" fmla="*/ 15875 h 201930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863725" h="2019300">
                                                                  <a:moveTo>
                                                                    <a:pt x="1482725" y="15875"/>
                                                                  </a:moveTo>
                                                                  <a:cubicBezTo>
                                                                    <a:pt x="1546225" y="31750"/>
                                                                    <a:pt x="1631950" y="120650"/>
                                                                    <a:pt x="1692275" y="168275"/>
                                                                  </a:cubicBezTo>
                                                                  <a:cubicBezTo>
                                                                    <a:pt x="1752600" y="215900"/>
                                                                    <a:pt x="1825625" y="254000"/>
                                                                    <a:pt x="1844675" y="301625"/>
                                                                  </a:cubicBezTo>
                                                                  <a:cubicBezTo>
                                                                    <a:pt x="1863725" y="349250"/>
                                                                    <a:pt x="1831975" y="409575"/>
                                                                    <a:pt x="1806575" y="454025"/>
                                                                  </a:cubicBezTo>
                                                                  <a:cubicBezTo>
                                                                    <a:pt x="1781175" y="498475"/>
                                                                    <a:pt x="1708150" y="520700"/>
                                                                    <a:pt x="1692275" y="568325"/>
                                                                  </a:cubicBezTo>
                                                                  <a:cubicBezTo>
                                                                    <a:pt x="1676400" y="615950"/>
                                                                    <a:pt x="1708150" y="688975"/>
                                                                    <a:pt x="1711325" y="739775"/>
                                                                  </a:cubicBezTo>
                                                                  <a:cubicBezTo>
                                                                    <a:pt x="1714500" y="790575"/>
                                                                    <a:pt x="1739900" y="822325"/>
                                                                    <a:pt x="1711325" y="873125"/>
                                                                  </a:cubicBezTo>
                                                                  <a:cubicBezTo>
                                                                    <a:pt x="1682750" y="923925"/>
                                                                    <a:pt x="1574800" y="1003300"/>
                                                                    <a:pt x="1539875" y="1044575"/>
                                                                  </a:cubicBezTo>
                                                                  <a:cubicBezTo>
                                                                    <a:pt x="1504950" y="1085850"/>
                                                                    <a:pt x="1520825" y="1069975"/>
                                                                    <a:pt x="1501775" y="1120775"/>
                                                                  </a:cubicBezTo>
                                                                  <a:cubicBezTo>
                                                                    <a:pt x="1482725" y="1171575"/>
                                                                    <a:pt x="1425575" y="1349375"/>
                                                                    <a:pt x="1425575" y="1349375"/>
                                                                  </a:cubicBezTo>
                                                                  <a:cubicBezTo>
                                                                    <a:pt x="1406525" y="1406525"/>
                                                                    <a:pt x="1406525" y="1419225"/>
                                                                    <a:pt x="1387475" y="1463675"/>
                                                                  </a:cubicBezTo>
                                                                  <a:cubicBezTo>
                                                                    <a:pt x="1368425" y="1508125"/>
                                                                    <a:pt x="1358900" y="1587500"/>
                                                                    <a:pt x="1311275" y="1616075"/>
                                                                  </a:cubicBezTo>
                                                                  <a:cubicBezTo>
                                                                    <a:pt x="1263650" y="1644650"/>
                                                                    <a:pt x="1165225" y="1631950"/>
                                                                    <a:pt x="1101725" y="1635125"/>
                                                                  </a:cubicBezTo>
                                                                  <a:cubicBezTo>
                                                                    <a:pt x="1038225" y="1638300"/>
                                                                    <a:pt x="987425" y="1625600"/>
                                                                    <a:pt x="930275" y="1635125"/>
                                                                  </a:cubicBezTo>
                                                                  <a:cubicBezTo>
                                                                    <a:pt x="873125" y="1644650"/>
                                                                    <a:pt x="796925" y="1654175"/>
                                                                    <a:pt x="758825" y="1692275"/>
                                                                  </a:cubicBezTo>
                                                                  <a:cubicBezTo>
                                                                    <a:pt x="720725" y="1730375"/>
                                                                    <a:pt x="714375" y="1816100"/>
                                                                    <a:pt x="701675" y="1863725"/>
                                                                  </a:cubicBezTo>
                                                                  <a:cubicBezTo>
                                                                    <a:pt x="688975" y="1911350"/>
                                                                    <a:pt x="727075" y="1958975"/>
                                                                    <a:pt x="682625" y="1978025"/>
                                                                  </a:cubicBezTo>
                                                                  <a:cubicBezTo>
                                                                    <a:pt x="638175" y="1997075"/>
                                                                    <a:pt x="539750" y="2019300"/>
                                                                    <a:pt x="434975" y="1978025"/>
                                                                  </a:cubicBezTo>
                                                                  <a:cubicBezTo>
                                                                    <a:pt x="330200" y="1936750"/>
                                                                    <a:pt x="107950" y="1812925"/>
                                                                    <a:pt x="53975" y="1730375"/>
                                                                  </a:cubicBezTo>
                                                                  <a:cubicBezTo>
                                                                    <a:pt x="0" y="1647825"/>
                                                                    <a:pt x="79375" y="1603375"/>
                                                                    <a:pt x="111125" y="1482725"/>
                                                                  </a:cubicBezTo>
                                                                  <a:cubicBezTo>
                                                                    <a:pt x="142875" y="1362075"/>
                                                                    <a:pt x="177800" y="1133475"/>
                                                                    <a:pt x="244475" y="1006475"/>
                                                                  </a:cubicBezTo>
                                                                  <a:cubicBezTo>
                                                                    <a:pt x="311150" y="879475"/>
                                                                    <a:pt x="412750" y="831850"/>
                                                                    <a:pt x="511175" y="720725"/>
                                                                  </a:cubicBezTo>
                                                                  <a:cubicBezTo>
                                                                    <a:pt x="647700" y="552450"/>
                                                                    <a:pt x="796925" y="581025"/>
                                                                    <a:pt x="930275" y="473075"/>
                                                                  </a:cubicBezTo>
                                                                  <a:cubicBezTo>
                                                                    <a:pt x="1063625" y="365125"/>
                                                                    <a:pt x="1216025" y="146050"/>
                                                                    <a:pt x="1311275" y="73025"/>
                                                                  </a:cubicBezTo>
                                                                  <a:cubicBezTo>
                                                                    <a:pt x="1406525" y="0"/>
                                                                    <a:pt x="1419225" y="0"/>
                                                                    <a:pt x="1482725" y="15875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grpFill/>
                                                            <a:ln w="6350">
                                                              <a:solidFill>
                                                                <a:schemeClr val="bg1">
                                                                  <a:lumMod val="65000"/>
                                                                </a:schemeClr>
                                                              </a:solidFill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1">
                                                              <a:schemeClr val="accent1"/>
                                                            </a:lnRef>
                                                            <a:fillRef idx="0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tx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anchor="ctr"/>
                                                            <a:lstStyle/>
                                                            <a:p>
                                                              <a:pPr algn="ctr" defTabSz="957816" eaLnBrk="1" fontAlgn="auto" hangingPunct="1">
                                                                <a:spcBef>
                                                                  <a:spcPts val="0"/>
                                                                </a:spcBef>
                                                                <a:spcAft>
                                                                  <a:spcPts val="0"/>
                                                                </a:spcAft>
                                                                <a:defRPr/>
                                                              </a:pPr>
                                                              <a:endParaRPr lang="en-US">
                                                                <a:latin typeface="Arial Narrow" pitchFamily="34" charset="0"/>
                                                              </a:endParaRPr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434" name="Группа 290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-27495500" y="-31019750"/>
                                                              <a:ext cx="65234552" cy="62542737"/>
                                                              <a:chOff x="-27495500" y="-31019750"/>
                                                              <a:chExt cx="65234552" cy="62542737"/>
                                                            </a:xfrm>
                                                            <a:grpFill/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435" name="Полилиния 434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-26533475" y="2466975"/>
                                                                <a:ext cx="4619625" cy="599440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625475 w 4619625"/>
                                                                  <a:gd name="connsiteY0" fmla="*/ 2143125 h 5994400"/>
                                                                  <a:gd name="connsiteX1" fmla="*/ 1006475 w 4619625"/>
                                                                  <a:gd name="connsiteY1" fmla="*/ 2162175 h 5994400"/>
                                                                  <a:gd name="connsiteX2" fmla="*/ 1063625 w 4619625"/>
                                                                  <a:gd name="connsiteY2" fmla="*/ 2333625 h 5994400"/>
                                                                  <a:gd name="connsiteX3" fmla="*/ 1082675 w 4619625"/>
                                                                  <a:gd name="connsiteY3" fmla="*/ 2581275 h 5994400"/>
                                                                  <a:gd name="connsiteX4" fmla="*/ 1216025 w 4619625"/>
                                                                  <a:gd name="connsiteY4" fmla="*/ 2771775 h 5994400"/>
                                                                  <a:gd name="connsiteX5" fmla="*/ 1311275 w 4619625"/>
                                                                  <a:gd name="connsiteY5" fmla="*/ 3076575 h 5994400"/>
                                                                  <a:gd name="connsiteX6" fmla="*/ 1349375 w 4619625"/>
                                                                  <a:gd name="connsiteY6" fmla="*/ 3305175 h 5994400"/>
                                                                  <a:gd name="connsiteX7" fmla="*/ 1444625 w 4619625"/>
                                                                  <a:gd name="connsiteY7" fmla="*/ 3514725 h 5994400"/>
                                                                  <a:gd name="connsiteX8" fmla="*/ 1501775 w 4619625"/>
                                                                  <a:gd name="connsiteY8" fmla="*/ 3800475 h 5994400"/>
                                                                  <a:gd name="connsiteX9" fmla="*/ 1597025 w 4619625"/>
                                                                  <a:gd name="connsiteY9" fmla="*/ 4010025 h 5994400"/>
                                                                  <a:gd name="connsiteX10" fmla="*/ 1711325 w 4619625"/>
                                                                  <a:gd name="connsiteY10" fmla="*/ 4295775 h 5994400"/>
                                                                  <a:gd name="connsiteX11" fmla="*/ 1692275 w 4619625"/>
                                                                  <a:gd name="connsiteY11" fmla="*/ 4467225 h 5994400"/>
                                                                  <a:gd name="connsiteX12" fmla="*/ 1939925 w 4619625"/>
                                                                  <a:gd name="connsiteY12" fmla="*/ 4810125 h 5994400"/>
                                                                  <a:gd name="connsiteX13" fmla="*/ 2149475 w 4619625"/>
                                                                  <a:gd name="connsiteY13" fmla="*/ 5076825 h 5994400"/>
                                                                  <a:gd name="connsiteX14" fmla="*/ 2035175 w 4619625"/>
                                                                  <a:gd name="connsiteY14" fmla="*/ 5400675 h 5994400"/>
                                                                  <a:gd name="connsiteX15" fmla="*/ 2244725 w 4619625"/>
                                                                  <a:gd name="connsiteY15" fmla="*/ 5610225 h 5994400"/>
                                                                  <a:gd name="connsiteX16" fmla="*/ 2397125 w 4619625"/>
                                                                  <a:gd name="connsiteY16" fmla="*/ 5895975 h 5994400"/>
                                                                  <a:gd name="connsiteX17" fmla="*/ 2454275 w 4619625"/>
                                                                  <a:gd name="connsiteY17" fmla="*/ 5991225 h 5994400"/>
                                                                  <a:gd name="connsiteX18" fmla="*/ 2701925 w 4619625"/>
                                                                  <a:gd name="connsiteY18" fmla="*/ 5915025 h 5994400"/>
                                                                  <a:gd name="connsiteX19" fmla="*/ 2911475 w 4619625"/>
                                                                  <a:gd name="connsiteY19" fmla="*/ 5838825 h 5994400"/>
                                                                  <a:gd name="connsiteX20" fmla="*/ 3235325 w 4619625"/>
                                                                  <a:gd name="connsiteY20" fmla="*/ 5610225 h 5994400"/>
                                                                  <a:gd name="connsiteX21" fmla="*/ 3482975 w 4619625"/>
                                                                  <a:gd name="connsiteY21" fmla="*/ 5629275 h 5994400"/>
                                                                  <a:gd name="connsiteX22" fmla="*/ 3597275 w 4619625"/>
                                                                  <a:gd name="connsiteY22" fmla="*/ 5648325 h 5994400"/>
                                                                  <a:gd name="connsiteX23" fmla="*/ 3768725 w 4619625"/>
                                                                  <a:gd name="connsiteY23" fmla="*/ 5286375 h 5994400"/>
                                                                  <a:gd name="connsiteX24" fmla="*/ 3902075 w 4619625"/>
                                                                  <a:gd name="connsiteY24" fmla="*/ 5000625 h 5994400"/>
                                                                  <a:gd name="connsiteX25" fmla="*/ 4168775 w 4619625"/>
                                                                  <a:gd name="connsiteY25" fmla="*/ 4733925 h 5994400"/>
                                                                  <a:gd name="connsiteX26" fmla="*/ 4321175 w 4619625"/>
                                                                  <a:gd name="connsiteY26" fmla="*/ 4448175 h 5994400"/>
                                                                  <a:gd name="connsiteX27" fmla="*/ 4359275 w 4619625"/>
                                                                  <a:gd name="connsiteY27" fmla="*/ 4105275 h 5994400"/>
                                                                  <a:gd name="connsiteX28" fmla="*/ 4473575 w 4619625"/>
                                                                  <a:gd name="connsiteY28" fmla="*/ 3876675 h 5994400"/>
                                                                  <a:gd name="connsiteX29" fmla="*/ 4606925 w 4619625"/>
                                                                  <a:gd name="connsiteY29" fmla="*/ 3667125 h 5994400"/>
                                                                  <a:gd name="connsiteX30" fmla="*/ 4549775 w 4619625"/>
                                                                  <a:gd name="connsiteY30" fmla="*/ 3267075 h 5994400"/>
                                                                  <a:gd name="connsiteX31" fmla="*/ 4511675 w 4619625"/>
                                                                  <a:gd name="connsiteY31" fmla="*/ 3038475 h 5994400"/>
                                                                  <a:gd name="connsiteX32" fmla="*/ 4302125 w 4619625"/>
                                                                  <a:gd name="connsiteY32" fmla="*/ 2752725 h 5994400"/>
                                                                  <a:gd name="connsiteX33" fmla="*/ 4035425 w 4619625"/>
                                                                  <a:gd name="connsiteY33" fmla="*/ 2466975 h 5994400"/>
                                                                  <a:gd name="connsiteX34" fmla="*/ 3978275 w 4619625"/>
                                                                  <a:gd name="connsiteY34" fmla="*/ 2219325 h 5994400"/>
                                                                  <a:gd name="connsiteX35" fmla="*/ 3997325 w 4619625"/>
                                                                  <a:gd name="connsiteY35" fmla="*/ 1895475 h 5994400"/>
                                                                  <a:gd name="connsiteX36" fmla="*/ 3978275 w 4619625"/>
                                                                  <a:gd name="connsiteY36" fmla="*/ 1609725 h 5994400"/>
                                                                  <a:gd name="connsiteX37" fmla="*/ 3806825 w 4619625"/>
                                                                  <a:gd name="connsiteY37" fmla="*/ 1323975 h 5994400"/>
                                                                  <a:gd name="connsiteX38" fmla="*/ 3635375 w 4619625"/>
                                                                  <a:gd name="connsiteY38" fmla="*/ 1171575 h 5994400"/>
                                                                  <a:gd name="connsiteX39" fmla="*/ 3197225 w 4619625"/>
                                                                  <a:gd name="connsiteY39" fmla="*/ 790575 h 5994400"/>
                                                                  <a:gd name="connsiteX40" fmla="*/ 2606675 w 4619625"/>
                                                                  <a:gd name="connsiteY40" fmla="*/ 523875 h 5994400"/>
                                                                  <a:gd name="connsiteX41" fmla="*/ 2206625 w 4619625"/>
                                                                  <a:gd name="connsiteY41" fmla="*/ 200025 h 5994400"/>
                                                                  <a:gd name="connsiteX42" fmla="*/ 1901825 w 4619625"/>
                                                                  <a:gd name="connsiteY42" fmla="*/ 28575 h 5994400"/>
                                                                  <a:gd name="connsiteX43" fmla="*/ 1292225 w 4619625"/>
                                                                  <a:gd name="connsiteY43" fmla="*/ 28575 h 5994400"/>
                                                                  <a:gd name="connsiteX44" fmla="*/ 739775 w 4619625"/>
                                                                  <a:gd name="connsiteY44" fmla="*/ 66675 h 5994400"/>
                                                                  <a:gd name="connsiteX45" fmla="*/ 339725 w 4619625"/>
                                                                  <a:gd name="connsiteY45" fmla="*/ 352425 h 5994400"/>
                                                                  <a:gd name="connsiteX46" fmla="*/ 73025 w 4619625"/>
                                                                  <a:gd name="connsiteY46" fmla="*/ 695325 h 5994400"/>
                                                                  <a:gd name="connsiteX47" fmla="*/ 34925 w 4619625"/>
                                                                  <a:gd name="connsiteY47" fmla="*/ 1419225 h 5994400"/>
                                                                  <a:gd name="connsiteX48" fmla="*/ 282575 w 4619625"/>
                                                                  <a:gd name="connsiteY48" fmla="*/ 1838325 h 5994400"/>
                                                                  <a:gd name="connsiteX49" fmla="*/ 625475 w 4619625"/>
                                                                  <a:gd name="connsiteY49" fmla="*/ 2143125 h 599440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  <a:cxn ang="0">
                                                                    <a:pos x="connsiteX7" y="connsiteY7"/>
                                                                  </a:cxn>
                                                                  <a:cxn ang="0">
                                                                    <a:pos x="connsiteX8" y="connsiteY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  <a:cxn ang="0">
                                                                    <a:pos x="connsiteX10" y="connsiteY10"/>
                                                                  </a:cxn>
                                                                  <a:cxn ang="0">
                                                                    <a:pos x="connsiteX11" y="connsiteY11"/>
                                                                  </a:cxn>
                                                                  <a:cxn ang="0">
                                                                    <a:pos x="connsiteX12" y="connsiteY12"/>
                                                                  </a:cxn>
                                                                  <a:cxn ang="0">
                                                                    <a:pos x="connsiteX13" y="connsiteY13"/>
                                                                  </a:cxn>
                                                                  <a:cxn ang="0">
                                                                    <a:pos x="connsiteX14" y="connsiteY14"/>
                                                                  </a:cxn>
                                                                  <a:cxn ang="0">
                                                                    <a:pos x="connsiteX15" y="connsiteY15"/>
                                                                  </a:cxn>
                                                                  <a:cxn ang="0">
                                                                    <a:pos x="connsiteX16" y="connsiteY16"/>
                                                                  </a:cxn>
                                                                  <a:cxn ang="0">
                                                                    <a:pos x="connsiteX17" y="connsiteY17"/>
                                                                  </a:cxn>
                                                                  <a:cxn ang="0">
                                                                    <a:pos x="connsiteX18" y="connsiteY18"/>
                                                                  </a:cxn>
                                                                  <a:cxn ang="0">
                                                                    <a:pos x="connsiteX19" y="connsiteY19"/>
                                                                  </a:cxn>
                                                                  <a:cxn ang="0">
                                                                    <a:pos x="connsiteX20" y="connsiteY20"/>
                                                                  </a:cxn>
                                                                  <a:cxn ang="0">
                                                                    <a:pos x="connsiteX21" y="connsiteY21"/>
                                                                  </a:cxn>
                                                                  <a:cxn ang="0">
                                                                    <a:pos x="connsiteX22" y="connsiteY22"/>
                                                                  </a:cxn>
                                                                  <a:cxn ang="0">
                                                                    <a:pos x="connsiteX23" y="connsiteY23"/>
                                                                  </a:cxn>
                                                                  <a:cxn ang="0">
                                                                    <a:pos x="connsiteX24" y="connsiteY24"/>
                                                                  </a:cxn>
                                                                  <a:cxn ang="0">
                                                                    <a:pos x="connsiteX25" y="connsiteY25"/>
                                                                  </a:cxn>
                                                                  <a:cxn ang="0">
                                                                    <a:pos x="connsiteX26" y="connsiteY26"/>
                                                                  </a:cxn>
                                                                  <a:cxn ang="0">
                                                                    <a:pos x="connsiteX27" y="connsiteY27"/>
                                                                  </a:cxn>
                                                                  <a:cxn ang="0">
                                                                    <a:pos x="connsiteX28" y="connsiteY28"/>
                                                                  </a:cxn>
                                                                  <a:cxn ang="0">
                                                                    <a:pos x="connsiteX29" y="connsiteY29"/>
                                                                  </a:cxn>
                                                                  <a:cxn ang="0">
                                                                    <a:pos x="connsiteX30" y="connsiteY30"/>
                                                                  </a:cxn>
                                                                  <a:cxn ang="0">
                                                                    <a:pos x="connsiteX31" y="connsiteY31"/>
                                                                  </a:cxn>
                                                                  <a:cxn ang="0">
                                                                    <a:pos x="connsiteX32" y="connsiteY32"/>
                                                                  </a:cxn>
                                                                  <a:cxn ang="0">
                                                                    <a:pos x="connsiteX33" y="connsiteY33"/>
                                                                  </a:cxn>
                                                                  <a:cxn ang="0">
                                                                    <a:pos x="connsiteX34" y="connsiteY34"/>
                                                                  </a:cxn>
                                                                  <a:cxn ang="0">
                                                                    <a:pos x="connsiteX35" y="connsiteY35"/>
                                                                  </a:cxn>
                                                                  <a:cxn ang="0">
                                                                    <a:pos x="connsiteX36" y="connsiteY36"/>
                                                                  </a:cxn>
                                                                  <a:cxn ang="0">
                                                                    <a:pos x="connsiteX37" y="connsiteY37"/>
                                                                  </a:cxn>
                                                                  <a:cxn ang="0">
                                                                    <a:pos x="connsiteX38" y="connsiteY38"/>
                                                                  </a:cxn>
                                                                  <a:cxn ang="0">
                                                                    <a:pos x="connsiteX39" y="connsiteY39"/>
                                                                  </a:cxn>
                                                                  <a:cxn ang="0">
                                                                    <a:pos x="connsiteX40" y="connsiteY40"/>
                                                                  </a:cxn>
                                                                  <a:cxn ang="0">
                                                                    <a:pos x="connsiteX41" y="connsiteY41"/>
                                                                  </a:cxn>
                                                                  <a:cxn ang="0">
                                                                    <a:pos x="connsiteX42" y="connsiteY42"/>
                                                                  </a:cxn>
                                                                  <a:cxn ang="0">
                                                                    <a:pos x="connsiteX43" y="connsiteY43"/>
                                                                  </a:cxn>
                                                                  <a:cxn ang="0">
                                                                    <a:pos x="connsiteX44" y="connsiteY44"/>
                                                                  </a:cxn>
                                                                  <a:cxn ang="0">
                                                                    <a:pos x="connsiteX45" y="connsiteY45"/>
                                                                  </a:cxn>
                                                                  <a:cxn ang="0">
                                                                    <a:pos x="connsiteX46" y="connsiteY46"/>
                                                                  </a:cxn>
                                                                  <a:cxn ang="0">
                                                                    <a:pos x="connsiteX47" y="connsiteY47"/>
                                                                  </a:cxn>
                                                                  <a:cxn ang="0">
                                                                    <a:pos x="connsiteX48" y="connsiteY48"/>
                                                                  </a:cxn>
                                                                  <a:cxn ang="0">
                                                                    <a:pos x="connsiteX49" y="connsiteY49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4619625" h="5994400">
                                                                    <a:moveTo>
                                                                      <a:pt x="625475" y="2143125"/>
                                                                    </a:moveTo>
                                                                    <a:cubicBezTo>
                                                                      <a:pt x="746125" y="2197100"/>
                                                                      <a:pt x="933450" y="2130425"/>
                                                                      <a:pt x="1006475" y="2162175"/>
                                                                    </a:cubicBezTo>
                                                                    <a:cubicBezTo>
                                                                      <a:pt x="1079500" y="2193925"/>
                                                                      <a:pt x="1050925" y="2263775"/>
                                                                      <a:pt x="1063625" y="2333625"/>
                                                                    </a:cubicBezTo>
                                                                    <a:cubicBezTo>
                                                                      <a:pt x="1076325" y="2403475"/>
                                                                      <a:pt x="1057275" y="2508250"/>
                                                                      <a:pt x="1082675" y="2581275"/>
                                                                    </a:cubicBezTo>
                                                                    <a:cubicBezTo>
                                                                      <a:pt x="1108075" y="2654300"/>
                                                                      <a:pt x="1177925" y="2689225"/>
                                                                      <a:pt x="1216025" y="2771775"/>
                                                                    </a:cubicBezTo>
                                                                    <a:cubicBezTo>
                                                                      <a:pt x="1254125" y="2854325"/>
                                                                      <a:pt x="1289050" y="2987675"/>
                                                                      <a:pt x="1311275" y="3076575"/>
                                                                    </a:cubicBezTo>
                                                                    <a:cubicBezTo>
                                                                      <a:pt x="1333500" y="3165475"/>
                                                                      <a:pt x="1327150" y="3232150"/>
                                                                      <a:pt x="1349375" y="3305175"/>
                                                                    </a:cubicBezTo>
                                                                    <a:cubicBezTo>
                                                                      <a:pt x="1371600" y="3378200"/>
                                                                      <a:pt x="1419225" y="3432175"/>
                                                                      <a:pt x="1444625" y="3514725"/>
                                                                    </a:cubicBezTo>
                                                                    <a:cubicBezTo>
                                                                      <a:pt x="1470025" y="3597275"/>
                                                                      <a:pt x="1476375" y="3717925"/>
                                                                      <a:pt x="1501775" y="3800475"/>
                                                                    </a:cubicBezTo>
                                                                    <a:cubicBezTo>
                                                                      <a:pt x="1527175" y="3883025"/>
                                                                      <a:pt x="1562100" y="3927475"/>
                                                                      <a:pt x="1597025" y="4010025"/>
                                                                    </a:cubicBezTo>
                                                                    <a:cubicBezTo>
                                                                      <a:pt x="1631950" y="4092575"/>
                                                                      <a:pt x="1695450" y="4219575"/>
                                                                      <a:pt x="1711325" y="4295775"/>
                                                                    </a:cubicBezTo>
                                                                    <a:cubicBezTo>
                                                                      <a:pt x="1727200" y="4371975"/>
                                                                      <a:pt x="1654175" y="4381500"/>
                                                                      <a:pt x="1692275" y="4467225"/>
                                                                    </a:cubicBezTo>
                                                                    <a:cubicBezTo>
                                                                      <a:pt x="1730375" y="4552950"/>
                                                                      <a:pt x="1863725" y="4708525"/>
                                                                      <a:pt x="1939925" y="4810125"/>
                                                                    </a:cubicBezTo>
                                                                    <a:cubicBezTo>
                                                                      <a:pt x="2016125" y="4911725"/>
                                                                      <a:pt x="2133600" y="4978400"/>
                                                                      <a:pt x="2149475" y="5076825"/>
                                                                    </a:cubicBezTo>
                                                                    <a:cubicBezTo>
                                                                      <a:pt x="2165350" y="5175250"/>
                                                                      <a:pt x="2019300" y="5311775"/>
                                                                      <a:pt x="2035175" y="5400675"/>
                                                                    </a:cubicBezTo>
                                                                    <a:cubicBezTo>
                                                                      <a:pt x="2051050" y="5489575"/>
                                                                      <a:pt x="2184400" y="5527675"/>
                                                                      <a:pt x="2244725" y="5610225"/>
                                                                    </a:cubicBezTo>
                                                                    <a:cubicBezTo>
                                                                      <a:pt x="2305050" y="5692775"/>
                                                                      <a:pt x="2362200" y="5832475"/>
                                                                      <a:pt x="2397125" y="5895975"/>
                                                                    </a:cubicBezTo>
                                                                    <a:cubicBezTo>
                                                                      <a:pt x="2432050" y="5959475"/>
                                                                      <a:pt x="2403475" y="5988050"/>
                                                                      <a:pt x="2454275" y="5991225"/>
                                                                    </a:cubicBezTo>
                                                                    <a:cubicBezTo>
                                                                      <a:pt x="2505075" y="5994400"/>
                                                                      <a:pt x="2625725" y="5940425"/>
                                                                      <a:pt x="2701925" y="5915025"/>
                                                                    </a:cubicBezTo>
                                                                    <a:cubicBezTo>
                                                                      <a:pt x="2778125" y="5889625"/>
                                                                      <a:pt x="2822575" y="5889625"/>
                                                                      <a:pt x="2911475" y="5838825"/>
                                                                    </a:cubicBezTo>
                                                                    <a:cubicBezTo>
                                                                      <a:pt x="3000375" y="5788025"/>
                                                                      <a:pt x="3140075" y="5645150"/>
                                                                      <a:pt x="3235325" y="5610225"/>
                                                                    </a:cubicBezTo>
                                                                    <a:cubicBezTo>
                                                                      <a:pt x="3330575" y="5575300"/>
                                                                      <a:pt x="3422650" y="5622925"/>
                                                                      <a:pt x="3482975" y="5629275"/>
                                                                    </a:cubicBezTo>
                                                                    <a:cubicBezTo>
                                                                      <a:pt x="3543300" y="5635625"/>
                                                                      <a:pt x="3549650" y="5705475"/>
                                                                      <a:pt x="3597275" y="5648325"/>
                                                                    </a:cubicBezTo>
                                                                    <a:cubicBezTo>
                                                                      <a:pt x="3644900" y="5591175"/>
                                                                      <a:pt x="3717925" y="5394325"/>
                                                                      <a:pt x="3768725" y="5286375"/>
                                                                    </a:cubicBezTo>
                                                                    <a:cubicBezTo>
                                                                      <a:pt x="3819525" y="5178425"/>
                                                                      <a:pt x="3835400" y="5092700"/>
                                                                      <a:pt x="3902075" y="5000625"/>
                                                                    </a:cubicBezTo>
                                                                    <a:cubicBezTo>
                                                                      <a:pt x="3968750" y="4908550"/>
                                                                      <a:pt x="4098925" y="4826000"/>
                                                                      <a:pt x="4168775" y="4733925"/>
                                                                    </a:cubicBezTo>
                                                                    <a:cubicBezTo>
                                                                      <a:pt x="4238625" y="4641850"/>
                                                                      <a:pt x="4289425" y="4552950"/>
                                                                      <a:pt x="4321175" y="4448175"/>
                                                                    </a:cubicBezTo>
                                                                    <a:cubicBezTo>
                                                                      <a:pt x="4352925" y="4343400"/>
                                                                      <a:pt x="4333875" y="4200525"/>
                                                                      <a:pt x="4359275" y="4105275"/>
                                                                    </a:cubicBezTo>
                                                                    <a:cubicBezTo>
                                                                      <a:pt x="4384675" y="4010025"/>
                                                                      <a:pt x="4432300" y="3949700"/>
                                                                      <a:pt x="4473575" y="3876675"/>
                                                                    </a:cubicBezTo>
                                                                    <a:cubicBezTo>
                                                                      <a:pt x="4514850" y="3803650"/>
                                                                      <a:pt x="4594225" y="3768725"/>
                                                                      <a:pt x="4606925" y="3667125"/>
                                                                    </a:cubicBezTo>
                                                                    <a:cubicBezTo>
                                                                      <a:pt x="4619625" y="3565525"/>
                                                                      <a:pt x="4565650" y="3371850"/>
                                                                      <a:pt x="4549775" y="3267075"/>
                                                                    </a:cubicBezTo>
                                                                    <a:cubicBezTo>
                                                                      <a:pt x="4533900" y="3162300"/>
                                                                      <a:pt x="4552950" y="3124200"/>
                                                                      <a:pt x="4511675" y="3038475"/>
                                                                    </a:cubicBezTo>
                                                                    <a:cubicBezTo>
                                                                      <a:pt x="4470400" y="2952750"/>
                                                                      <a:pt x="4381500" y="2847975"/>
                                                                      <a:pt x="4302125" y="2752725"/>
                                                                    </a:cubicBezTo>
                                                                    <a:cubicBezTo>
                                                                      <a:pt x="4222750" y="2657475"/>
                                                                      <a:pt x="4089400" y="2555875"/>
                                                                      <a:pt x="4035425" y="2466975"/>
                                                                    </a:cubicBezTo>
                                                                    <a:cubicBezTo>
                                                                      <a:pt x="3981450" y="2378075"/>
                                                                      <a:pt x="3984625" y="2314575"/>
                                                                      <a:pt x="3978275" y="2219325"/>
                                                                    </a:cubicBezTo>
                                                                    <a:cubicBezTo>
                                                                      <a:pt x="3971925" y="2124075"/>
                                                                      <a:pt x="3997325" y="1997075"/>
                                                                      <a:pt x="3997325" y="1895475"/>
                                                                    </a:cubicBezTo>
                                                                    <a:cubicBezTo>
                                                                      <a:pt x="3997325" y="1793875"/>
                                                                      <a:pt x="4010025" y="1704975"/>
                                                                      <a:pt x="3978275" y="1609725"/>
                                                                    </a:cubicBezTo>
                                                                    <a:cubicBezTo>
                                                                      <a:pt x="3946525" y="1514475"/>
                                                                      <a:pt x="3863975" y="1397000"/>
                                                                      <a:pt x="3806825" y="1323975"/>
                                                                    </a:cubicBezTo>
                                                                    <a:cubicBezTo>
                                                                      <a:pt x="3749675" y="1250950"/>
                                                                      <a:pt x="3635375" y="1171575"/>
                                                                      <a:pt x="3635375" y="1171575"/>
                                                                    </a:cubicBezTo>
                                                                    <a:cubicBezTo>
                                                                      <a:pt x="3533775" y="1082675"/>
                                                                      <a:pt x="3368675" y="898525"/>
                                                                      <a:pt x="3197225" y="790575"/>
                                                                    </a:cubicBezTo>
                                                                    <a:cubicBezTo>
                                                                      <a:pt x="3025775" y="682625"/>
                                                                      <a:pt x="2771775" y="622300"/>
                                                                      <a:pt x="2606675" y="523875"/>
                                                                    </a:cubicBezTo>
                                                                    <a:cubicBezTo>
                                                                      <a:pt x="2441575" y="425450"/>
                                                                      <a:pt x="2324100" y="282575"/>
                                                                      <a:pt x="2206625" y="200025"/>
                                                                    </a:cubicBezTo>
                                                                    <a:cubicBezTo>
                                                                      <a:pt x="2089150" y="117475"/>
                                                                      <a:pt x="2054225" y="57150"/>
                                                                      <a:pt x="1901825" y="28575"/>
                                                                    </a:cubicBezTo>
                                                                    <a:cubicBezTo>
                                                                      <a:pt x="1749425" y="0"/>
                                                                      <a:pt x="1485900" y="22225"/>
                                                                      <a:pt x="1292225" y="28575"/>
                                                                    </a:cubicBezTo>
                                                                    <a:cubicBezTo>
                                                                      <a:pt x="1098550" y="34925"/>
                                                                      <a:pt x="898525" y="12700"/>
                                                                      <a:pt x="739775" y="66675"/>
                                                                    </a:cubicBezTo>
                                                                    <a:cubicBezTo>
                                                                      <a:pt x="581025" y="120650"/>
                                                                      <a:pt x="450850" y="247650"/>
                                                                      <a:pt x="339725" y="352425"/>
                                                                    </a:cubicBezTo>
                                                                    <a:cubicBezTo>
                                                                      <a:pt x="228600" y="457200"/>
                                                                      <a:pt x="123825" y="517525"/>
                                                                      <a:pt x="73025" y="695325"/>
                                                                    </a:cubicBezTo>
                                                                    <a:cubicBezTo>
                                                                      <a:pt x="22225" y="873125"/>
                                                                      <a:pt x="0" y="1228725"/>
                                                                      <a:pt x="34925" y="1419225"/>
                                                                    </a:cubicBezTo>
                                                                    <a:cubicBezTo>
                                                                      <a:pt x="69850" y="1609725"/>
                                                                      <a:pt x="184150" y="1720850"/>
                                                                      <a:pt x="282575" y="1838325"/>
                                                                    </a:cubicBezTo>
                                                                    <a:cubicBezTo>
                                                                      <a:pt x="381000" y="1955800"/>
                                                                      <a:pt x="504825" y="2089150"/>
                                                                      <a:pt x="625475" y="2143125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grpFill/>
                                                              <a:ln w="6350">
                                                                <a:solidFill>
                                                                  <a:schemeClr val="bg1">
                                                                    <a:lumMod val="65000"/>
                                                                  </a:schemeClr>
                                                                </a:solidFill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1">
                                                                <a:schemeClr val="accent1"/>
                                                              </a:lnRef>
                                                              <a:fillRef idx="0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tx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anchor="ctr"/>
                                                              <a:lstStyle/>
                                                              <a:p>
                                                                <a:pPr algn="ctr" defTabSz="957816" eaLnBrk="1" fontAlgn="auto" hangingPunct="1">
                                                                  <a:spcBef>
                                                                    <a:spcPts val="0"/>
                                                                  </a:spcBef>
                                                                  <a:spcAft>
                                                                    <a:spcPts val="0"/>
                                                                  </a:spcAft>
                                                                  <a:defRPr/>
                                                                </a:pPr>
                                                                <a:endParaRPr lang="en-US">
                                                                  <a:latin typeface="Arial Narrow" pitchFamily="34" charset="0"/>
                                                                </a:endParaRPr>
                                                              </a:p>
                                                            </p:txBody>
                                                          </p:sp>
                                                          <p:grpSp>
                                                            <p:nvGrpSpPr>
                                                              <p:cNvPr id="436" name="Группа 288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-27495500" y="-31019750"/>
                                                                <a:ext cx="65234552" cy="62542737"/>
                                                                <a:chOff x="-27495500" y="-31019750"/>
                                                                <a:chExt cx="65234552" cy="62542737"/>
                                                              </a:xfrm>
                                                              <a:grpFill/>
                                                            </p:grpSpPr>
                                                            <p:sp>
                                                              <p:nvSpPr>
                                                                <p:cNvPr id="437" name="Полилиния 436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-27073225" y="3508375"/>
                                                                  <a:ext cx="1228725" cy="204787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746125 w 1228725"/>
                                                                    <a:gd name="connsiteY0" fmla="*/ 73025 h 2047875"/>
                                                                    <a:gd name="connsiteX1" fmla="*/ 841375 w 1228725"/>
                                                                    <a:gd name="connsiteY1" fmla="*/ 377825 h 2047875"/>
                                                                    <a:gd name="connsiteX2" fmla="*/ 1108075 w 1228725"/>
                                                                    <a:gd name="connsiteY2" fmla="*/ 568325 h 2047875"/>
                                                                    <a:gd name="connsiteX3" fmla="*/ 1127125 w 1228725"/>
                                                                    <a:gd name="connsiteY3" fmla="*/ 815975 h 2047875"/>
                                                                    <a:gd name="connsiteX4" fmla="*/ 1222375 w 1228725"/>
                                                                    <a:gd name="connsiteY4" fmla="*/ 1101725 h 2047875"/>
                                                                    <a:gd name="connsiteX5" fmla="*/ 1089025 w 1228725"/>
                                                                    <a:gd name="connsiteY5" fmla="*/ 1349375 h 2047875"/>
                                                                    <a:gd name="connsiteX6" fmla="*/ 1108075 w 1228725"/>
                                                                    <a:gd name="connsiteY6" fmla="*/ 1616075 h 2047875"/>
                                                                    <a:gd name="connsiteX7" fmla="*/ 974725 w 1228725"/>
                                                                    <a:gd name="connsiteY7" fmla="*/ 1844675 h 2047875"/>
                                                                    <a:gd name="connsiteX8" fmla="*/ 784225 w 1228725"/>
                                                                    <a:gd name="connsiteY8" fmla="*/ 1958975 h 2047875"/>
                                                                    <a:gd name="connsiteX9" fmla="*/ 555625 w 1228725"/>
                                                                    <a:gd name="connsiteY9" fmla="*/ 2035175 h 2047875"/>
                                                                    <a:gd name="connsiteX10" fmla="*/ 365125 w 1228725"/>
                                                                    <a:gd name="connsiteY10" fmla="*/ 2035175 h 2047875"/>
                                                                    <a:gd name="connsiteX11" fmla="*/ 250825 w 1228725"/>
                                                                    <a:gd name="connsiteY11" fmla="*/ 1997075 h 2047875"/>
                                                                    <a:gd name="connsiteX12" fmla="*/ 136525 w 1228725"/>
                                                                    <a:gd name="connsiteY12" fmla="*/ 1806575 h 2047875"/>
                                                                    <a:gd name="connsiteX13" fmla="*/ 79375 w 1228725"/>
                                                                    <a:gd name="connsiteY13" fmla="*/ 1482725 h 2047875"/>
                                                                    <a:gd name="connsiteX14" fmla="*/ 41275 w 1228725"/>
                                                                    <a:gd name="connsiteY14" fmla="*/ 1349375 h 2047875"/>
                                                                    <a:gd name="connsiteX15" fmla="*/ 327025 w 1228725"/>
                                                                    <a:gd name="connsiteY15" fmla="*/ 911225 h 2047875"/>
                                                                    <a:gd name="connsiteX16" fmla="*/ 460375 w 1228725"/>
                                                                    <a:gd name="connsiteY16" fmla="*/ 587375 h 2047875"/>
                                                                    <a:gd name="connsiteX17" fmla="*/ 479425 w 1228725"/>
                                                                    <a:gd name="connsiteY17" fmla="*/ 187325 h 2047875"/>
                                                                    <a:gd name="connsiteX18" fmla="*/ 631825 w 1228725"/>
                                                                    <a:gd name="connsiteY18" fmla="*/ 15875 h 2047875"/>
                                                                    <a:gd name="connsiteX19" fmla="*/ 746125 w 1228725"/>
                                                                    <a:gd name="connsiteY19" fmla="*/ 73025 h 204787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228725" h="2047875">
                                                                      <a:moveTo>
                                                                        <a:pt x="746125" y="73025"/>
                                                                      </a:moveTo>
                                                                      <a:cubicBezTo>
                                                                        <a:pt x="781050" y="133350"/>
                                                                        <a:pt x="781050" y="295275"/>
                                                                        <a:pt x="841375" y="377825"/>
                                                                      </a:cubicBezTo>
                                                                      <a:cubicBezTo>
                                                                        <a:pt x="901700" y="460375"/>
                                                                        <a:pt x="1060450" y="495300"/>
                                                                        <a:pt x="1108075" y="568325"/>
                                                                      </a:cubicBezTo>
                                                                      <a:cubicBezTo>
                                                                        <a:pt x="1155700" y="641350"/>
                                                                        <a:pt x="1108075" y="727075"/>
                                                                        <a:pt x="1127125" y="815975"/>
                                                                      </a:cubicBezTo>
                                                                      <a:cubicBezTo>
                                                                        <a:pt x="1146175" y="904875"/>
                                                                        <a:pt x="1228725" y="1012825"/>
                                                                        <a:pt x="1222375" y="1101725"/>
                                                                      </a:cubicBezTo>
                                                                      <a:cubicBezTo>
                                                                        <a:pt x="1216025" y="1190625"/>
                                                                        <a:pt x="1108075" y="1263650"/>
                                                                        <a:pt x="1089025" y="1349375"/>
                                                                      </a:cubicBezTo>
                                                                      <a:cubicBezTo>
                                                                        <a:pt x="1069975" y="1435100"/>
                                                                        <a:pt x="1127125" y="1533525"/>
                                                                        <a:pt x="1108075" y="1616075"/>
                                                                      </a:cubicBezTo>
                                                                      <a:cubicBezTo>
                                                                        <a:pt x="1089025" y="1698625"/>
                                                                        <a:pt x="1028700" y="1787525"/>
                                                                        <a:pt x="974725" y="1844675"/>
                                                                      </a:cubicBezTo>
                                                                      <a:cubicBezTo>
                                                                        <a:pt x="920750" y="1901825"/>
                                                                        <a:pt x="854075" y="1927225"/>
                                                                        <a:pt x="784225" y="1958975"/>
                                                                      </a:cubicBezTo>
                                                                      <a:cubicBezTo>
                                                                        <a:pt x="714375" y="1990725"/>
                                                                        <a:pt x="625475" y="2022475"/>
                                                                        <a:pt x="555625" y="2035175"/>
                                                                      </a:cubicBezTo>
                                                                      <a:cubicBezTo>
                                                                        <a:pt x="485775" y="2047875"/>
                                                                        <a:pt x="415925" y="2041525"/>
                                                                        <a:pt x="365125" y="2035175"/>
                                                                      </a:cubicBezTo>
                                                                      <a:cubicBezTo>
                                                                        <a:pt x="314325" y="2028825"/>
                                                                        <a:pt x="288925" y="2035175"/>
                                                                        <a:pt x="250825" y="1997075"/>
                                                                      </a:cubicBezTo>
                                                                      <a:cubicBezTo>
                                                                        <a:pt x="212725" y="1958975"/>
                                                                        <a:pt x="165100" y="1892300"/>
                                                                        <a:pt x="136525" y="1806575"/>
                                                                      </a:cubicBezTo>
                                                                      <a:cubicBezTo>
                                                                        <a:pt x="107950" y="1720850"/>
                                                                        <a:pt x="95250" y="1558925"/>
                                                                        <a:pt x="79375" y="1482725"/>
                                                                      </a:cubicBezTo>
                                                                      <a:cubicBezTo>
                                                                        <a:pt x="63500" y="1406525"/>
                                                                        <a:pt x="0" y="1444625"/>
                                                                        <a:pt x="41275" y="1349375"/>
                                                                      </a:cubicBezTo>
                                                                      <a:cubicBezTo>
                                                                        <a:pt x="82550" y="1254125"/>
                                                                        <a:pt x="257175" y="1038225"/>
                                                                        <a:pt x="327025" y="911225"/>
                                                                      </a:cubicBezTo>
                                                                      <a:cubicBezTo>
                                                                        <a:pt x="396875" y="784225"/>
                                                                        <a:pt x="434975" y="708025"/>
                                                                        <a:pt x="460375" y="587375"/>
                                                                      </a:cubicBezTo>
                                                                      <a:cubicBezTo>
                                                                        <a:pt x="485775" y="466725"/>
                                                                        <a:pt x="450850" y="282575"/>
                                                                        <a:pt x="479425" y="187325"/>
                                                                      </a:cubicBezTo>
                                                                      <a:cubicBezTo>
                                                                        <a:pt x="508000" y="92075"/>
                                                                        <a:pt x="584200" y="31750"/>
                                                                        <a:pt x="631825" y="15875"/>
                                                                      </a:cubicBezTo>
                                                                      <a:cubicBezTo>
                                                                        <a:pt x="679450" y="0"/>
                                                                        <a:pt x="711200" y="12700"/>
                                                                        <a:pt x="746125" y="73025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grpFill/>
                                                                <a:ln w="6350">
                                                                  <a:solidFill>
                                                                    <a:schemeClr val="bg1">
                                                                      <a:lumMod val="65000"/>
                                                                    </a:schemeClr>
                                                                  </a:solidFill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1">
                                                                  <a:schemeClr val="accent1"/>
                                                                </a:lnRef>
                                                                <a:fillRef idx="0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tx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anchor="ctr"/>
                                                                <a:lstStyle/>
                                                                <a:p>
                                                                  <a:pPr algn="ctr" defTabSz="957816" eaLnBrk="1" fontAlgn="auto" hangingPunct="1">
                                                                    <a:spcBef>
                                                                      <a:spcPts val="0"/>
                                                                    </a:spcBef>
                                                                    <a:spcAft>
                                                                      <a:spcPts val="0"/>
                                                                    </a:spcAft>
                                                                    <a:defRPr/>
                                                                  </a:pPr>
                                                                  <a:endParaRPr lang="en-US">
                                                                    <a:latin typeface="Arial Narrow" pitchFamily="34" charset="0"/>
                                                                  </a:endParaRPr>
                                                                </a:p>
                                                              </p:txBody>
                                                            </p:sp>
                                                            <p:grpSp>
                                                              <p:nvGrpSpPr>
                                                                <p:cNvPr id="438" name="Группа 286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-27495500" y="-31019750"/>
                                                                  <a:ext cx="65234552" cy="62542737"/>
                                                                  <a:chOff x="-27495500" y="-31019750"/>
                                                                  <a:chExt cx="65234552" cy="62542737"/>
                                                                </a:xfrm>
                                                                <a:grpFill/>
                                                              </p:grpSpPr>
                                                              <p:sp>
                                                                <p:nvSpPr>
                                                                  <p:cNvPr id="439" name="Полилиния 43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-27206575" y="2076450"/>
                                                                    <a:ext cx="965200" cy="286702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175 w 965200"/>
                                                                      <a:gd name="connsiteY0" fmla="*/ 2133600 h 2867025"/>
                                                                      <a:gd name="connsiteX1" fmla="*/ 41275 w 965200"/>
                                                                      <a:gd name="connsiteY1" fmla="*/ 2476500 h 2867025"/>
                                                                      <a:gd name="connsiteX2" fmla="*/ 79375 w 965200"/>
                                                                      <a:gd name="connsiteY2" fmla="*/ 2743200 h 2867025"/>
                                                                      <a:gd name="connsiteX3" fmla="*/ 193675 w 965200"/>
                                                                      <a:gd name="connsiteY3" fmla="*/ 2857500 h 2867025"/>
                                                                      <a:gd name="connsiteX4" fmla="*/ 365125 w 965200"/>
                                                                      <a:gd name="connsiteY4" fmla="*/ 2686050 h 2867025"/>
                                                                      <a:gd name="connsiteX5" fmla="*/ 593725 w 965200"/>
                                                                      <a:gd name="connsiteY5" fmla="*/ 2400300 h 2867025"/>
                                                                      <a:gd name="connsiteX6" fmla="*/ 746125 w 965200"/>
                                                                      <a:gd name="connsiteY6" fmla="*/ 2247900 h 2867025"/>
                                                                      <a:gd name="connsiteX7" fmla="*/ 708025 w 965200"/>
                                                                      <a:gd name="connsiteY7" fmla="*/ 1924050 h 2867025"/>
                                                                      <a:gd name="connsiteX8" fmla="*/ 727075 w 965200"/>
                                                                      <a:gd name="connsiteY8" fmla="*/ 1657350 h 2867025"/>
                                                                      <a:gd name="connsiteX9" fmla="*/ 879475 w 965200"/>
                                                                      <a:gd name="connsiteY9" fmla="*/ 1409700 h 2867025"/>
                                                                      <a:gd name="connsiteX10" fmla="*/ 955675 w 965200"/>
                                                                      <a:gd name="connsiteY10" fmla="*/ 1143000 h 2867025"/>
                                                                      <a:gd name="connsiteX11" fmla="*/ 936625 w 965200"/>
                                                                      <a:gd name="connsiteY11" fmla="*/ 895350 h 2867025"/>
                                                                      <a:gd name="connsiteX12" fmla="*/ 936625 w 965200"/>
                                                                      <a:gd name="connsiteY12" fmla="*/ 685800 h 2867025"/>
                                                                      <a:gd name="connsiteX13" fmla="*/ 803275 w 965200"/>
                                                                      <a:gd name="connsiteY13" fmla="*/ 342900 h 2867025"/>
                                                                      <a:gd name="connsiteX14" fmla="*/ 288925 w 965200"/>
                                                                      <a:gd name="connsiteY14" fmla="*/ 38100 h 2867025"/>
                                                                      <a:gd name="connsiteX15" fmla="*/ 60325 w 965200"/>
                                                                      <a:gd name="connsiteY15" fmla="*/ 133350 h 2867025"/>
                                                                      <a:gd name="connsiteX16" fmla="*/ 79375 w 965200"/>
                                                                      <a:gd name="connsiteY16" fmla="*/ 838200 h 2867025"/>
                                                                      <a:gd name="connsiteX17" fmla="*/ 22225 w 965200"/>
                                                                      <a:gd name="connsiteY17" fmla="*/ 1524000 h 2867025"/>
                                                                      <a:gd name="connsiteX18" fmla="*/ 3175 w 965200"/>
                                                                      <a:gd name="connsiteY18" fmla="*/ 2133600 h 286702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65200" h="2867025">
                                                                        <a:moveTo>
                                                                          <a:pt x="3175" y="2133600"/>
                                                                        </a:moveTo>
                                                                        <a:cubicBezTo>
                                                                          <a:pt x="6350" y="2292350"/>
                                                                          <a:pt x="28575" y="2374900"/>
                                                                          <a:pt x="41275" y="2476500"/>
                                                                        </a:cubicBezTo>
                                                                        <a:cubicBezTo>
                                                                          <a:pt x="53975" y="2578100"/>
                                                                          <a:pt x="53975" y="2679700"/>
                                                                          <a:pt x="79375" y="2743200"/>
                                                                        </a:cubicBezTo>
                                                                        <a:cubicBezTo>
                                                                          <a:pt x="104775" y="2806700"/>
                                                                          <a:pt x="146050" y="2867025"/>
                                                                          <a:pt x="193675" y="2857500"/>
                                                                        </a:cubicBezTo>
                                                                        <a:cubicBezTo>
                                                                          <a:pt x="241300" y="2847975"/>
                                                                          <a:pt x="298450" y="2762250"/>
                                                                          <a:pt x="365125" y="2686050"/>
                                                                        </a:cubicBezTo>
                                                                        <a:cubicBezTo>
                                                                          <a:pt x="431800" y="2609850"/>
                                                                          <a:pt x="530225" y="2473325"/>
                                                                          <a:pt x="593725" y="2400300"/>
                                                                        </a:cubicBezTo>
                                                                        <a:cubicBezTo>
                                                                          <a:pt x="657225" y="2327275"/>
                                                                          <a:pt x="727075" y="2327275"/>
                                                                          <a:pt x="746125" y="2247900"/>
                                                                        </a:cubicBezTo>
                                                                        <a:cubicBezTo>
                                                                          <a:pt x="765175" y="2168525"/>
                                                                          <a:pt x="711200" y="2022475"/>
                                                                          <a:pt x="708025" y="1924050"/>
                                                                        </a:cubicBezTo>
                                                                        <a:cubicBezTo>
                                                                          <a:pt x="704850" y="1825625"/>
                                                                          <a:pt x="698500" y="1743075"/>
                                                                          <a:pt x="727075" y="1657350"/>
                                                                        </a:cubicBezTo>
                                                                        <a:cubicBezTo>
                                                                          <a:pt x="755650" y="1571625"/>
                                                                          <a:pt x="841375" y="1495425"/>
                                                                          <a:pt x="879475" y="1409700"/>
                                                                        </a:cubicBezTo>
                                                                        <a:cubicBezTo>
                                                                          <a:pt x="917575" y="1323975"/>
                                                                          <a:pt x="946150" y="1228725"/>
                                                                          <a:pt x="955675" y="1143000"/>
                                                                        </a:cubicBezTo>
                                                                        <a:cubicBezTo>
                                                                          <a:pt x="965200" y="1057275"/>
                                                                          <a:pt x="939800" y="971550"/>
                                                                          <a:pt x="936625" y="895350"/>
                                                                        </a:cubicBezTo>
                                                                        <a:cubicBezTo>
                                                                          <a:pt x="933450" y="819150"/>
                                                                          <a:pt x="958850" y="777875"/>
                                                                          <a:pt x="936625" y="685800"/>
                                                                        </a:cubicBezTo>
                                                                        <a:cubicBezTo>
                                                                          <a:pt x="914400" y="593725"/>
                                                                          <a:pt x="911225" y="450850"/>
                                                                          <a:pt x="803275" y="342900"/>
                                                                        </a:cubicBezTo>
                                                                        <a:cubicBezTo>
                                                                          <a:pt x="695325" y="234950"/>
                                                                          <a:pt x="412750" y="73025"/>
                                                                          <a:pt x="288925" y="38100"/>
                                                                        </a:cubicBezTo>
                                                                        <a:cubicBezTo>
                                                                          <a:pt x="165100" y="3175"/>
                                                                          <a:pt x="95250" y="0"/>
                                                                          <a:pt x="60325" y="133350"/>
                                                                        </a:cubicBezTo>
                                                                        <a:cubicBezTo>
                                                                          <a:pt x="25400" y="266700"/>
                                                                          <a:pt x="85725" y="606425"/>
                                                                          <a:pt x="79375" y="838200"/>
                                                                        </a:cubicBezTo>
                                                                        <a:cubicBezTo>
                                                                          <a:pt x="73025" y="1069975"/>
                                                                          <a:pt x="34925" y="1304925"/>
                                                                          <a:pt x="22225" y="1524000"/>
                                                                        </a:cubicBezTo>
                                                                        <a:cubicBezTo>
                                                                          <a:pt x="9525" y="1743075"/>
                                                                          <a:pt x="0" y="1974850"/>
                                                                          <a:pt x="3175" y="2133600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grpFill/>
                                                                  <a:ln w="6350">
                                                                    <a:solidFill>
                                                                      <a:schemeClr val="bg1">
                                                                        <a:lumMod val="65000"/>
                                                                      </a:schemeClr>
                                                                    </a:solidFill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1">
                                                                    <a:schemeClr val="accent1"/>
                                                                  </a:lnRef>
                                                                  <a:fillRef idx="0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tx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anchor="ctr"/>
                                                                  <a:lstStyle/>
                                                                  <a:p>
                                                                    <a:pPr algn="ctr" defTabSz="957816" eaLnBrk="1" fontAlgn="auto" hangingPunct="1">
                                                                      <a:spcBef>
                                                                        <a:spcPts val="0"/>
                                                                      </a:spcBef>
                                                                      <a:spcAft>
                                                                        <a:spcPts val="0"/>
                                                                      </a:spcAft>
                                                                      <a:defRPr/>
                                                                    </a:pPr>
                                                                    <a:endParaRPr lang="en-US">
                                                                      <a:latin typeface="Arial Narrow" pitchFamily="34" charset="0"/>
                                                                    </a:endParaRPr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grpSp>
                                                                <p:nvGrpSpPr>
                                                                  <p:cNvPr id="440" name="Группа 284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-27495500" y="-31019750"/>
                                                                    <a:ext cx="65234552" cy="62542737"/>
                                                                    <a:chOff x="-27495500" y="-31019750"/>
                                                                    <a:chExt cx="65234552" cy="62542737"/>
                                                                  </a:xfrm>
                                                                  <a:grpFill/>
                                                                </p:grpSpPr>
                                                                <p:sp>
                                                                  <p:nvSpPr>
                                                                    <p:cNvPr id="441" name="Полилиния 78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-27362150" y="2686050"/>
                                                                      <a:ext cx="495300" cy="1635125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82550 w 495300"/>
                                                                        <a:gd name="connsiteY0" fmla="*/ 171450 h 1635125"/>
                                                                        <a:gd name="connsiteX1" fmla="*/ 6350 w 495300"/>
                                                                        <a:gd name="connsiteY1" fmla="*/ 723900 h 1635125"/>
                                                                        <a:gd name="connsiteX2" fmla="*/ 44450 w 495300"/>
                                                                        <a:gd name="connsiteY2" fmla="*/ 1085850 h 1635125"/>
                                                                        <a:gd name="connsiteX3" fmla="*/ 120650 w 495300"/>
                                                                        <a:gd name="connsiteY3" fmla="*/ 1466850 h 1635125"/>
                                                                        <a:gd name="connsiteX4" fmla="*/ 158750 w 495300"/>
                                                                        <a:gd name="connsiteY4" fmla="*/ 1562100 h 1635125"/>
                                                                        <a:gd name="connsiteX5" fmla="*/ 234950 w 495300"/>
                                                                        <a:gd name="connsiteY5" fmla="*/ 1028700 h 1635125"/>
                                                                        <a:gd name="connsiteX6" fmla="*/ 311150 w 495300"/>
                                                                        <a:gd name="connsiteY6" fmla="*/ 590550 h 1635125"/>
                                                                        <a:gd name="connsiteX7" fmla="*/ 482600 w 495300"/>
                                                                        <a:gd name="connsiteY7" fmla="*/ 438150 h 1635125"/>
                                                                        <a:gd name="connsiteX8" fmla="*/ 387350 w 495300"/>
                                                                        <a:gd name="connsiteY8" fmla="*/ 285750 h 1635125"/>
                                                                        <a:gd name="connsiteX9" fmla="*/ 349250 w 495300"/>
                                                                        <a:gd name="connsiteY9" fmla="*/ 57150 h 1635125"/>
                                                                        <a:gd name="connsiteX10" fmla="*/ 196850 w 495300"/>
                                                                        <a:gd name="connsiteY10" fmla="*/ 19050 h 1635125"/>
                                                                        <a:gd name="connsiteX11" fmla="*/ 82550 w 495300"/>
                                                                        <a:gd name="connsiteY11" fmla="*/ 171450 h 1635125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495300" h="1635125">
                                                                          <a:moveTo>
                                                                            <a:pt x="82550" y="171450"/>
                                                                          </a:moveTo>
                                                                          <a:cubicBezTo>
                                                                            <a:pt x="50800" y="288925"/>
                                                                            <a:pt x="12700" y="571500"/>
                                                                            <a:pt x="6350" y="723900"/>
                                                                          </a:cubicBezTo>
                                                                          <a:cubicBezTo>
                                                                            <a:pt x="0" y="876300"/>
                                                                            <a:pt x="25400" y="962025"/>
                                                                            <a:pt x="44450" y="1085850"/>
                                                                          </a:cubicBezTo>
                                                                          <a:cubicBezTo>
                                                                            <a:pt x="63500" y="1209675"/>
                                                                            <a:pt x="101600" y="1387475"/>
                                                                            <a:pt x="120650" y="1466850"/>
                                                                          </a:cubicBezTo>
                                                                          <a:cubicBezTo>
                                                                            <a:pt x="139700" y="1546225"/>
                                                                            <a:pt x="139700" y="1635125"/>
                                                                            <a:pt x="158750" y="1562100"/>
                                                                          </a:cubicBezTo>
                                                                          <a:cubicBezTo>
                                                                            <a:pt x="177800" y="1489075"/>
                                                                            <a:pt x="209550" y="1190625"/>
                                                                            <a:pt x="234950" y="1028700"/>
                                                                          </a:cubicBezTo>
                                                                          <a:cubicBezTo>
                                                                            <a:pt x="260350" y="866775"/>
                                                                            <a:pt x="269875" y="688975"/>
                                                                            <a:pt x="311150" y="590550"/>
                                                                          </a:cubicBezTo>
                                                                          <a:cubicBezTo>
                                                                            <a:pt x="352425" y="492125"/>
                                                                            <a:pt x="469900" y="488950"/>
                                                                            <a:pt x="482600" y="438150"/>
                                                                          </a:cubicBezTo>
                                                                          <a:cubicBezTo>
                                                                            <a:pt x="495300" y="387350"/>
                                                                            <a:pt x="409575" y="349250"/>
                                                                            <a:pt x="387350" y="285750"/>
                                                                          </a:cubicBezTo>
                                                                          <a:cubicBezTo>
                                                                            <a:pt x="365125" y="222250"/>
                                                                            <a:pt x="381000" y="101600"/>
                                                                            <a:pt x="349250" y="57150"/>
                                                                          </a:cubicBezTo>
                                                                          <a:cubicBezTo>
                                                                            <a:pt x="317500" y="12700"/>
                                                                            <a:pt x="244475" y="0"/>
                                                                            <a:pt x="196850" y="19050"/>
                                                                          </a:cubicBezTo>
                                                                          <a:cubicBezTo>
                                                                            <a:pt x="149225" y="38100"/>
                                                                            <a:pt x="114300" y="53975"/>
                                                                            <a:pt x="82550" y="171450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grpFill/>
                                                                    <a:ln w="6350">
                                                                      <a:solidFill>
                                                                        <a:schemeClr val="bg1">
                                                                          <a:lumMod val="65000"/>
                                                                        </a:schemeClr>
                                                                      </a:solidFill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1">
                                                                      <a:schemeClr val="accent1"/>
                                                                    </a:lnRef>
                                                                    <a:fillRef idx="0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tx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anchor="ctr"/>
                                                                    <a:lstStyle/>
                                                                    <a:p>
                                                                      <a:pPr algn="ctr" defTabSz="957816" eaLnBrk="1" fontAlgn="auto" hangingPunct="1">
                                                                        <a:spcBef>
                                                                          <a:spcPts val="0"/>
                                                                        </a:spcBef>
                                                                        <a:spcAft>
                                                                          <a:spcPts val="0"/>
                                                                        </a:spcAft>
                                                                        <a:defRPr/>
                                                                      </a:pPr>
                                                                      <a:endParaRPr lang="en-US">
                                                                        <a:latin typeface="Arial Narrow" pitchFamily="34" charset="0"/>
                                                                      </a:endParaRPr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grpSp>
                                                                  <p:nvGrpSpPr>
                                                                    <p:cNvPr id="442" name="Группа 282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-27495500" y="-31019750"/>
                                                                      <a:ext cx="65234552" cy="62542737"/>
                                                                      <a:chOff x="-27495500" y="-31019750"/>
                                                                      <a:chExt cx="65234552" cy="62542737"/>
                                                                    </a:xfrm>
                                                                    <a:grpFill/>
                                                                  </p:grpSpPr>
                                                                  <p:sp>
                                                                    <p:nvSpPr>
                                                                      <p:cNvPr id="443" name="Полилиния 442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-27162125" y="631825"/>
                                                                        <a:ext cx="1412875" cy="254952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68275 w 1412875"/>
                                                                          <a:gd name="connsiteY0" fmla="*/ 1558925 h 2549525"/>
                                                                          <a:gd name="connsiteX1" fmla="*/ 454025 w 1412875"/>
                                                                          <a:gd name="connsiteY1" fmla="*/ 1768475 h 2549525"/>
                                                                          <a:gd name="connsiteX2" fmla="*/ 568325 w 1412875"/>
                                                                          <a:gd name="connsiteY2" fmla="*/ 1958975 h 2549525"/>
                                                                          <a:gd name="connsiteX3" fmla="*/ 587375 w 1412875"/>
                                                                          <a:gd name="connsiteY3" fmla="*/ 2187575 h 2549525"/>
                                                                          <a:gd name="connsiteX4" fmla="*/ 720725 w 1412875"/>
                                                                          <a:gd name="connsiteY4" fmla="*/ 2416175 h 2549525"/>
                                                                          <a:gd name="connsiteX5" fmla="*/ 930275 w 1412875"/>
                                                                          <a:gd name="connsiteY5" fmla="*/ 2549525 h 2549525"/>
                                                                          <a:gd name="connsiteX6" fmla="*/ 1273175 w 1412875"/>
                                                                          <a:gd name="connsiteY6" fmla="*/ 2416175 h 2549525"/>
                                                                          <a:gd name="connsiteX7" fmla="*/ 1311275 w 1412875"/>
                                                                          <a:gd name="connsiteY7" fmla="*/ 2111375 h 2549525"/>
                                                                          <a:gd name="connsiteX8" fmla="*/ 1292225 w 1412875"/>
                                                                          <a:gd name="connsiteY8" fmla="*/ 1825625 h 2549525"/>
                                                                          <a:gd name="connsiteX9" fmla="*/ 1406525 w 1412875"/>
                                                                          <a:gd name="connsiteY9" fmla="*/ 1539875 h 2549525"/>
                                                                          <a:gd name="connsiteX10" fmla="*/ 1330325 w 1412875"/>
                                                                          <a:gd name="connsiteY10" fmla="*/ 1235075 h 2549525"/>
                                                                          <a:gd name="connsiteX11" fmla="*/ 1254125 w 1412875"/>
                                                                          <a:gd name="connsiteY11" fmla="*/ 854075 h 2549525"/>
                                                                          <a:gd name="connsiteX12" fmla="*/ 1101725 w 1412875"/>
                                                                          <a:gd name="connsiteY12" fmla="*/ 587375 h 2549525"/>
                                                                          <a:gd name="connsiteX13" fmla="*/ 911225 w 1412875"/>
                                                                          <a:gd name="connsiteY13" fmla="*/ 282575 h 2549525"/>
                                                                          <a:gd name="connsiteX14" fmla="*/ 758825 w 1412875"/>
                                                                          <a:gd name="connsiteY14" fmla="*/ 92075 h 2549525"/>
                                                                          <a:gd name="connsiteX15" fmla="*/ 339725 w 1412875"/>
                                                                          <a:gd name="connsiteY15" fmla="*/ 34925 h 2549525"/>
                                                                          <a:gd name="connsiteX16" fmla="*/ 149225 w 1412875"/>
                                                                          <a:gd name="connsiteY16" fmla="*/ 301625 h 2549525"/>
                                                                          <a:gd name="connsiteX17" fmla="*/ 53975 w 1412875"/>
                                                                          <a:gd name="connsiteY17" fmla="*/ 987425 h 2549525"/>
                                                                          <a:gd name="connsiteX18" fmla="*/ 15875 w 1412875"/>
                                                                          <a:gd name="connsiteY18" fmla="*/ 1330325 h 2549525"/>
                                                                          <a:gd name="connsiteX19" fmla="*/ 168275 w 1412875"/>
                                                                          <a:gd name="connsiteY19" fmla="*/ 1558925 h 254952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412875" h="2549525">
                                                                            <a:moveTo>
                                                                              <a:pt x="168275" y="1558925"/>
                                                                            </a:moveTo>
                                                                            <a:cubicBezTo>
                                                                              <a:pt x="241300" y="1631950"/>
                                                                              <a:pt x="387350" y="1701800"/>
                                                                              <a:pt x="454025" y="1768475"/>
                                                                            </a:cubicBezTo>
                                                                            <a:cubicBezTo>
                                                                              <a:pt x="520700" y="1835150"/>
                                                                              <a:pt x="546100" y="1889125"/>
                                                                              <a:pt x="568325" y="1958975"/>
                                                                            </a:cubicBezTo>
                                                                            <a:cubicBezTo>
                                                                              <a:pt x="590550" y="2028825"/>
                                                                              <a:pt x="561975" y="2111375"/>
                                                                              <a:pt x="587375" y="2187575"/>
                                                                            </a:cubicBezTo>
                                                                            <a:cubicBezTo>
                                                                              <a:pt x="612775" y="2263775"/>
                                                                              <a:pt x="663575" y="2355850"/>
                                                                              <a:pt x="720725" y="2416175"/>
                                                                            </a:cubicBezTo>
                                                                            <a:cubicBezTo>
                                                                              <a:pt x="777875" y="2476500"/>
                                                                              <a:pt x="838200" y="2549525"/>
                                                                              <a:pt x="930275" y="2549525"/>
                                                                            </a:cubicBezTo>
                                                                            <a:cubicBezTo>
                                                                              <a:pt x="1022350" y="2549525"/>
                                                                              <a:pt x="1209675" y="2489200"/>
                                                                              <a:pt x="1273175" y="2416175"/>
                                                                            </a:cubicBezTo>
                                                                            <a:cubicBezTo>
                                                                              <a:pt x="1336675" y="2343150"/>
                                                                              <a:pt x="1308100" y="2209800"/>
                                                                              <a:pt x="1311275" y="2111375"/>
                                                                            </a:cubicBezTo>
                                                                            <a:cubicBezTo>
                                                                              <a:pt x="1314450" y="2012950"/>
                                                                              <a:pt x="1276350" y="1920875"/>
                                                                              <a:pt x="1292225" y="1825625"/>
                                                                            </a:cubicBezTo>
                                                                            <a:cubicBezTo>
                                                                              <a:pt x="1308100" y="1730375"/>
                                                                              <a:pt x="1400175" y="1638300"/>
                                                                              <a:pt x="1406525" y="1539875"/>
                                                                            </a:cubicBezTo>
                                                                            <a:cubicBezTo>
                                                                              <a:pt x="1412875" y="1441450"/>
                                                                              <a:pt x="1355725" y="1349375"/>
                                                                              <a:pt x="1330325" y="1235075"/>
                                                                            </a:cubicBezTo>
                                                                            <a:cubicBezTo>
                                                                              <a:pt x="1304925" y="1120775"/>
                                                                              <a:pt x="1292225" y="962025"/>
                                                                              <a:pt x="1254125" y="854075"/>
                                                                            </a:cubicBezTo>
                                                                            <a:cubicBezTo>
                                                                              <a:pt x="1216025" y="746125"/>
                                                                              <a:pt x="1158875" y="682625"/>
                                                                              <a:pt x="1101725" y="587375"/>
                                                                            </a:cubicBezTo>
                                                                            <a:cubicBezTo>
                                                                              <a:pt x="1044575" y="492125"/>
                                                                              <a:pt x="968375" y="365125"/>
                                                                              <a:pt x="911225" y="282575"/>
                                                                            </a:cubicBezTo>
                                                                            <a:cubicBezTo>
                                                                              <a:pt x="854075" y="200025"/>
                                                                              <a:pt x="854075" y="133350"/>
                                                                              <a:pt x="758825" y="92075"/>
                                                                            </a:cubicBezTo>
                                                                            <a:cubicBezTo>
                                                                              <a:pt x="663575" y="50800"/>
                                                                              <a:pt x="441325" y="0"/>
                                                                              <a:pt x="339725" y="34925"/>
                                                                            </a:cubicBezTo>
                                                                            <a:cubicBezTo>
                                                                              <a:pt x="238125" y="69850"/>
                                                                              <a:pt x="196850" y="142875"/>
                                                                              <a:pt x="149225" y="301625"/>
                                                                            </a:cubicBezTo>
                                                                            <a:cubicBezTo>
                                                                              <a:pt x="101600" y="460375"/>
                                                                              <a:pt x="76200" y="815975"/>
                                                                              <a:pt x="53975" y="987425"/>
                                                                            </a:cubicBezTo>
                                                                            <a:cubicBezTo>
                                                                              <a:pt x="31750" y="1158875"/>
                                                                              <a:pt x="0" y="1231900"/>
                                                                              <a:pt x="15875" y="1330325"/>
                                                                            </a:cubicBezTo>
                                                                            <a:cubicBezTo>
                                                                              <a:pt x="31750" y="1428750"/>
                                                                              <a:pt x="95250" y="1485900"/>
                                                                              <a:pt x="168275" y="1558925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grpFill/>
                                                                      <a:ln w="6350">
                                                                        <a:solidFill>
                                                                          <a:schemeClr val="bg1">
                                                                            <a:lumMod val="65000"/>
                                                                          </a:schemeClr>
                                                                        </a:solidFill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1">
                                                                        <a:schemeClr val="accent1"/>
                                                                      </a:lnRef>
                                                                      <a:fillRef idx="0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tx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anchor="ctr"/>
                                                                      <a:lstStyle/>
                                                                      <a:p>
                                                                        <a:pPr algn="ctr" defTabSz="957816" eaLnBrk="1" fontAlgn="auto" hangingPunct="1">
                                                                          <a:spcBef>
                                                                            <a:spcPts val="0"/>
                                                                          </a:spcBef>
                                                                          <a:spcAft>
                                                                            <a:spcPts val="0"/>
                                                                          </a:spcAft>
                                                                          <a:defRPr/>
                                                                        </a:pPr>
                                                                        <a:endParaRPr lang="en-US">
                                                                          <a:latin typeface="Arial Narrow" pitchFamily="34" charset="0"/>
                                                                        </a:endParaRPr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grpSp>
                                                                    <p:nvGrpSpPr>
                                                                      <p:cNvPr id="444" name="Группа 280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-27495500" y="-31019750"/>
                                                                        <a:ext cx="65234552" cy="62542737"/>
                                                                        <a:chOff x="-27495500" y="-31019750"/>
                                                                        <a:chExt cx="65234552" cy="62542737"/>
                                                                      </a:xfrm>
                                                                      <a:grpFill/>
                                                                    </p:grpSpPr>
                                                                    <p:sp>
                                                                      <p:nvSpPr>
                                                                        <p:cNvPr id="445" name="Полилиния 444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-27473275" y="644525"/>
                                                                          <a:ext cx="657225" cy="2228850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174625 w 657225"/>
                                                                            <a:gd name="connsiteY0" fmla="*/ 231775 h 2228850"/>
                                                                            <a:gd name="connsiteX1" fmla="*/ 79375 w 657225"/>
                                                                            <a:gd name="connsiteY1" fmla="*/ 536575 h 2228850"/>
                                                                            <a:gd name="connsiteX2" fmla="*/ 41275 w 657225"/>
                                                                            <a:gd name="connsiteY2" fmla="*/ 955675 h 2228850"/>
                                                                            <a:gd name="connsiteX3" fmla="*/ 3175 w 657225"/>
                                                                            <a:gd name="connsiteY3" fmla="*/ 1222375 h 2228850"/>
                                                                            <a:gd name="connsiteX4" fmla="*/ 22225 w 657225"/>
                                                                            <a:gd name="connsiteY4" fmla="*/ 1470025 h 2228850"/>
                                                                            <a:gd name="connsiteX5" fmla="*/ 60325 w 657225"/>
                                                                            <a:gd name="connsiteY5" fmla="*/ 1717675 h 2228850"/>
                                                                            <a:gd name="connsiteX6" fmla="*/ 117475 w 657225"/>
                                                                            <a:gd name="connsiteY6" fmla="*/ 2098675 h 2228850"/>
                                                                            <a:gd name="connsiteX7" fmla="*/ 327025 w 657225"/>
                                                                            <a:gd name="connsiteY7" fmla="*/ 2212975 h 2228850"/>
                                                                            <a:gd name="connsiteX8" fmla="*/ 555625 w 657225"/>
                                                                            <a:gd name="connsiteY8" fmla="*/ 2003425 h 2228850"/>
                                                                            <a:gd name="connsiteX9" fmla="*/ 631825 w 657225"/>
                                                                            <a:gd name="connsiteY9" fmla="*/ 1927225 h 2228850"/>
                                                                            <a:gd name="connsiteX10" fmla="*/ 403225 w 657225"/>
                                                                            <a:gd name="connsiteY10" fmla="*/ 1222375 h 2228850"/>
                                                                            <a:gd name="connsiteX11" fmla="*/ 574675 w 657225"/>
                                                                            <a:gd name="connsiteY11" fmla="*/ 974725 h 2228850"/>
                                                                            <a:gd name="connsiteX12" fmla="*/ 536575 w 657225"/>
                                                                            <a:gd name="connsiteY12" fmla="*/ 727075 h 2228850"/>
                                                                            <a:gd name="connsiteX13" fmla="*/ 498475 w 657225"/>
                                                                            <a:gd name="connsiteY13" fmla="*/ 384175 h 2228850"/>
                                                                            <a:gd name="connsiteX14" fmla="*/ 574675 w 657225"/>
                                                                            <a:gd name="connsiteY14" fmla="*/ 98425 h 2228850"/>
                                                                            <a:gd name="connsiteX15" fmla="*/ 555625 w 657225"/>
                                                                            <a:gd name="connsiteY15" fmla="*/ 3175 h 2228850"/>
                                                                            <a:gd name="connsiteX16" fmla="*/ 269875 w 657225"/>
                                                                            <a:gd name="connsiteY16" fmla="*/ 117475 h 2228850"/>
                                                                            <a:gd name="connsiteX17" fmla="*/ 174625 w 657225"/>
                                                                            <a:gd name="connsiteY17" fmla="*/ 231775 h 2228850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657225" h="2228850">
                                                                              <a:moveTo>
                                                                                <a:pt x="174625" y="231775"/>
                                                                              </a:moveTo>
                                                                              <a:cubicBezTo>
                                                                                <a:pt x="142875" y="301625"/>
                                                                                <a:pt x="101600" y="415925"/>
                                                                                <a:pt x="79375" y="5365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7150" y="657225"/>
                                                                                <a:pt x="53975" y="841375"/>
                                                                                <a:pt x="41275" y="9556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8575" y="1069975"/>
                                                                                <a:pt x="6350" y="1136650"/>
                                                                                <a:pt x="3175" y="12223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0" y="1308100"/>
                                                                                <a:pt x="12700" y="1387475"/>
                                                                                <a:pt x="22225" y="14700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1750" y="1552575"/>
                                                                                <a:pt x="44450" y="1612900"/>
                                                                                <a:pt x="60325" y="17176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6200" y="1822450"/>
                                                                                <a:pt x="73025" y="2016125"/>
                                                                                <a:pt x="117475" y="20986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1925" y="2181225"/>
                                                                                <a:pt x="254000" y="2228850"/>
                                                                                <a:pt x="327025" y="22129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00050" y="2197100"/>
                                                                                <a:pt x="504825" y="2051050"/>
                                                                                <a:pt x="555625" y="20034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06425" y="1955800"/>
                                                                                <a:pt x="657225" y="2057400"/>
                                                                                <a:pt x="631825" y="19272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06425" y="1797050"/>
                                                                                <a:pt x="412750" y="1381125"/>
                                                                                <a:pt x="403225" y="12223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3700" y="1063625"/>
                                                                                <a:pt x="552450" y="1057275"/>
                                                                                <a:pt x="574675" y="9747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96900" y="892175"/>
                                                                                <a:pt x="549275" y="825500"/>
                                                                                <a:pt x="536575" y="7270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23875" y="628650"/>
                                                                                <a:pt x="492125" y="488950"/>
                                                                                <a:pt x="498475" y="3841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04825" y="279400"/>
                                                                                <a:pt x="565150" y="161925"/>
                                                                                <a:pt x="574675" y="984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84200" y="34925"/>
                                                                                <a:pt x="606425" y="0"/>
                                                                                <a:pt x="555625" y="31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04825" y="6350"/>
                                                                                <a:pt x="333375" y="82550"/>
                                                                                <a:pt x="269875" y="1174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6375" y="152400"/>
                                                                                <a:pt x="206375" y="161925"/>
                                                                                <a:pt x="174625" y="231775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grpFill/>
                                                                        <a:ln w="6350">
                                                                          <a:solidFill>
                                                                            <a:schemeClr val="bg1">
                                                                              <a:lumMod val="65000"/>
                                                                            </a:schemeClr>
                                                                          </a:solidFill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1">
                                                                          <a:schemeClr val="accent1"/>
                                                                        </a:lnRef>
                                                                        <a:fillRef idx="0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tx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anchor="ctr"/>
                                                                        <a:lstStyle/>
                                                                        <a:p>
                                                                          <a:pPr algn="ctr" defTabSz="957816" eaLnBrk="1" fontAlgn="auto" hangingPunct="1">
                                                                            <a:spcBef>
                                                                              <a:spcPts val="0"/>
                                                                            </a:spcBef>
                                                                            <a:spcAft>
                                                                              <a:spcPts val="0"/>
                                                                            </a:spcAft>
                                                                            <a:defRPr/>
                                                                          </a:pPr>
                                                                          <a:endParaRPr lang="en-US">
                                                                            <a:latin typeface="Arial Narrow" pitchFamily="34" charset="0"/>
                                                                          </a:endParaRPr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446" name="Группа 278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-27495500" y="-31019750"/>
                                                                          <a:ext cx="65234552" cy="62542737"/>
                                                                          <a:chOff x="-27495500" y="-31019750"/>
                                                                          <a:chExt cx="65234552" cy="62542737"/>
                                                                        </a:xfrm>
                                                                        <a:grpFill/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447" name="Полилиния 446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-27495500" y="-1530350"/>
                                                                            <a:ext cx="685800" cy="242570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349250 w 685800"/>
                                                                              <a:gd name="connsiteY0" fmla="*/ 63500 h 2425700"/>
                                                                              <a:gd name="connsiteX1" fmla="*/ 177800 w 685800"/>
                                                                              <a:gd name="connsiteY1" fmla="*/ 177800 h 2425700"/>
                                                                              <a:gd name="connsiteX2" fmla="*/ 254000 w 685800"/>
                                                                              <a:gd name="connsiteY2" fmla="*/ 558800 h 2425700"/>
                                                                              <a:gd name="connsiteX3" fmla="*/ 254000 w 685800"/>
                                                                              <a:gd name="connsiteY3" fmla="*/ 844550 h 2425700"/>
                                                                              <a:gd name="connsiteX4" fmla="*/ 254000 w 685800"/>
                                                                              <a:gd name="connsiteY4" fmla="*/ 1073150 h 2425700"/>
                                                                              <a:gd name="connsiteX5" fmla="*/ 177800 w 685800"/>
                                                                              <a:gd name="connsiteY5" fmla="*/ 1339850 h 2425700"/>
                                                                              <a:gd name="connsiteX6" fmla="*/ 25400 w 685800"/>
                                                                              <a:gd name="connsiteY6" fmla="*/ 1663700 h 2425700"/>
                                                                              <a:gd name="connsiteX7" fmla="*/ 25400 w 685800"/>
                                                                              <a:gd name="connsiteY7" fmla="*/ 1930400 h 2425700"/>
                                                                              <a:gd name="connsiteX8" fmla="*/ 44450 w 685800"/>
                                                                              <a:gd name="connsiteY8" fmla="*/ 2349500 h 2425700"/>
                                                                              <a:gd name="connsiteX9" fmla="*/ 273050 w 685800"/>
                                                                              <a:gd name="connsiteY9" fmla="*/ 2368550 h 2425700"/>
                                                                              <a:gd name="connsiteX10" fmla="*/ 615950 w 685800"/>
                                                                              <a:gd name="connsiteY10" fmla="*/ 2006600 h 2425700"/>
                                                                              <a:gd name="connsiteX11" fmla="*/ 635000 w 685800"/>
                                                                              <a:gd name="connsiteY11" fmla="*/ 1511300 h 2425700"/>
                                                                              <a:gd name="connsiteX12" fmla="*/ 558800 w 685800"/>
                                                                              <a:gd name="connsiteY12" fmla="*/ 1016000 h 2425700"/>
                                                                              <a:gd name="connsiteX13" fmla="*/ 654050 w 685800"/>
                                                                              <a:gd name="connsiteY13" fmla="*/ 558800 h 2425700"/>
                                                                              <a:gd name="connsiteX14" fmla="*/ 349250 w 685800"/>
                                                                              <a:gd name="connsiteY14" fmla="*/ 63500 h 242570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685800" h="2425700">
                                                                                <a:moveTo>
                                                                                  <a:pt x="349250" y="6350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69875" y="0"/>
                                                                                  <a:pt x="193675" y="95250"/>
                                                                                  <a:pt x="177800" y="1778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1925" y="260350"/>
                                                                                  <a:pt x="241300" y="447675"/>
                                                                                  <a:pt x="254000" y="5588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6700" y="669925"/>
                                                                                  <a:pt x="254000" y="844550"/>
                                                                                  <a:pt x="254000" y="8445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4000" y="930275"/>
                                                                                  <a:pt x="266700" y="990600"/>
                                                                                  <a:pt x="254000" y="10731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1300" y="1155700"/>
                                                                                  <a:pt x="215900" y="1241425"/>
                                                                                  <a:pt x="177800" y="13398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9700" y="1438275"/>
                                                                                  <a:pt x="50800" y="1565275"/>
                                                                                  <a:pt x="25400" y="16637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0" y="1762125"/>
                                                                                  <a:pt x="22225" y="1816100"/>
                                                                                  <a:pt x="25400" y="19304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575" y="2044700"/>
                                                                                  <a:pt x="3175" y="2276475"/>
                                                                                  <a:pt x="44450" y="23495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25" y="2422525"/>
                                                                                  <a:pt x="177800" y="2425700"/>
                                                                                  <a:pt x="273050" y="23685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68300" y="2311400"/>
                                                                                  <a:pt x="555625" y="2149475"/>
                                                                                  <a:pt x="615950" y="20066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6275" y="1863725"/>
                                                                                  <a:pt x="644525" y="1676400"/>
                                                                                  <a:pt x="635000" y="15113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5475" y="1346200"/>
                                                                                  <a:pt x="555625" y="1174750"/>
                                                                                  <a:pt x="558800" y="10160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61975" y="857250"/>
                                                                                  <a:pt x="685800" y="714375"/>
                                                                                  <a:pt x="654050" y="5588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2300" y="403225"/>
                                                                                  <a:pt x="428625" y="127000"/>
                                                                                  <a:pt x="349250" y="63500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grpFill/>
                                                                          <a:ln w="6350">
                                                                            <a:solidFill>
                                                                              <a:schemeClr val="bg1">
                                                                                <a:lumMod val="65000"/>
                                                                              </a:schemeClr>
                                                                            </a:solidFill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1">
                                                                            <a:schemeClr val="accent1"/>
                                                                          </a:lnRef>
                                                                          <a:fillRef idx="0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tx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anchor="ctr"/>
                                                                          <a:lstStyle/>
                                                                          <a:p>
                                                                            <a:pPr algn="ctr" defTabSz="957816" eaLnBrk="1" fontAlgn="auto" hangingPunct="1">
                                                                              <a:spcBef>
                                                                                <a:spcPts val="0"/>
                                                                              </a:spcBef>
                                                                              <a:spcAft>
                                                                                <a:spcPts val="0"/>
                                                                              </a:spcAft>
                                                                              <a:defRPr/>
                                                                            </a:pPr>
                                                                            <a:endParaRPr lang="en-US">
                                                                              <a:latin typeface="Arial Narrow" pitchFamily="34" charset="0"/>
                                                                            </a:endParaRPr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grpSp>
                                                                        <p:nvGrpSpPr>
                                                                          <p:cNvPr id="448" name="Группа 276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-27168475" y="-31019750"/>
                                                                            <a:ext cx="64907527" cy="62542737"/>
                                                                            <a:chOff x="-27168475" y="-31019750"/>
                                                                            <a:chExt cx="64907527" cy="62542737"/>
                                                                          </a:xfrm>
                                                                          <a:grpFill/>
                                                                        </p:grpSpPr>
                                                                        <p:sp>
                                                                          <p:nvSpPr>
                                                                            <p:cNvPr id="449" name="Полилиния 44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-27168475" y="-4305300"/>
                                                                              <a:ext cx="3292475" cy="769620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55575 w 3292475"/>
                                                                                <a:gd name="connsiteY0" fmla="*/ 1371600 h 7696200"/>
                                                                                <a:gd name="connsiteX1" fmla="*/ 174625 w 3292475"/>
                                                                                <a:gd name="connsiteY1" fmla="*/ 1924050 h 7696200"/>
                                                                                <a:gd name="connsiteX2" fmla="*/ 60325 w 3292475"/>
                                                                                <a:gd name="connsiteY2" fmla="*/ 2209800 h 7696200"/>
                                                                                <a:gd name="connsiteX3" fmla="*/ 60325 w 3292475"/>
                                                                                <a:gd name="connsiteY3" fmla="*/ 2552700 h 7696200"/>
                                                                                <a:gd name="connsiteX4" fmla="*/ 22225 w 3292475"/>
                                                                                <a:gd name="connsiteY4" fmla="*/ 2800350 h 7696200"/>
                                                                                <a:gd name="connsiteX5" fmla="*/ 22225 w 3292475"/>
                                                                                <a:gd name="connsiteY5" fmla="*/ 3028950 h 7696200"/>
                                                                                <a:gd name="connsiteX6" fmla="*/ 155575 w 3292475"/>
                                                                                <a:gd name="connsiteY6" fmla="*/ 3333750 h 7696200"/>
                                                                                <a:gd name="connsiteX7" fmla="*/ 193675 w 3292475"/>
                                                                                <a:gd name="connsiteY7" fmla="*/ 3562350 h 7696200"/>
                                                                                <a:gd name="connsiteX8" fmla="*/ 41275 w 3292475"/>
                                                                                <a:gd name="connsiteY8" fmla="*/ 3848100 h 7696200"/>
                                                                                <a:gd name="connsiteX9" fmla="*/ 212725 w 3292475"/>
                                                                                <a:gd name="connsiteY9" fmla="*/ 4191000 h 7696200"/>
                                                                                <a:gd name="connsiteX10" fmla="*/ 231775 w 3292475"/>
                                                                                <a:gd name="connsiteY10" fmla="*/ 4648200 h 7696200"/>
                                                                                <a:gd name="connsiteX11" fmla="*/ 22225 w 3292475"/>
                                                                                <a:gd name="connsiteY11" fmla="*/ 4933950 h 7696200"/>
                                                                                <a:gd name="connsiteX12" fmla="*/ 136525 w 3292475"/>
                                                                                <a:gd name="connsiteY12" fmla="*/ 5105400 h 7696200"/>
                                                                                <a:gd name="connsiteX13" fmla="*/ 479425 w 3292475"/>
                                                                                <a:gd name="connsiteY13" fmla="*/ 5219700 h 7696200"/>
                                                                                <a:gd name="connsiteX14" fmla="*/ 669925 w 3292475"/>
                                                                                <a:gd name="connsiteY14" fmla="*/ 5219700 h 7696200"/>
                                                                                <a:gd name="connsiteX15" fmla="*/ 822325 w 3292475"/>
                                                                                <a:gd name="connsiteY15" fmla="*/ 5429250 h 7696200"/>
                                                                                <a:gd name="connsiteX16" fmla="*/ 1050925 w 3292475"/>
                                                                                <a:gd name="connsiteY16" fmla="*/ 5848350 h 7696200"/>
                                                                                <a:gd name="connsiteX17" fmla="*/ 1089025 w 3292475"/>
                                                                                <a:gd name="connsiteY17" fmla="*/ 6038850 h 7696200"/>
                                                                                <a:gd name="connsiteX18" fmla="*/ 1184275 w 3292475"/>
                                                                                <a:gd name="connsiteY18" fmla="*/ 6419850 h 7696200"/>
                                                                                <a:gd name="connsiteX19" fmla="*/ 1298575 w 3292475"/>
                                                                                <a:gd name="connsiteY19" fmla="*/ 6629400 h 7696200"/>
                                                                                <a:gd name="connsiteX20" fmla="*/ 1260475 w 3292475"/>
                                                                                <a:gd name="connsiteY20" fmla="*/ 6972300 h 7696200"/>
                                                                                <a:gd name="connsiteX21" fmla="*/ 1336675 w 3292475"/>
                                                                                <a:gd name="connsiteY21" fmla="*/ 7105650 h 7696200"/>
                                                                                <a:gd name="connsiteX22" fmla="*/ 1412875 w 3292475"/>
                                                                                <a:gd name="connsiteY22" fmla="*/ 7334250 h 7696200"/>
                                                                                <a:gd name="connsiteX23" fmla="*/ 1565275 w 3292475"/>
                                                                                <a:gd name="connsiteY23" fmla="*/ 7600950 h 7696200"/>
                                                                                <a:gd name="connsiteX24" fmla="*/ 1736725 w 3292475"/>
                                                                                <a:gd name="connsiteY24" fmla="*/ 7677150 h 7696200"/>
                                                                                <a:gd name="connsiteX25" fmla="*/ 2022475 w 3292475"/>
                                                                                <a:gd name="connsiteY25" fmla="*/ 7658100 h 7696200"/>
                                                                                <a:gd name="connsiteX26" fmla="*/ 2212975 w 3292475"/>
                                                                                <a:gd name="connsiteY26" fmla="*/ 7448550 h 7696200"/>
                                                                                <a:gd name="connsiteX27" fmla="*/ 2327275 w 3292475"/>
                                                                                <a:gd name="connsiteY27" fmla="*/ 7181850 h 7696200"/>
                                                                                <a:gd name="connsiteX28" fmla="*/ 2517775 w 3292475"/>
                                                                                <a:gd name="connsiteY28" fmla="*/ 6953250 h 7696200"/>
                                                                                <a:gd name="connsiteX29" fmla="*/ 2784475 w 3292475"/>
                                                                                <a:gd name="connsiteY29" fmla="*/ 6858000 h 7696200"/>
                                                                                <a:gd name="connsiteX30" fmla="*/ 2955925 w 3292475"/>
                                                                                <a:gd name="connsiteY30" fmla="*/ 6553200 h 7696200"/>
                                                                                <a:gd name="connsiteX31" fmla="*/ 2879725 w 3292475"/>
                                                                                <a:gd name="connsiteY31" fmla="*/ 5695950 h 7696200"/>
                                                                                <a:gd name="connsiteX32" fmla="*/ 2841625 w 3292475"/>
                                                                                <a:gd name="connsiteY32" fmla="*/ 4762500 h 7696200"/>
                                                                                <a:gd name="connsiteX33" fmla="*/ 2841625 w 3292475"/>
                                                                                <a:gd name="connsiteY33" fmla="*/ 3943350 h 7696200"/>
                                                                                <a:gd name="connsiteX34" fmla="*/ 2860675 w 3292475"/>
                                                                                <a:gd name="connsiteY34" fmla="*/ 3181350 h 7696200"/>
                                                                                <a:gd name="connsiteX35" fmla="*/ 2994025 w 3292475"/>
                                                                                <a:gd name="connsiteY35" fmla="*/ 2457450 h 7696200"/>
                                                                                <a:gd name="connsiteX36" fmla="*/ 3260725 w 3292475"/>
                                                                                <a:gd name="connsiteY36" fmla="*/ 1409700 h 7696200"/>
                                                                                <a:gd name="connsiteX37" fmla="*/ 3184525 w 3292475"/>
                                                                                <a:gd name="connsiteY37" fmla="*/ 438150 h 7696200"/>
                                                                                <a:gd name="connsiteX38" fmla="*/ 2955925 w 3292475"/>
                                                                                <a:gd name="connsiteY38" fmla="*/ 76200 h 7696200"/>
                                                                                <a:gd name="connsiteX39" fmla="*/ 2289175 w 3292475"/>
                                                                                <a:gd name="connsiteY39" fmla="*/ 114300 h 7696200"/>
                                                                                <a:gd name="connsiteX40" fmla="*/ 1641475 w 3292475"/>
                                                                                <a:gd name="connsiteY40" fmla="*/ 762000 h 7696200"/>
                                                                                <a:gd name="connsiteX41" fmla="*/ 1089025 w 3292475"/>
                                                                                <a:gd name="connsiteY41" fmla="*/ 2343150 h 7696200"/>
                                                                                <a:gd name="connsiteX42" fmla="*/ 993775 w 3292475"/>
                                                                                <a:gd name="connsiteY42" fmla="*/ 895350 h 7696200"/>
                                                                                <a:gd name="connsiteX43" fmla="*/ 650875 w 3292475"/>
                                                                                <a:gd name="connsiteY43" fmla="*/ 514350 h 7696200"/>
                                                                                <a:gd name="connsiteX44" fmla="*/ 155575 w 3292475"/>
                                                                                <a:gd name="connsiteY44" fmla="*/ 1371600 h 769620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7" y="connsiteY3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8" y="connsiteY3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9" y="connsiteY3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0" y="connsiteY4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1" y="connsiteY4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2" y="connsiteY4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3" y="connsiteY4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4" y="connsiteY4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3292475" h="7696200">
                                                                                  <a:moveTo>
                                                                                    <a:pt x="155575" y="137160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76200" y="1606550"/>
                                                                                    <a:pt x="190500" y="1784350"/>
                                                                                    <a:pt x="174625" y="1924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8750" y="2063750"/>
                                                                                    <a:pt x="79375" y="2105025"/>
                                                                                    <a:pt x="60325" y="22098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275" y="2314575"/>
                                                                                    <a:pt x="66675" y="2454275"/>
                                                                                    <a:pt x="60325" y="25527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975" y="2651125"/>
                                                                                    <a:pt x="28575" y="2720975"/>
                                                                                    <a:pt x="22225" y="2800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875" y="2879725"/>
                                                                                    <a:pt x="0" y="2940050"/>
                                                                                    <a:pt x="22225" y="3028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450" y="3117850"/>
                                                                                    <a:pt x="127000" y="3244850"/>
                                                                                    <a:pt x="155575" y="33337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4150" y="3422650"/>
                                                                                    <a:pt x="212725" y="3476625"/>
                                                                                    <a:pt x="193675" y="3562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625" y="3648075"/>
                                                                                    <a:pt x="38100" y="3743325"/>
                                                                                    <a:pt x="41275" y="384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450" y="3952875"/>
                                                                                    <a:pt x="180975" y="4057650"/>
                                                                                    <a:pt x="212725" y="4191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4475" y="4324350"/>
                                                                                    <a:pt x="263525" y="4524375"/>
                                                                                    <a:pt x="231775" y="4648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0025" y="4772025"/>
                                                                                    <a:pt x="38100" y="4857750"/>
                                                                                    <a:pt x="22225" y="4933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50" y="5010150"/>
                                                                                    <a:pt x="60325" y="5057775"/>
                                                                                    <a:pt x="136525" y="5105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2725" y="5153025"/>
                                                                                    <a:pt x="390525" y="5200650"/>
                                                                                    <a:pt x="479425" y="52197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68325" y="5238750"/>
                                                                                    <a:pt x="612775" y="5184775"/>
                                                                                    <a:pt x="669925" y="52197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27075" y="5254625"/>
                                                                                    <a:pt x="758825" y="5324475"/>
                                                                                    <a:pt x="822325" y="5429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85825" y="5534025"/>
                                                                                    <a:pt x="1006475" y="5746750"/>
                                                                                    <a:pt x="1050925" y="5848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5375" y="5949950"/>
                                                                                    <a:pt x="1066800" y="5943600"/>
                                                                                    <a:pt x="1089025" y="6038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11250" y="6134100"/>
                                                                                    <a:pt x="1149350" y="6321425"/>
                                                                                    <a:pt x="1184275" y="6419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19200" y="6518275"/>
                                                                                    <a:pt x="1285875" y="6537325"/>
                                                                                    <a:pt x="1298575" y="66294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11275" y="6721475"/>
                                                                                    <a:pt x="1254125" y="6892925"/>
                                                                                    <a:pt x="1260475" y="6972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66825" y="7051675"/>
                                                                                    <a:pt x="1311275" y="7045325"/>
                                                                                    <a:pt x="1336675" y="71056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62075" y="7165975"/>
                                                                                    <a:pt x="1374775" y="7251700"/>
                                                                                    <a:pt x="1412875" y="7334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50975" y="7416800"/>
                                                                                    <a:pt x="1511300" y="7543800"/>
                                                                                    <a:pt x="1565275" y="7600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19250" y="7658100"/>
                                                                                    <a:pt x="1660525" y="7667625"/>
                                                                                    <a:pt x="1736725" y="7677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12925" y="7686675"/>
                                                                                    <a:pt x="1943100" y="7696200"/>
                                                                                    <a:pt x="2022475" y="76581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01850" y="7620000"/>
                                                                                    <a:pt x="2162175" y="7527925"/>
                                                                                    <a:pt x="2212975" y="74485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63775" y="7369175"/>
                                                                                    <a:pt x="2276475" y="7264400"/>
                                                                                    <a:pt x="2327275" y="71818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78075" y="7099300"/>
                                                                                    <a:pt x="2441575" y="7007225"/>
                                                                                    <a:pt x="2517775" y="69532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93975" y="6899275"/>
                                                                                    <a:pt x="2711450" y="6924675"/>
                                                                                    <a:pt x="2784475" y="6858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57500" y="6791325"/>
                                                                                    <a:pt x="2940050" y="6746875"/>
                                                                                    <a:pt x="2955925" y="6553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971800" y="6359525"/>
                                                                                    <a:pt x="2898775" y="5994400"/>
                                                                                    <a:pt x="2879725" y="56959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60675" y="5397500"/>
                                                                                    <a:pt x="2847975" y="5054600"/>
                                                                                    <a:pt x="2841625" y="47625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35275" y="4470400"/>
                                                                                    <a:pt x="2838450" y="4206875"/>
                                                                                    <a:pt x="2841625" y="3943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44800" y="3679825"/>
                                                                                    <a:pt x="2835275" y="3429000"/>
                                                                                    <a:pt x="2860675" y="3181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86075" y="2933700"/>
                                                                                    <a:pt x="2927350" y="2752725"/>
                                                                                    <a:pt x="2994025" y="24574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60700" y="2162175"/>
                                                                                    <a:pt x="3228975" y="1746250"/>
                                                                                    <a:pt x="3260725" y="14097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292475" y="1073150"/>
                                                                                    <a:pt x="3235325" y="660400"/>
                                                                                    <a:pt x="3184525" y="438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133725" y="215900"/>
                                                                                    <a:pt x="3105150" y="130175"/>
                                                                                    <a:pt x="2955925" y="762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06700" y="22225"/>
                                                                                    <a:pt x="2508250" y="0"/>
                                                                                    <a:pt x="2289175" y="1143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70100" y="228600"/>
                                                                                    <a:pt x="1841500" y="390525"/>
                                                                                    <a:pt x="1641475" y="762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41450" y="1133475"/>
                                                                                    <a:pt x="1196975" y="2320925"/>
                                                                                    <a:pt x="1089025" y="23431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81075" y="2365375"/>
                                                                                    <a:pt x="1066800" y="1200150"/>
                                                                                    <a:pt x="993775" y="895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0750" y="590550"/>
                                                                                    <a:pt x="787400" y="428625"/>
                                                                                    <a:pt x="650875" y="5143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14350" y="600075"/>
                                                                                    <a:pt x="234950" y="1136650"/>
                                                                                    <a:pt x="155575" y="1371600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grpFill/>
                                                                            <a:ln w="6350">
                                                                              <a:solidFill>
                                                                                <a:schemeClr val="bg1">
                                                                                  <a:lumMod val="65000"/>
                                                                                </a:schemeClr>
                                                                              </a:solidFill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1">
                                                                              <a:schemeClr val="accent1"/>
                                                                            </a:lnRef>
                                                                            <a:fillRef idx="0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tx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 defTabSz="957816" eaLnBrk="1" fontAlgn="auto" hangingPunct="1">
                                                                                <a:spcBef>
                                                                                  <a:spcPts val="0"/>
                                                                                </a:spcBef>
                                                                                <a:spcAft>
                                                                                  <a:spcPts val="0"/>
                                                                                </a:spcAft>
                                                                                <a:defRPr/>
                                                                              </a:pPr>
                                                                              <a:endParaRPr lang="en-US">
                                                                                <a:latin typeface="Arial Narrow" pitchFamily="34" charset="0"/>
                                                                              </a:endParaRPr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grpSp>
                                                                          <p:nvGrpSpPr>
                                                                            <p:cNvPr id="450" name="Группа 274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-27098625" y="-31019750"/>
                                                                              <a:ext cx="64837677" cy="62542737"/>
                                                                              <a:chOff x="-27098625" y="-31019750"/>
                                                                              <a:chExt cx="64837677" cy="62542737"/>
                                                                            </a:xfrm>
                                                                            <a:grpFill/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451" name="Полилиния 450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-27098625" y="-5708650"/>
                                                                                <a:ext cx="1174750" cy="316547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923925 w 1174750"/>
                                                                                  <a:gd name="connsiteY0" fmla="*/ 50800 h 3165475"/>
                                                                                  <a:gd name="connsiteX1" fmla="*/ 695325 w 1174750"/>
                                                                                  <a:gd name="connsiteY1" fmla="*/ 508000 h 3165475"/>
                                                                                  <a:gd name="connsiteX2" fmla="*/ 561975 w 1174750"/>
                                                                                  <a:gd name="connsiteY2" fmla="*/ 793750 h 3165475"/>
                                                                                  <a:gd name="connsiteX3" fmla="*/ 561975 w 1174750"/>
                                                                                  <a:gd name="connsiteY3" fmla="*/ 1117600 h 3165475"/>
                                                                                  <a:gd name="connsiteX4" fmla="*/ 409575 w 1174750"/>
                                                                                  <a:gd name="connsiteY4" fmla="*/ 1308100 h 3165475"/>
                                                                                  <a:gd name="connsiteX5" fmla="*/ 238125 w 1174750"/>
                                                                                  <a:gd name="connsiteY5" fmla="*/ 1365250 h 3165475"/>
                                                                                  <a:gd name="connsiteX6" fmla="*/ 257175 w 1174750"/>
                                                                                  <a:gd name="connsiteY6" fmla="*/ 1612900 h 3165475"/>
                                                                                  <a:gd name="connsiteX7" fmla="*/ 257175 w 1174750"/>
                                                                                  <a:gd name="connsiteY7" fmla="*/ 1860550 h 3165475"/>
                                                                                  <a:gd name="connsiteX8" fmla="*/ 238125 w 1174750"/>
                                                                                  <a:gd name="connsiteY8" fmla="*/ 2108200 h 3165475"/>
                                                                                  <a:gd name="connsiteX9" fmla="*/ 200025 w 1174750"/>
                                                                                  <a:gd name="connsiteY9" fmla="*/ 2413000 h 3165475"/>
                                                                                  <a:gd name="connsiteX10" fmla="*/ 123825 w 1174750"/>
                                                                                  <a:gd name="connsiteY10" fmla="*/ 2565400 h 3165475"/>
                                                                                  <a:gd name="connsiteX11" fmla="*/ 28575 w 1174750"/>
                                                                                  <a:gd name="connsiteY11" fmla="*/ 2794000 h 3165475"/>
                                                                                  <a:gd name="connsiteX12" fmla="*/ 295275 w 1174750"/>
                                                                                  <a:gd name="connsiteY12" fmla="*/ 3022600 h 3165475"/>
                                                                                  <a:gd name="connsiteX13" fmla="*/ 390525 w 1174750"/>
                                                                                  <a:gd name="connsiteY13" fmla="*/ 3079750 h 3165475"/>
                                                                                  <a:gd name="connsiteX14" fmla="*/ 409575 w 1174750"/>
                                                                                  <a:gd name="connsiteY14" fmla="*/ 3117850 h 3165475"/>
                                                                                  <a:gd name="connsiteX15" fmla="*/ 466725 w 1174750"/>
                                                                                  <a:gd name="connsiteY15" fmla="*/ 2794000 h 3165475"/>
                                                                                  <a:gd name="connsiteX16" fmla="*/ 523875 w 1174750"/>
                                                                                  <a:gd name="connsiteY16" fmla="*/ 2451100 h 3165475"/>
                                                                                  <a:gd name="connsiteX17" fmla="*/ 619125 w 1174750"/>
                                                                                  <a:gd name="connsiteY17" fmla="*/ 2241550 h 3165475"/>
                                                                                  <a:gd name="connsiteX18" fmla="*/ 695325 w 1174750"/>
                                                                                  <a:gd name="connsiteY18" fmla="*/ 1936750 h 3165475"/>
                                                                                  <a:gd name="connsiteX19" fmla="*/ 1038225 w 1174750"/>
                                                                                  <a:gd name="connsiteY19" fmla="*/ 850900 h 3165475"/>
                                                                                  <a:gd name="connsiteX20" fmla="*/ 1152525 w 1174750"/>
                                                                                  <a:gd name="connsiteY20" fmla="*/ 203200 h 3165475"/>
                                                                                  <a:gd name="connsiteX21" fmla="*/ 923925 w 1174750"/>
                                                                                  <a:gd name="connsiteY21" fmla="*/ 50800 h 316547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174750" h="3165475">
                                                                                    <a:moveTo>
                                                                                      <a:pt x="923925" y="5080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847725" y="101600"/>
                                                                                      <a:pt x="755650" y="384175"/>
                                                                                      <a:pt x="695325" y="508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35000" y="631825"/>
                                                                                      <a:pt x="584200" y="692150"/>
                                                                                      <a:pt x="561975" y="7937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9750" y="895350"/>
                                                                                      <a:pt x="587375" y="1031875"/>
                                                                                      <a:pt x="561975" y="11176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36575" y="1203325"/>
                                                                                      <a:pt x="463550" y="1266825"/>
                                                                                      <a:pt x="409575" y="1308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5600" y="1349375"/>
                                                                                      <a:pt x="263525" y="1314450"/>
                                                                                      <a:pt x="238125" y="13652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2725" y="1416050"/>
                                                                                      <a:pt x="254000" y="1530350"/>
                                                                                      <a:pt x="257175" y="16129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0350" y="1695450"/>
                                                                                      <a:pt x="260350" y="1778000"/>
                                                                                      <a:pt x="257175" y="1860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4000" y="1943100"/>
                                                                                      <a:pt x="247650" y="2016125"/>
                                                                                      <a:pt x="238125" y="2108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28600" y="2200275"/>
                                                                                      <a:pt x="219075" y="2336800"/>
                                                                                      <a:pt x="200025" y="2413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0975" y="2489200"/>
                                                                                      <a:pt x="152400" y="2501900"/>
                                                                                      <a:pt x="123825" y="25654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5250" y="2628900"/>
                                                                                      <a:pt x="0" y="2717800"/>
                                                                                      <a:pt x="28575" y="2794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7150" y="2870200"/>
                                                                                      <a:pt x="234950" y="2974975"/>
                                                                                      <a:pt x="295275" y="30226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5600" y="3070225"/>
                                                                                      <a:pt x="371475" y="3063875"/>
                                                                                      <a:pt x="390525" y="30797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9575" y="3095625"/>
                                                                                      <a:pt x="396875" y="3165475"/>
                                                                                      <a:pt x="409575" y="31178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2275" y="3070225"/>
                                                                                      <a:pt x="447675" y="2905125"/>
                                                                                      <a:pt x="466725" y="27940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5775" y="2682875"/>
                                                                                      <a:pt x="498475" y="2543175"/>
                                                                                      <a:pt x="523875" y="24511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49275" y="2359025"/>
                                                                                      <a:pt x="590550" y="2327275"/>
                                                                                      <a:pt x="619125" y="22415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47700" y="2155825"/>
                                                                                      <a:pt x="625475" y="2168525"/>
                                                                                      <a:pt x="695325" y="193675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65175" y="1704975"/>
                                                                                      <a:pt x="962025" y="1139825"/>
                                                                                      <a:pt x="1038225" y="8509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14425" y="561975"/>
                                                                                      <a:pt x="1174750" y="333375"/>
                                                                                      <a:pt x="1152525" y="20320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30300" y="73025"/>
                                                                                      <a:pt x="1000125" y="0"/>
                                                                                      <a:pt x="923925" y="50800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grpFill/>
                                                                              <a:ln w="6350">
                                                                                <a:solidFill>
                                                                                  <a:schemeClr val="bg1">
                                                                                    <a:lumMod val="65000"/>
                                                                                  </a:schemeClr>
                                                                                </a:solidFill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1">
                                                                                <a:schemeClr val="accent1"/>
                                                                              </a:lnRef>
                                                                              <a:fillRef idx="0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tx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 defTabSz="957816" eaLnBrk="1" fontAlgn="auto" hangingPunct="1">
                                                                                  <a:spcBef>
                                                                                    <a:spcPts val="0"/>
                                                                                  </a:spcBef>
                                                                                  <a:spcAft>
                                                                                    <a:spcPts val="0"/>
                                                                                  </a:spcAft>
                                                                                  <a:defRPr/>
                                                                                </a:pPr>
                                                                                <a:endParaRPr lang="en-US">
                                                                                  <a:latin typeface="Arial Narrow" pitchFamily="34" charset="0"/>
                                                                                </a:endParaRPr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grpSp>
                                                                            <p:nvGrpSpPr>
                                                                              <p:cNvPr id="452" name="Группа 272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-26600150" y="-31019750"/>
                                                                                <a:ext cx="64339202" cy="62542737"/>
                                                                                <a:chOff x="-26600150" y="-31019750"/>
                                                                                <a:chExt cx="64339202" cy="62542737"/>
                                                                              </a:xfrm>
                                                                              <a:grpFill/>
                                                                            </p:grpSpPr>
                                                                            <p:sp>
                                                                              <p:nvSpPr>
                                                                                <p:cNvPr id="453" name="Полилиния 452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-26600150" y="-6899275"/>
                                                                                  <a:ext cx="2835275" cy="6321425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130300 w 2835275"/>
                                                                                    <a:gd name="connsiteY0" fmla="*/ 327025 h 6321425"/>
                                                                                    <a:gd name="connsiteX1" fmla="*/ 825500 w 2835275"/>
                                                                                    <a:gd name="connsiteY1" fmla="*/ 631825 h 6321425"/>
                                                                                    <a:gd name="connsiteX2" fmla="*/ 711200 w 2835275"/>
                                                                                    <a:gd name="connsiteY2" fmla="*/ 917575 h 6321425"/>
                                                                                    <a:gd name="connsiteX3" fmla="*/ 501650 w 2835275"/>
                                                                                    <a:gd name="connsiteY3" fmla="*/ 1260475 h 6321425"/>
                                                                                    <a:gd name="connsiteX4" fmla="*/ 520700 w 2835275"/>
                                                                                    <a:gd name="connsiteY4" fmla="*/ 1679575 h 6321425"/>
                                                                                    <a:gd name="connsiteX5" fmla="*/ 387350 w 2835275"/>
                                                                                    <a:gd name="connsiteY5" fmla="*/ 1927225 h 6321425"/>
                                                                                    <a:gd name="connsiteX6" fmla="*/ 311150 w 2835275"/>
                                                                                    <a:gd name="connsiteY6" fmla="*/ 2232025 h 6321425"/>
                                                                                    <a:gd name="connsiteX7" fmla="*/ 139700 w 2835275"/>
                                                                                    <a:gd name="connsiteY7" fmla="*/ 2784475 h 6321425"/>
                                                                                    <a:gd name="connsiteX8" fmla="*/ 6350 w 2835275"/>
                                                                                    <a:gd name="connsiteY8" fmla="*/ 3165475 h 6321425"/>
                                                                                    <a:gd name="connsiteX9" fmla="*/ 177800 w 2835275"/>
                                                                                    <a:gd name="connsiteY9" fmla="*/ 3641725 h 6321425"/>
                                                                                    <a:gd name="connsiteX10" fmla="*/ 234950 w 2835275"/>
                                                                                    <a:gd name="connsiteY10" fmla="*/ 3927475 h 6321425"/>
                                                                                    <a:gd name="connsiteX11" fmla="*/ 177800 w 2835275"/>
                                                                                    <a:gd name="connsiteY11" fmla="*/ 4308475 h 6321425"/>
                                                                                    <a:gd name="connsiteX12" fmla="*/ 177800 w 2835275"/>
                                                                                    <a:gd name="connsiteY12" fmla="*/ 4746625 h 6321425"/>
                                                                                    <a:gd name="connsiteX13" fmla="*/ 6350 w 2835275"/>
                                                                                    <a:gd name="connsiteY13" fmla="*/ 5108575 h 6321425"/>
                                                                                    <a:gd name="connsiteX14" fmla="*/ 196850 w 2835275"/>
                                                                                    <a:gd name="connsiteY14" fmla="*/ 5546725 h 6321425"/>
                                                                                    <a:gd name="connsiteX15" fmla="*/ 139700 w 2835275"/>
                                                                                    <a:gd name="connsiteY15" fmla="*/ 5813425 h 6321425"/>
                                                                                    <a:gd name="connsiteX16" fmla="*/ 292100 w 2835275"/>
                                                                                    <a:gd name="connsiteY16" fmla="*/ 6194425 h 6321425"/>
                                                                                    <a:gd name="connsiteX17" fmla="*/ 406400 w 2835275"/>
                                                                                    <a:gd name="connsiteY17" fmla="*/ 6270625 h 6321425"/>
                                                                                    <a:gd name="connsiteX18" fmla="*/ 444500 w 2835275"/>
                                                                                    <a:gd name="connsiteY18" fmla="*/ 5889625 h 6321425"/>
                                                                                    <a:gd name="connsiteX19" fmla="*/ 501650 w 2835275"/>
                                                                                    <a:gd name="connsiteY19" fmla="*/ 5737225 h 6321425"/>
                                                                                    <a:gd name="connsiteX20" fmla="*/ 673100 w 2835275"/>
                                                                                    <a:gd name="connsiteY20" fmla="*/ 5527675 h 6321425"/>
                                                                                    <a:gd name="connsiteX21" fmla="*/ 711200 w 2835275"/>
                                                                                    <a:gd name="connsiteY21" fmla="*/ 5356225 h 6321425"/>
                                                                                    <a:gd name="connsiteX22" fmla="*/ 749300 w 2835275"/>
                                                                                    <a:gd name="connsiteY22" fmla="*/ 4994275 h 6321425"/>
                                                                                    <a:gd name="connsiteX23" fmla="*/ 844550 w 2835275"/>
                                                                                    <a:gd name="connsiteY23" fmla="*/ 4879975 h 6321425"/>
                                                                                    <a:gd name="connsiteX24" fmla="*/ 977900 w 2835275"/>
                                                                                    <a:gd name="connsiteY24" fmla="*/ 4765675 h 6321425"/>
                                                                                    <a:gd name="connsiteX25" fmla="*/ 1054100 w 2835275"/>
                                                                                    <a:gd name="connsiteY25" fmla="*/ 4632325 h 6321425"/>
                                                                                    <a:gd name="connsiteX26" fmla="*/ 1111250 w 2835275"/>
                                                                                    <a:gd name="connsiteY26" fmla="*/ 4460875 h 6321425"/>
                                                                                    <a:gd name="connsiteX27" fmla="*/ 1111250 w 2835275"/>
                                                                                    <a:gd name="connsiteY27" fmla="*/ 4289425 h 6321425"/>
                                                                                    <a:gd name="connsiteX28" fmla="*/ 1225550 w 2835275"/>
                                                                                    <a:gd name="connsiteY28" fmla="*/ 4175125 h 6321425"/>
                                                                                    <a:gd name="connsiteX29" fmla="*/ 1358900 w 2835275"/>
                                                                                    <a:gd name="connsiteY29" fmla="*/ 4060825 h 6321425"/>
                                                                                    <a:gd name="connsiteX30" fmla="*/ 1492250 w 2835275"/>
                                                                                    <a:gd name="connsiteY30" fmla="*/ 3927475 h 6321425"/>
                                                                                    <a:gd name="connsiteX31" fmla="*/ 1625600 w 2835275"/>
                                                                                    <a:gd name="connsiteY31" fmla="*/ 3794125 h 6321425"/>
                                                                                    <a:gd name="connsiteX32" fmla="*/ 1835150 w 2835275"/>
                                                                                    <a:gd name="connsiteY32" fmla="*/ 3641725 h 6321425"/>
                                                                                    <a:gd name="connsiteX33" fmla="*/ 1930400 w 2835275"/>
                                                                                    <a:gd name="connsiteY33" fmla="*/ 3470275 h 6321425"/>
                                                                                    <a:gd name="connsiteX34" fmla="*/ 1930400 w 2835275"/>
                                                                                    <a:gd name="connsiteY34" fmla="*/ 3336925 h 6321425"/>
                                                                                    <a:gd name="connsiteX35" fmla="*/ 1930400 w 2835275"/>
                                                                                    <a:gd name="connsiteY35" fmla="*/ 3203575 h 6321425"/>
                                                                                    <a:gd name="connsiteX36" fmla="*/ 2197100 w 2835275"/>
                                                                                    <a:gd name="connsiteY36" fmla="*/ 2994025 h 6321425"/>
                                                                                    <a:gd name="connsiteX37" fmla="*/ 2235200 w 2835275"/>
                                                                                    <a:gd name="connsiteY37" fmla="*/ 2860675 h 6321425"/>
                                                                                    <a:gd name="connsiteX38" fmla="*/ 2368550 w 2835275"/>
                                                                                    <a:gd name="connsiteY38" fmla="*/ 2708275 h 6321425"/>
                                                                                    <a:gd name="connsiteX39" fmla="*/ 2654300 w 2835275"/>
                                                                                    <a:gd name="connsiteY39" fmla="*/ 2517775 h 6321425"/>
                                                                                    <a:gd name="connsiteX40" fmla="*/ 2806700 w 2835275"/>
                                                                                    <a:gd name="connsiteY40" fmla="*/ 2117725 h 6321425"/>
                                                                                    <a:gd name="connsiteX41" fmla="*/ 2806700 w 2835275"/>
                                                                                    <a:gd name="connsiteY41" fmla="*/ 1546225 h 6321425"/>
                                                                                    <a:gd name="connsiteX42" fmla="*/ 2635250 w 2835275"/>
                                                                                    <a:gd name="connsiteY42" fmla="*/ 879475 h 6321425"/>
                                                                                    <a:gd name="connsiteX43" fmla="*/ 2578100 w 2835275"/>
                                                                                    <a:gd name="connsiteY43" fmla="*/ 517525 h 6321425"/>
                                                                                    <a:gd name="connsiteX44" fmla="*/ 2559050 w 2835275"/>
                                                                                    <a:gd name="connsiteY44" fmla="*/ 212725 h 6321425"/>
                                                                                    <a:gd name="connsiteX45" fmla="*/ 2273300 w 2835275"/>
                                                                                    <a:gd name="connsiteY45" fmla="*/ 3175 h 6321425"/>
                                                                                    <a:gd name="connsiteX46" fmla="*/ 1644650 w 2835275"/>
                                                                                    <a:gd name="connsiteY46" fmla="*/ 193675 h 6321425"/>
                                                                                    <a:gd name="connsiteX47" fmla="*/ 1130300 w 2835275"/>
                                                                                    <a:gd name="connsiteY47" fmla="*/ 327025 h 6321425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7" y="connsiteY1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8" y="connsiteY1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9" y="connsiteY1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0" y="connsiteY2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1" y="connsiteY2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2" y="connsiteY2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3" y="connsiteY2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4" y="connsiteY2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5" y="connsiteY2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6" y="connsiteY2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7" y="connsiteY2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8" y="connsiteY2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9" y="connsiteY2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0" y="connsiteY3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1" y="connsiteY3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2" y="connsiteY3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3" y="connsiteY3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4" y="connsiteY3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5" y="connsiteY3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6" y="connsiteY3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7" y="connsiteY3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8" y="connsiteY3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9" y="connsiteY3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0" y="connsiteY4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1" y="connsiteY4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2" y="connsiteY4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3" y="connsiteY4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4" y="connsiteY4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5" y="connsiteY4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6" y="connsiteY4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7" y="connsiteY47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2835275" h="6321425">
                                                                                      <a:moveTo>
                                                                                        <a:pt x="1130300" y="327025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993775" y="400050"/>
                                                                                        <a:pt x="895350" y="533400"/>
                                                                                        <a:pt x="825500" y="6318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55650" y="730250"/>
                                                                                        <a:pt x="765175" y="812800"/>
                                                                                        <a:pt x="711200" y="9175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57225" y="1022350"/>
                                                                                        <a:pt x="533400" y="1133475"/>
                                                                                        <a:pt x="501650" y="12604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69900" y="1387475"/>
                                                                                        <a:pt x="539750" y="1568450"/>
                                                                                        <a:pt x="520700" y="16795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01650" y="1790700"/>
                                                                                        <a:pt x="422275" y="1835150"/>
                                                                                        <a:pt x="387350" y="19272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52425" y="2019300"/>
                                                                                        <a:pt x="352425" y="2089150"/>
                                                                                        <a:pt x="311150" y="22320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69875" y="2374900"/>
                                                                                        <a:pt x="190500" y="2628900"/>
                                                                                        <a:pt x="139700" y="27844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8900" y="2940050"/>
                                                                                        <a:pt x="0" y="3022600"/>
                                                                                        <a:pt x="6350" y="31654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700" y="3308350"/>
                                                                                        <a:pt x="139700" y="3514725"/>
                                                                                        <a:pt x="177800" y="36417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5900" y="3768725"/>
                                                                                        <a:pt x="234950" y="3816350"/>
                                                                                        <a:pt x="234950" y="39274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34950" y="4038600"/>
                                                                                        <a:pt x="187325" y="4171950"/>
                                                                                        <a:pt x="177800" y="43084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8275" y="4445000"/>
                                                                                        <a:pt x="206375" y="4613275"/>
                                                                                        <a:pt x="177800" y="47466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49225" y="4879975"/>
                                                                                        <a:pt x="3175" y="4975225"/>
                                                                                        <a:pt x="6350" y="51085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9525" y="5241925"/>
                                                                                        <a:pt x="174625" y="5429250"/>
                                                                                        <a:pt x="196850" y="55467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9075" y="5664200"/>
                                                                                        <a:pt x="123825" y="5705475"/>
                                                                                        <a:pt x="139700" y="58134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5575" y="5921375"/>
                                                                                        <a:pt x="247650" y="6118225"/>
                                                                                        <a:pt x="292100" y="61944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36550" y="6270625"/>
                                                                                        <a:pt x="381000" y="6321425"/>
                                                                                        <a:pt x="406400" y="62706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31800" y="6219825"/>
                                                                                        <a:pt x="428625" y="5978525"/>
                                                                                        <a:pt x="444500" y="58896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60375" y="5800725"/>
                                                                                        <a:pt x="463550" y="5797550"/>
                                                                                        <a:pt x="501650" y="57372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39750" y="5676900"/>
                                                                                        <a:pt x="638175" y="5591175"/>
                                                                                        <a:pt x="673100" y="55276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08025" y="5464175"/>
                                                                                        <a:pt x="698500" y="5445125"/>
                                                                                        <a:pt x="711200" y="53562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23900" y="5267325"/>
                                                                                        <a:pt x="727075" y="5073650"/>
                                                                                        <a:pt x="749300" y="49942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71525" y="4914900"/>
                                                                                        <a:pt x="806450" y="4918075"/>
                                                                                        <a:pt x="844550" y="48799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82650" y="4841875"/>
                                                                                        <a:pt x="942975" y="4806950"/>
                                                                                        <a:pt x="977900" y="47656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12825" y="4724400"/>
                                                                                        <a:pt x="1031875" y="4683125"/>
                                                                                        <a:pt x="1054100" y="46323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76325" y="4581525"/>
                                                                                        <a:pt x="1101725" y="4518025"/>
                                                                                        <a:pt x="1111250" y="44608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20775" y="4403725"/>
                                                                                        <a:pt x="1092200" y="4337050"/>
                                                                                        <a:pt x="1111250" y="42894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30300" y="4241800"/>
                                                                                        <a:pt x="1184275" y="4213225"/>
                                                                                        <a:pt x="1225550" y="41751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66825" y="4137025"/>
                                                                                        <a:pt x="1314450" y="4102100"/>
                                                                                        <a:pt x="1358900" y="40608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403350" y="4019550"/>
                                                                                        <a:pt x="1492250" y="3927475"/>
                                                                                        <a:pt x="1492250" y="39274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36700" y="3883025"/>
                                                                                        <a:pt x="1568450" y="3841750"/>
                                                                                        <a:pt x="1625600" y="37941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82750" y="3746500"/>
                                                                                        <a:pt x="1784350" y="3695700"/>
                                                                                        <a:pt x="1835150" y="36417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85950" y="3587750"/>
                                                                                        <a:pt x="1914525" y="3521075"/>
                                                                                        <a:pt x="1930400" y="34702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946275" y="3419475"/>
                                                                                        <a:pt x="1930400" y="3336925"/>
                                                                                        <a:pt x="1930400" y="33369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930400" y="3292475"/>
                                                                                        <a:pt x="1885950" y="3260725"/>
                                                                                        <a:pt x="1930400" y="32035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974850" y="3146425"/>
                                                                                        <a:pt x="2146300" y="3051175"/>
                                                                                        <a:pt x="2197100" y="29940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247900" y="2936875"/>
                                                                                        <a:pt x="2206625" y="2908300"/>
                                                                                        <a:pt x="2235200" y="28606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263775" y="2813050"/>
                                                                                        <a:pt x="2298700" y="2765425"/>
                                                                                        <a:pt x="2368550" y="27082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38400" y="2651125"/>
                                                                                        <a:pt x="2581275" y="2616200"/>
                                                                                        <a:pt x="2654300" y="25177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727325" y="2419350"/>
                                                                                        <a:pt x="2781300" y="2279650"/>
                                                                                        <a:pt x="2806700" y="21177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832100" y="1955800"/>
                                                                                        <a:pt x="2835275" y="1752600"/>
                                                                                        <a:pt x="2806700" y="15462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778125" y="1339850"/>
                                                                                        <a:pt x="2673350" y="1050925"/>
                                                                                        <a:pt x="2635250" y="8794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97150" y="708025"/>
                                                                                        <a:pt x="2590800" y="628650"/>
                                                                                        <a:pt x="2578100" y="5175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65400" y="406400"/>
                                                                                        <a:pt x="2609850" y="298450"/>
                                                                                        <a:pt x="2559050" y="2127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508250" y="127000"/>
                                                                                        <a:pt x="2425700" y="6350"/>
                                                                                        <a:pt x="2273300" y="31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20900" y="0"/>
                                                                                        <a:pt x="1838325" y="142875"/>
                                                                                        <a:pt x="1644650" y="19367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450975" y="244475"/>
                                                                                        <a:pt x="1266825" y="254000"/>
                                                                                        <a:pt x="1130300" y="327025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grpFill/>
                                                                                <a:ln w="6350">
                                                                                  <a:solidFill>
                                                                                    <a:schemeClr val="bg1">
                                                                                      <a:lumMod val="6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1">
                                                                                  <a:schemeClr val="accent1"/>
                                                                                </a:lnRef>
                                                                                <a:fillRef idx="0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tx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 defTabSz="957816" eaLnBrk="1" fontAlgn="auto" hangingPunct="1">
                                                                                    <a:spcBef>
                                                                                      <a:spcPts val="0"/>
                                                                                    </a:spcBef>
                                                                                    <a:spcAft>
                                                                                      <a:spcPts val="0"/>
                                                                                    </a:spcAft>
                                                                                    <a:defRPr/>
                                                                                  </a:pPr>
                                                                                  <a:endParaRPr lang="en-US">
                                                                                    <a:latin typeface="Arial Narrow" pitchFamily="34" charset="0"/>
                                                                                  </a:endParaRPr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grpSp>
                                                                              <p:nvGrpSpPr>
                                                                                <p:cNvPr id="454" name="Группа 270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-25498425" y="-31019750"/>
                                                                                  <a:ext cx="63237477" cy="62542737"/>
                                                                                  <a:chOff x="-25498425" y="-31019750"/>
                                                                                  <a:chExt cx="63237477" cy="62542737"/>
                                                                                </a:xfrm>
                                                                                <a:grpFill/>
                                                                              </p:grpSpPr>
                                                                              <p:sp>
                                                                                <p:nvSpPr>
                                                                                  <p:cNvPr id="455" name="Полилиния 454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-24765000" y="-6346825"/>
                                                                                    <a:ext cx="5680075" cy="10283825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723900 w 5845175"/>
                                                                                      <a:gd name="connsiteY0" fmla="*/ 650875 h 10283825"/>
                                                                                      <a:gd name="connsiteX1" fmla="*/ 723900 w 5845175"/>
                                                                                      <a:gd name="connsiteY1" fmla="*/ 974725 h 10283825"/>
                                                                                      <a:gd name="connsiteX2" fmla="*/ 723900 w 5845175"/>
                                                                                      <a:gd name="connsiteY2" fmla="*/ 1203325 h 10283825"/>
                                                                                      <a:gd name="connsiteX3" fmla="*/ 742950 w 5845175"/>
                                                                                      <a:gd name="connsiteY3" fmla="*/ 1431925 h 10283825"/>
                                                                                      <a:gd name="connsiteX4" fmla="*/ 742950 w 5845175"/>
                                                                                      <a:gd name="connsiteY4" fmla="*/ 1546225 h 10283825"/>
                                                                                      <a:gd name="connsiteX5" fmla="*/ 571500 w 5845175"/>
                                                                                      <a:gd name="connsiteY5" fmla="*/ 1851025 h 10283825"/>
                                                                                      <a:gd name="connsiteX6" fmla="val 21295636"/>
                                                                                      <a:gd name="connsiteY6" fmla="*/ 2098675 h 10283825"/>
                                                                                      <a:gd name="connsiteX7" fmla="*/ 457200 w 5845175"/>
                                                                                      <a:gd name="connsiteY7" fmla="*/ 2441575 h 10283825"/>
                                                                                      <a:gd name="connsiteX8" fmla="*/ 533400 w 5845175"/>
                                                                                      <a:gd name="connsiteY8" fmla="*/ 2651125 h 10283825"/>
                                                                                      <a:gd name="connsiteX9" fmla="*/ 533400 w 5845175"/>
                                                                                      <a:gd name="connsiteY9" fmla="*/ 2898775 h 10283825"/>
                                                                                      <a:gd name="connsiteX10" fmla="*/ 514350 w 5845175"/>
                                                                                      <a:gd name="connsiteY10" fmla="*/ 3108325 h 10283825"/>
                                                                                      <a:gd name="connsiteX11" fmla="*/ 285750 w 5845175"/>
                                                                                      <a:gd name="connsiteY11" fmla="*/ 3508375 h 10283825"/>
                                                                                      <a:gd name="connsiteX12" fmla="*/ 381000 w 5845175"/>
                                                                                      <a:gd name="connsiteY12" fmla="*/ 4041775 h 10283825"/>
                                                                                      <a:gd name="connsiteX13" fmla="*/ 342900 w 5845175"/>
                                                                                      <a:gd name="connsiteY13" fmla="*/ 4422775 h 10283825"/>
                                                                                      <a:gd name="connsiteX14" fmla="*/ 228600 w 5845175"/>
                                                                                      <a:gd name="connsiteY14" fmla="*/ 4575175 h 10283825"/>
                                                                                      <a:gd name="connsiteX15" fmla="*/ 171450 w 5845175"/>
                                                                                      <a:gd name="connsiteY15" fmla="*/ 4803775 h 10283825"/>
                                                                                      <a:gd name="connsiteX16" fmla="*/ 133350 w 5845175"/>
                                                                                      <a:gd name="connsiteY16" fmla="*/ 5032375 h 10283825"/>
                                                                                      <a:gd name="connsiteX17" fmla="*/ 171450 w 5845175"/>
                                                                                      <a:gd name="connsiteY17" fmla="*/ 5527675 h 10283825"/>
                                                                                      <a:gd name="connsiteX18" fmla="*/ 57150 w 5845175"/>
                                                                                      <a:gd name="connsiteY18" fmla="*/ 5889625 h 10283825"/>
                                                                                      <a:gd name="connsiteX19" fmla="*/ 114300 w 5845175"/>
                                                                                      <a:gd name="connsiteY19" fmla="*/ 6251575 h 10283825"/>
                                                                                      <a:gd name="connsiteX20" fmla="*/ 133350 w 5845175"/>
                                                                                      <a:gd name="connsiteY20" fmla="*/ 6594475 h 10283825"/>
                                                                                      <a:gd name="connsiteX21" fmla="*/ 76200 w 5845175"/>
                                                                                      <a:gd name="connsiteY21" fmla="*/ 6746875 h 10283825"/>
                                                                                      <a:gd name="connsiteX22" fmla="*/ 95250 w 5845175"/>
                                                                                      <a:gd name="connsiteY22" fmla="*/ 6975475 h 10283825"/>
                                                                                      <a:gd name="connsiteX23" fmla="*/ 0 w 5845175"/>
                                                                                      <a:gd name="connsiteY23" fmla="*/ 7546975 h 10283825"/>
                                                                                      <a:gd name="connsiteX24" fmla="*/ 95250 w 5845175"/>
                                                                                      <a:gd name="connsiteY24" fmla="*/ 7813675 h 10283825"/>
                                                                                      <a:gd name="connsiteX25" fmla="*/ 38100 w 5845175"/>
                                                                                      <a:gd name="connsiteY25" fmla="*/ 8023225 h 10283825"/>
                                                                                      <a:gd name="connsiteX26" fmla="*/ 57150 w 5845175"/>
                                                                                      <a:gd name="connsiteY26" fmla="*/ 8270875 h 10283825"/>
                                                                                      <a:gd name="connsiteX27" fmla="*/ 114300 w 5845175"/>
                                                                                      <a:gd name="connsiteY27" fmla="*/ 8366125 h 10283825"/>
                                                                                      <a:gd name="connsiteX28" fmla="*/ 361950 w 5845175"/>
                                                                                      <a:gd name="connsiteY28" fmla="*/ 8613775 h 10283825"/>
                                                                                      <a:gd name="connsiteX29" fmla="*/ 171450 w 5845175"/>
                                                                                      <a:gd name="connsiteY29" fmla="*/ 8766175 h 10283825"/>
                                                                                      <a:gd name="connsiteX30" fmla="*/ 209550 w 5845175"/>
                                                                                      <a:gd name="connsiteY30" fmla="*/ 9070975 h 10283825"/>
                                                                                      <a:gd name="connsiteX31" fmla="*/ 438150 w 5845175"/>
                                                                                      <a:gd name="connsiteY31" fmla="*/ 9585325 h 10283825"/>
                                                                                      <a:gd name="connsiteX32" fmla="*/ 666750 w 5845175"/>
                                                                                      <a:gd name="connsiteY32" fmla="*/ 9604375 h 10283825"/>
                                                                                      <a:gd name="connsiteX33" fmla="*/ 876300 w 5845175"/>
                                                                                      <a:gd name="connsiteY33" fmla="*/ 9775825 h 10283825"/>
                                                                                      <a:gd name="connsiteX34" fmla="*/ 1257300 w 5845175"/>
                                                                                      <a:gd name="connsiteY34" fmla="*/ 9794875 h 10283825"/>
                                                                                      <a:gd name="connsiteX35" fmla="*/ 1581150 w 5845175"/>
                                                                                      <a:gd name="connsiteY35" fmla="val 9054216"/>
                                                                                      <a:gd name="connsiteX36" fmla="*/ 1676400 w 58451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8451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8451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8451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845175"/>
                                                                                      <a:gd name="connsiteY40" fmla="*/ 9852025 h 10283825"/>
                                                                                      <a:gd name="connsiteX41" fmla="*/ 2133600 w 5845175"/>
                                                                                      <a:gd name="connsiteY41" fmla="*/ 9642475 h 10283825"/>
                                                                                      <a:gd name="connsiteX42" fmla="*/ 2076450 w 5845175"/>
                                                                                      <a:gd name="connsiteY42" fmla="*/ 9299575 h 10283825"/>
                                                                                      <a:gd name="connsiteX43" fmla="*/ 2343150 w 5845175"/>
                                                                                      <a:gd name="connsiteY43" fmla="*/ 9051925 h 10283825"/>
                                                                                      <a:gd name="connsiteX44" fmla="*/ 2362200 w 5845175"/>
                                                                                      <a:gd name="connsiteY44" fmla="*/ 8709025 h 10283825"/>
                                                                                      <a:gd name="connsiteX45" fmla="*/ 2514600 w 5845175"/>
                                                                                      <a:gd name="connsiteY45" fmla="*/ 8518525 h 10283825"/>
                                                                                      <a:gd name="connsiteX46" fmla="*/ 2800350 w 5845175"/>
                                                                                      <a:gd name="connsiteY46" fmla="*/ 8194675 h 10283825"/>
                                                                                      <a:gd name="connsiteX47" fmla="*/ 3048000 w 5845175"/>
                                                                                      <a:gd name="connsiteY47" fmla="*/ 8004175 h 10283825"/>
                                                                                      <a:gd name="connsiteX48" fmla="*/ 3124200 w 5845175"/>
                                                                                      <a:gd name="connsiteY48" fmla="*/ 7756525 h 10283825"/>
                                                                                      <a:gd name="connsiteX49" fmla="*/ 3200400 w 5845175"/>
                                                                                      <a:gd name="connsiteY49" fmla="*/ 7489825 h 10283825"/>
                                                                                      <a:gd name="connsiteX50" fmla="*/ 3409950 w 5845175"/>
                                                                                      <a:gd name="connsiteY50" fmla="*/ 7299325 h 10283825"/>
                                                                                      <a:gd name="connsiteX51" fmla="*/ 3543300 w 5845175"/>
                                                                                      <a:gd name="connsiteY51" fmla="*/ 6994525 h 10283825"/>
                                                                                      <a:gd name="connsiteX52" fmla="*/ 4019550 w 5845175"/>
                                                                                      <a:gd name="connsiteY52" fmla="*/ 6956425 h 10283825"/>
                                                                                      <a:gd name="connsiteX53" fmla="*/ 4457700 w 5845175"/>
                                                                                      <a:gd name="connsiteY53" fmla="*/ 6956425 h 10283825"/>
                                                                                      <a:gd name="connsiteX54" fmla="*/ 4552950 w 5845175"/>
                                                                                      <a:gd name="connsiteY54" fmla="*/ 6727825 h 10283825"/>
                                                                                      <a:gd name="connsiteX55" fmla="*/ 4552950 w 5845175"/>
                                                                                      <a:gd name="connsiteY55" fmla="*/ 6175375 h 10283825"/>
                                                                                      <a:gd name="connsiteX56" fmla="*/ 4572000 w 5845175"/>
                                                                                      <a:gd name="connsiteY56" fmla="*/ 5813425 h 10283825"/>
                                                                                      <a:gd name="connsiteX57" fmla="*/ 4895850 w 5845175"/>
                                                                                      <a:gd name="connsiteY57" fmla="*/ 5661025 h 10283825"/>
                                                                                      <a:gd name="connsiteX58" fmla="*/ 5105400 w 5845175"/>
                                                                                      <a:gd name="connsiteY58" fmla="*/ 5641975 h 10283825"/>
                                                                                      <a:gd name="connsiteX59" fmla="*/ 5238750 w 5845175"/>
                                                                                      <a:gd name="connsiteY59" fmla="*/ 5337175 h 10283825"/>
                                                                                      <a:gd name="connsiteX60" fmla="*/ 5524500 w 5845175"/>
                                                                                      <a:gd name="connsiteY60" fmla="*/ 5108575 h 10283825"/>
                                                                                      <a:gd name="connsiteX61" fmla="*/ 5810250 w 5845175"/>
                                                                                      <a:gd name="connsiteY61" fmla="*/ 4746625 h 10283825"/>
                                                                                      <a:gd name="connsiteX62" fmla="*/ 5734050 w 5845175"/>
                                                                                      <a:gd name="connsiteY62" fmla="*/ 4498975 h 10283825"/>
                                                                                      <a:gd name="connsiteX63" fmla="*/ 5676900 w 5845175"/>
                                                                                      <a:gd name="connsiteY63" fmla="*/ 3908425 h 10283825"/>
                                                                                      <a:gd name="connsiteX64" fmla="*/ 5372100 w 5845175"/>
                                                                                      <a:gd name="connsiteY64" fmla="*/ 3565525 h 10283825"/>
                                                                                      <a:gd name="connsiteX65" fmla="*/ 5257800 w 5845175"/>
                                                                                      <a:gd name="connsiteY65" fmla="*/ 3413125 h 10283825"/>
                                                                                      <a:gd name="connsiteX66" fmla="*/ 4953000 w 5845175"/>
                                                                                      <a:gd name="connsiteY66" fmla="*/ 3184525 h 10283825"/>
                                                                                      <a:gd name="connsiteX67" fmla="*/ 4991100 w 5845175"/>
                                                                                      <a:gd name="connsiteY67" fmla="*/ 2955925 h 10283825"/>
                                                                                      <a:gd name="connsiteX68" fmla="*/ 4991100 w 5845175"/>
                                                                                      <a:gd name="connsiteY68" fmla="*/ 2784475 h 10283825"/>
                                                                                      <a:gd name="connsiteX69" fmla="*/ 4762500 w 5845175"/>
                                                                                      <a:gd name="connsiteY69" fmla="*/ 2517775 h 10283825"/>
                                                                                      <a:gd name="connsiteX70" fmla="*/ 4648200 w 5845175"/>
                                                                                      <a:gd name="connsiteY70" fmla="*/ 2289175 h 10283825"/>
                                                                                      <a:gd name="connsiteX71" fmla="*/ 4667250 w 5845175"/>
                                                                                      <a:gd name="connsiteY71" fmla="*/ 2155825 h 10283825"/>
                                                                                      <a:gd name="connsiteX72" fmla="*/ 4381500 w 5845175"/>
                                                                                      <a:gd name="connsiteY72" fmla="*/ 1889125 h 10283825"/>
                                                                                      <a:gd name="connsiteX73" fmla="*/ 4381500 w 5845175"/>
                                                                                      <a:gd name="connsiteY73" fmla="*/ 1527175 h 10283825"/>
                                                                                      <a:gd name="connsiteX74" fmla="*/ 4305300 w 5845175"/>
                                                                                      <a:gd name="connsiteY74" fmla="*/ 1470025 h 10283825"/>
                                                                                      <a:gd name="connsiteX75" fmla="*/ 3981450 w 5845175"/>
                                                                                      <a:gd name="connsiteY75" fmla="*/ 1279525 h 10283825"/>
                                                                                      <a:gd name="connsiteX76" fmla="*/ 3848100 w 5845175"/>
                                                                                      <a:gd name="connsiteY76" fmla="*/ 1127125 h 10283825"/>
                                                                                      <a:gd name="connsiteX77" fmla="*/ 3733800 w 5845175"/>
                                                                                      <a:gd name="connsiteY77" fmla="*/ 822325 h 10283825"/>
                                                                                      <a:gd name="connsiteX78" fmla="*/ 2857500 w 5845175"/>
                                                                                      <a:gd name="connsiteY78" fmla="*/ 879475 h 10283825"/>
                                                                                      <a:gd name="connsiteX79" fmla="*/ 2343150 w 5845175"/>
                                                                                      <a:gd name="connsiteY79" fmla="*/ 650875 h 10283825"/>
                                                                                      <a:gd name="connsiteX80" fmla="*/ 1752600 w 5845175"/>
                                                                                      <a:gd name="connsiteY80" fmla="*/ 269875 h 10283825"/>
                                                                                      <a:gd name="connsiteX81" fmla="*/ 1257300 w 5845175"/>
                                                                                      <a:gd name="connsiteY81" fmla="*/ 60325 h 10283825"/>
                                                                                      <a:gd name="connsiteX82" fmla="*/ 723900 w 5845175"/>
                                                                                      <a:gd name="connsiteY82" fmla="*/ 650875 h 10283825"/>
                                                                                      <a:gd name="connsiteX0" fmla="*/ 723900 w 5832475"/>
                                                                                      <a:gd name="connsiteY0" fmla="*/ 650875 h 10283825"/>
                                                                                      <a:gd name="connsiteX1" fmla="*/ 723900 w 5832475"/>
                                                                                      <a:gd name="connsiteY1" fmla="*/ 974725 h 10283825"/>
                                                                                      <a:gd name="connsiteX2" fmla="*/ 723900 w 5832475"/>
                                                                                      <a:gd name="connsiteY2" fmla="*/ 1203325 h 10283825"/>
                                                                                      <a:gd name="connsiteX3" fmla="*/ 742950 w 5832475"/>
                                                                                      <a:gd name="connsiteY3" fmla="*/ 1431925 h 10283825"/>
                                                                                      <a:gd name="connsiteX4" fmla="*/ 742950 w 5832475"/>
                                                                                      <a:gd name="connsiteY4" fmla="*/ 1546225 h 10283825"/>
                                                                                      <a:gd name="connsiteX5" fmla="*/ 571500 w 5832475"/>
                                                                                      <a:gd name="connsiteY5" fmla="*/ 1851025 h 10283825"/>
                                                                                      <a:gd name="connsiteX6" fmla="*/ 476250 w 5832475"/>
                                                                                      <a:gd name="connsiteY6" fmla="*/ 2098675 h 10283825"/>
                                                                                      <a:gd name="connsiteX7" fmla="*/ 457200 w 5832475"/>
                                                                                      <a:gd name="connsiteY7" fmla="*/ 2441575 h 10283825"/>
                                                                                      <a:gd name="connsiteX8" fmla="*/ 533400 w 5832475"/>
                                                                                      <a:gd name="connsiteY8" fmla="*/ 2651125 h 10283825"/>
                                                                                      <a:gd name="connsiteX9" fmla="*/ 533400 w 5832475"/>
                                                                                      <a:gd name="connsiteY9" fmla="*/ 2898775 h 10283825"/>
                                                                                      <a:gd name="connsiteX10" fmla="*/ 514350 w 5832475"/>
                                                                                      <a:gd name="connsiteY10" fmla="*/ 3108325 h 10283825"/>
                                                                                      <a:gd name="connsiteX11" fmla="*/ 285750 w 5832475"/>
                                                                                      <a:gd name="connsiteY11" fmla="*/ 3508375 h 10283825"/>
                                                                                      <a:gd name="connsiteX12" fmla="*/ 381000 w 5832475"/>
                                                                                      <a:gd name="connsiteY12" fmla="*/ 4041775 h 10283825"/>
                                                                                      <a:gd name="connsiteX13" fmla="*/ 342900 w 5832475"/>
                                                                                      <a:gd name="connsiteY13" fmla="*/ 4422775 h 10283825"/>
                                                                                      <a:gd name="connsiteX14" fmla="*/ 228600 w 5832475"/>
                                                                                      <a:gd name="connsiteY14" fmla="*/ 4575175 h 10283825"/>
                                                                                      <a:gd name="connsiteX15" fmla="*/ 171450 w 5832475"/>
                                                                                      <a:gd name="connsiteY15" fmla="*/ 4803775 h 10283825"/>
                                                                                      <a:gd name="connsiteX16" fmla="*/ 133350 w 5832475"/>
                                                                                      <a:gd name="connsiteY16" fmla="*/ 5032375 h 10283825"/>
                                                                                      <a:gd name="connsiteX17" fmla="*/ 171450 w 5832475"/>
                                                                                      <a:gd name="connsiteY17" fmla="*/ 5527675 h 10283825"/>
                                                                                      <a:gd name="connsiteX18" fmla="*/ 57150 w 5832475"/>
                                                                                      <a:gd name="connsiteY18" fmla="*/ 5889625 h 10283825"/>
                                                                                      <a:gd name="connsiteX19" fmla="*/ 114300 w 5832475"/>
                                                                                      <a:gd name="connsiteY19" fmla="*/ 6251575 h 10283825"/>
                                                                                      <a:gd name="connsiteX20" fmla="*/ 133350 w 5832475"/>
                                                                                      <a:gd name="connsiteY20" fmla="*/ 6594475 h 10283825"/>
                                                                                      <a:gd name="connsiteX21" fmla="*/ 76200 w 5832475"/>
                                                                                      <a:gd name="connsiteY21" fmla="*/ 6746875 h 10283825"/>
                                                                                      <a:gd name="connsiteX22" fmla="*/ 95250 w 5832475"/>
                                                                                      <a:gd name="connsiteY22" fmla="*/ 6975475 h 10283825"/>
                                                                                      <a:gd name="connsiteX23" fmla="*/ 0 w 5832475"/>
                                                                                      <a:gd name="connsiteY23" fmla="*/ 7546975 h 10283825"/>
                                                                                      <a:gd name="connsiteX24" fmla="*/ 95250 w 5832475"/>
                                                                                      <a:gd name="connsiteY24" fmla="*/ 7813675 h 10283825"/>
                                                                                      <a:gd name="connsiteX25" fmla="*/ 38100 w 5832475"/>
                                                                                      <a:gd name="connsiteY25" fmla="*/ 8023225 h 10283825"/>
                                                                                      <a:gd name="connsiteX26" fmla="*/ 57150 w 5832475"/>
                                                                                      <a:gd name="connsiteY26" fmla="*/ 8270875 h 10283825"/>
                                                                                      <a:gd name="connsiteX27" fmla="*/ 114300 w 5832475"/>
                                                                                      <a:gd name="connsiteY27" fmla="*/ 8366125 h 10283825"/>
                                                                                      <a:gd name="connsiteX28" fmla="*/ 361950 w 5832475"/>
                                                                                      <a:gd name="connsiteY28" fmla="*/ 8613775 h 10283825"/>
                                                                                      <a:gd name="connsiteX29" fmla="*/ 171450 w 5832475"/>
                                                                                      <a:gd name="connsiteY29" fmla="*/ 8766175 h 10283825"/>
                                                                                      <a:gd name="connsiteX30" fmla="*/ 209550 w 5832475"/>
                                                                                      <a:gd name="connsiteY30" fmla="*/ 9070975 h 10283825"/>
                                                                                      <a:gd name="connsiteX31" fmla="*/ 438150 w 5832475"/>
                                                                                      <a:gd name="connsiteY31" fmla="*/ 9585325 h 10283825"/>
                                                                                      <a:gd name="connsiteX32" fmla="*/ 666750 w 5832475"/>
                                                                                      <a:gd name="connsiteY32" fmla="*/ 9604375 h 10283825"/>
                                                                                      <a:gd name="connsiteX33" fmla="*/ 876300 w 5832475"/>
                                                                                      <a:gd name="connsiteY33" fmla="*/ 9775825 h 10283825"/>
                                                                                      <a:gd name="connsiteX34" fmla="val 5271305"/>
                                                                                      <a:gd name="connsiteY34" fmla="*/ 9794875 h 10283825"/>
                                                                                      <a:gd name="connsiteX35" fmla="*/ 1581150 w 58324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8324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8324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8324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8324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832475"/>
                                                                                      <a:gd name="connsiteY40" fmla="*/ 9852025 h 10283825"/>
                                                                                      <a:gd name="connsiteX41" fmla="*/ 2133600 w 5832475"/>
                                                                                      <a:gd name="connsiteY41" fmla="*/ 9642475 h 10283825"/>
                                                                                      <a:gd name="connsiteX42" fmla="*/ 2076450 w 5832475"/>
                                                                                      <a:gd name="connsiteY42" fmla="*/ 9299575 h 10283825"/>
                                                                                      <a:gd name="connsiteX43" fmla="*/ 2343150 w 5832475"/>
                                                                                      <a:gd name="connsiteY43" fmla="*/ 9051925 h 10283825"/>
                                                                                      <a:gd name="connsiteX44" fmla="*/ 2362200 w 5832475"/>
                                                                                      <a:gd name="connsiteY44" fmla="*/ 8709025 h 10283825"/>
                                                                                      <a:gd name="connsiteX45" fmla="*/ 2514600 w 5832475"/>
                                                                                      <a:gd name="connsiteY45" fmla="*/ 8518525 h 10283825"/>
                                                                                      <a:gd name="connsiteX46" fmla="*/ 2800350 w 5832475"/>
                                                                                      <a:gd name="connsiteY46" fmla="*/ 8194675 h 10283825"/>
                                                                                      <a:gd name="connsiteX47" fmla="*/ 3048000 w 5832475"/>
                                                                                      <a:gd name="connsiteY47" fmla="*/ 8004175 h 10283825"/>
                                                                                      <a:gd name="connsiteX48" fmla="*/ 3124200 w 5832475"/>
                                                                                      <a:gd name="connsiteY48" fmla="*/ 7756525 h 10283825"/>
                                                                                      <a:gd name="connsiteX49" fmla="*/ 3200400 w 5832475"/>
                                                                                      <a:gd name="connsiteY49" fmla="*/ 7489825 h 10283825"/>
                                                                                      <a:gd name="connsiteX50" fmla="*/ 3409950 w 5832475"/>
                                                                                      <a:gd name="connsiteY50" fmla="*/ 7299325 h 10283825"/>
                                                                                      <a:gd name="connsiteX51" fmla="*/ 3543300 w 5832475"/>
                                                                                      <a:gd name="connsiteY51" fmla="*/ 6994525 h 10283825"/>
                                                                                      <a:gd name="connsiteX52" fmla="*/ 4019550 w 5832475"/>
                                                                                      <a:gd name="connsiteY52" fmla="*/ 6956425 h 10283825"/>
                                                                                      <a:gd name="connsiteX53" fmla="*/ 4457700 w 5832475"/>
                                                                                      <a:gd name="connsiteY53" fmla="*/ 6956425 h 10283825"/>
                                                                                      <a:gd name="connsiteX54" fmla="*/ 4552950 w 5832475"/>
                                                                                      <a:gd name="connsiteY54" fmla="*/ 6727825 h 10283825"/>
                                                                                      <a:gd name="connsiteX55" fmla="*/ 4552950 w 5832475"/>
                                                                                      <a:gd name="connsiteY55" fmla="*/ 6175375 h 10283825"/>
                                                                                      <a:gd name="connsiteX56" fmla="*/ 4572000 w 5832475"/>
                                                                                      <a:gd name="connsiteY56" fmla="*/ 5813425 h 10283825"/>
                                                                                      <a:gd name="connsiteX57" fmla="*/ 4895850 w 5832475"/>
                                                                                      <a:gd name="connsiteY57" fmla="*/ 5661025 h 10283825"/>
                                                                                      <a:gd name="connsiteX58" fmla="*/ 5105400 w 5832475"/>
                                                                                      <a:gd name="connsiteY58" fmla="*/ 5641975 h 10283825"/>
                                                                                      <a:gd name="connsiteX59" fmla="*/ 5238750 w 5832475"/>
                                                                                      <a:gd name="connsiteY59" fmla="*/ 5337175 h 10283825"/>
                                                                                      <a:gd name="connsiteX60" fmla="*/ 5524500 w 5832475"/>
                                                                                      <a:gd name="connsiteY60" fmla="*/ 5108575 h 10283825"/>
                                                                                      <a:gd name="connsiteX61" fmla="*/ 5810250 w 5832475"/>
                                                                                      <a:gd name="connsiteY61" fmla="*/ 4746625 h 10283825"/>
                                                                                      <a:gd name="connsiteX62" fmla="*/ 5391150 w 5832475"/>
                                                                                      <a:gd name="connsiteY62" fmla="*/ 4194175 h 10283825"/>
                                                                                      <a:gd name="connsiteX63" fmla="*/ 5676900 w 5832475"/>
                                                                                      <a:gd name="connsiteY63" fmla="*/ 3908425 h 10283825"/>
                                                                                      <a:gd name="connsiteX64" fmla="*/ 5372100 w 5832475"/>
                                                                                      <a:gd name="connsiteY64" fmla="*/ 3565525 h 10283825"/>
                                                                                      <a:gd name="connsiteX65" fmla="*/ 5257800 w 5832475"/>
                                                                                      <a:gd name="connsiteY65" fmla="*/ 3413125 h 10283825"/>
                                                                                      <a:gd name="connsiteX66" fmla="*/ 4953000 w 5832475"/>
                                                                                      <a:gd name="connsiteY66" fmla="*/ 3184525 h 10283825"/>
                                                                                      <a:gd name="connsiteX67" fmla="*/ 4991100 w 5832475"/>
                                                                                      <a:gd name="connsiteY67" fmla="*/ 2955925 h 10283825"/>
                                                                                      <a:gd name="connsiteX68" fmla="*/ 4991100 w 5832475"/>
                                                                                      <a:gd name="connsiteY68" fmla="*/ 2784475 h 10283825"/>
                                                                                      <a:gd name="connsiteX69" fmla="*/ 4762500 w 5832475"/>
                                                                                      <a:gd name="connsiteY69" fmla="*/ 2517775 h 10283825"/>
                                                                                      <a:gd name="connsiteX70" fmla="*/ 4648200 w 5832475"/>
                                                                                      <a:gd name="connsiteY70" fmla="*/ 2289175 h 10283825"/>
                                                                                      <a:gd name="connsiteX71" fmla="*/ 4667250 w 5832475"/>
                                                                                      <a:gd name="connsiteY71" fmla="*/ 2155825 h 10283825"/>
                                                                                      <a:gd name="connsiteX72" fmla="*/ 4381500 w 5832475"/>
                                                                                      <a:gd name="connsiteY72" fmla="*/ 1889125 h 10283825"/>
                                                                                      <a:gd name="connsiteX73" fmla="*/ 4381500 w 5832475"/>
                                                                                      <a:gd name="connsiteY73" fmla="*/ 1527175 h 10283825"/>
                                                                                      <a:gd name="connsiteX74" fmla="*/ 4305300 w 5832475"/>
                                                                                      <a:gd name="connsiteY74" fmla="*/ 1470025 h 10283825"/>
                                                                                      <a:gd name="connsiteX75" fmla="*/ 3981450 w 5832475"/>
                                                                                      <a:gd name="connsiteY75" fmla="*/ 1279525 h 10283825"/>
                                                                                      <a:gd name="connsiteX76" fmla="*/ 3848100 w 5832475"/>
                                                                                      <a:gd name="connsiteY76" fmla="*/ 1127125 h 10283825"/>
                                                                                      <a:gd name="connsiteX77" fmla="*/ 3733800 w 5832475"/>
                                                                                      <a:gd name="connsiteY77" fmla="*/ 822325 h 10283825"/>
                                                                                      <a:gd name="connsiteX78" fmla="*/ 2857500 w 5832475"/>
                                                                                      <a:gd name="connsiteY78" fmla="*/ 879475 h 10283825"/>
                                                                                      <a:gd name="connsiteX79" fmla="*/ 2343150 w 5832475"/>
                                                                                      <a:gd name="connsiteY79" fmla="*/ 650875 h 10283825"/>
                                                                                      <a:gd name="connsiteX80" fmla="*/ 1752600 w 5832475"/>
                                                                                      <a:gd name="connsiteY80" fmla="*/ 269875 h 10283825"/>
                                                                                      <a:gd name="connsiteX81" fmla="*/ 1257300 w 5832475"/>
                                                                                      <a:gd name="connsiteY81" fmla="*/ 60325 h 10283825"/>
                                                                                      <a:gd name="connsiteX82" fmla="*/ 723900 w 58324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552950 w 5680075"/>
                                                                                      <a:gd name="connsiteY55" fmla="*/ 6175375 h 10283825"/>
                                                                                      <a:gd name="connsiteX56" fmla="*/ 4572000 w 5680075"/>
                                                                                      <a:gd name="connsiteY56" fmla="*/ 5813425 h 10283825"/>
                                                                                      <a:gd name="connsiteX57" fmla="*/ 4895850 w 5680075"/>
                                                                                      <a:gd name="connsiteY57" fmla="*/ 5661025 h 10283825"/>
                                                                                      <a:gd name="connsiteX58" fmla="*/ 5105400 w 5680075"/>
                                                                                      <a:gd name="connsiteY58" fmla="*/ 5641975 h 10283825"/>
                                                                                      <a:gd name="connsiteX59" fmla="*/ 5238750 w 5680075"/>
                                                                                      <a:gd name="connsiteY59" fmla="*/ 5337175 h 10283825"/>
                                                                                      <a:gd name="connsiteX60" fmla="*/ 5524500 w 5680075"/>
                                                                                      <a:gd name="connsiteY60" fmla="*/ 5108575 h 10283825"/>
                                                                                      <a:gd name="connsiteX61" fmla="*/ 5238750 w 5680075"/>
                                                                                      <a:gd name="connsiteY61" fmla="*/ 4479925 h 10283825"/>
                                                                                      <a:gd name="connsiteX62" fmla="*/ 5391150 w 5680075"/>
                                                                                      <a:gd name="connsiteY62" fmla="*/ 4194175 h 10283825"/>
                                                                                      <a:gd name="connsiteX63" fmla="*/ 5676900 w 5680075"/>
                                                                                      <a:gd name="connsiteY63" fmla="*/ 3908425 h 10283825"/>
                                                                                      <a:gd name="connsiteX64" fmla="*/ 5372100 w 5680075"/>
                                                                                      <a:gd name="connsiteY64" fmla="*/ 3565525 h 10283825"/>
                                                                                      <a:gd name="connsiteX65" fmla="*/ 5257800 w 5680075"/>
                                                                                      <a:gd name="connsiteY65" fmla="*/ 3413125 h 10283825"/>
                                                                                      <a:gd name="connsiteX66" fmla="*/ 4953000 w 5680075"/>
                                                                                      <a:gd name="connsiteY66" fmla="*/ 3184525 h 10283825"/>
                                                                                      <a:gd name="connsiteX67" fmla="*/ 4991100 w 5680075"/>
                                                                                      <a:gd name="connsiteY67" fmla="*/ 2955925 h 10283825"/>
                                                                                      <a:gd name="connsiteX68" fmla="*/ 4991100 w 5680075"/>
                                                                                      <a:gd name="connsiteY68" fmla="*/ 2784475 h 10283825"/>
                                                                                      <a:gd name="connsiteX69" fmla="*/ 4762500 w 5680075"/>
                                                                                      <a:gd name="connsiteY69" fmla="*/ 2517775 h 10283825"/>
                                                                                      <a:gd name="connsiteX70" fmla="*/ 4648200 w 5680075"/>
                                                                                      <a:gd name="connsiteY70" fmla="*/ 2289175 h 10283825"/>
                                                                                      <a:gd name="connsiteX71" fmla="*/ 4667250 w 5680075"/>
                                                                                      <a:gd name="connsiteY71" fmla="*/ 2155825 h 10283825"/>
                                                                                      <a:gd name="connsiteX72" fmla="*/ 4381500 w 5680075"/>
                                                                                      <a:gd name="connsiteY72" fmla="*/ 1889125 h 10283825"/>
                                                                                      <a:gd name="connsiteX73" fmla="*/ 4381500 w 5680075"/>
                                                                                      <a:gd name="connsiteY73" fmla="*/ 1527175 h 10283825"/>
                                                                                      <a:gd name="connsiteX74" fmla="*/ 4305300 w 5680075"/>
                                                                                      <a:gd name="connsiteY74" fmla="*/ 1470025 h 10283825"/>
                                                                                      <a:gd name="connsiteX75" fmla="*/ 3981450 w 5680075"/>
                                                                                      <a:gd name="connsiteY75" fmla="*/ 1279525 h 10283825"/>
                                                                                      <a:gd name="connsiteX76" fmla="*/ 3848100 w 5680075"/>
                                                                                      <a:gd name="connsiteY76" fmla="*/ 1127125 h 10283825"/>
                                                                                      <a:gd name="connsiteX77" fmla="*/ 3733800 w 5680075"/>
                                                                                      <a:gd name="connsiteY77" fmla="*/ 822325 h 10283825"/>
                                                                                      <a:gd name="connsiteX78" fmla="*/ 2857500 w 5680075"/>
                                                                                      <a:gd name="connsiteY78" fmla="*/ 879475 h 10283825"/>
                                                                                      <a:gd name="connsiteX79" fmla="*/ 2343150 w 5680075"/>
                                                                                      <a:gd name="connsiteY79" fmla="*/ 650875 h 10283825"/>
                                                                                      <a:gd name="connsiteX80" fmla="*/ 1752600 w 5680075"/>
                                                                                      <a:gd name="connsiteY80" fmla="*/ 269875 h 10283825"/>
                                                                                      <a:gd name="connsiteX81" fmla="*/ 1257300 w 5680075"/>
                                                                                      <a:gd name="connsiteY81" fmla="*/ 60325 h 10283825"/>
                                                                                      <a:gd name="connsiteX82" fmla="*/ 723900 w 56800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552950 w 5680075"/>
                                                                                      <a:gd name="connsiteY55" fmla="*/ 6175375 h 10283825"/>
                                                                                      <a:gd name="connsiteX56" fmla="*/ 4572000 w 5680075"/>
                                                                                      <a:gd name="connsiteY56" fmla="*/ 5813425 h 10283825"/>
                                                                                      <a:gd name="connsiteX57" fmla="*/ 4895850 w 5680075"/>
                                                                                      <a:gd name="connsiteY57" fmla="*/ 5661025 h 10283825"/>
                                                                                      <a:gd name="connsiteX58" fmla="*/ 5105400 w 5680075"/>
                                                                                      <a:gd name="connsiteY58" fmla="*/ 5641975 h 10283825"/>
                                                                                      <a:gd name="connsiteX59" fmla="*/ 5238750 w 5680075"/>
                                                                                      <a:gd name="connsiteY59" fmla="*/ 5337175 h 10283825"/>
                                                                                      <a:gd name="connsiteX60" fmla="*/ 4972050 w 5680075"/>
                                                                                      <a:gd name="connsiteY60" fmla="*/ 4689475 h 10283825"/>
                                                                                      <a:gd name="connsiteX61" fmla="*/ 5238750 w 5680075"/>
                                                                                      <a:gd name="connsiteY61" fmla="*/ 4479925 h 10283825"/>
                                                                                      <a:gd name="connsiteX62" fmla="*/ 5391150 w 5680075"/>
                                                                                      <a:gd name="connsiteY62" fmla="*/ 4194175 h 10283825"/>
                                                                                      <a:gd name="connsiteX63" fmla="*/ 5676900 w 5680075"/>
                                                                                      <a:gd name="connsiteY63" fmla="*/ 3908425 h 10283825"/>
                                                                                      <a:gd name="connsiteX64" fmla="*/ 5372100 w 5680075"/>
                                                                                      <a:gd name="connsiteY64" fmla="*/ 3565525 h 10283825"/>
                                                                                      <a:gd name="connsiteX65" fmla="*/ 5257800 w 5680075"/>
                                                                                      <a:gd name="connsiteY65" fmla="*/ 3413125 h 10283825"/>
                                                                                      <a:gd name="connsiteX66" fmla="*/ 4953000 w 5680075"/>
                                                                                      <a:gd name="connsiteY66" fmla="*/ 3184525 h 10283825"/>
                                                                                      <a:gd name="connsiteX67" fmla="*/ 4991100 w 5680075"/>
                                                                                      <a:gd name="connsiteY67" fmla="*/ 2955925 h 10283825"/>
                                                                                      <a:gd name="connsiteX68" fmla="*/ 4991100 w 5680075"/>
                                                                                      <a:gd name="connsiteY68" fmla="*/ 2784475 h 10283825"/>
                                                                                      <a:gd name="connsiteX69" fmla="*/ 4762500 w 5680075"/>
                                                                                      <a:gd name="connsiteY69" fmla="*/ 2517775 h 10283825"/>
                                                                                      <a:gd name="connsiteX70" fmla="*/ 4648200 w 5680075"/>
                                                                                      <a:gd name="connsiteY70" fmla="*/ 2289175 h 10283825"/>
                                                                                      <a:gd name="connsiteX71" fmla="*/ 4667250 w 5680075"/>
                                                                                      <a:gd name="connsiteY71" fmla="*/ 2155825 h 10283825"/>
                                                                                      <a:gd name="connsiteX72" fmla="*/ 4381500 w 5680075"/>
                                                                                      <a:gd name="connsiteY72" fmla="*/ 1889125 h 10283825"/>
                                                                                      <a:gd name="connsiteX73" fmla="*/ 4381500 w 5680075"/>
                                                                                      <a:gd name="connsiteY73" fmla="*/ 1527175 h 10283825"/>
                                                                                      <a:gd name="connsiteX74" fmla="*/ 4305300 w 5680075"/>
                                                                                      <a:gd name="connsiteY74" fmla="*/ 1470025 h 10283825"/>
                                                                                      <a:gd name="connsiteX75" fmla="*/ 3981450 w 5680075"/>
                                                                                      <a:gd name="connsiteY75" fmla="*/ 1279525 h 10283825"/>
                                                                                      <a:gd name="connsiteX76" fmla="*/ 3848100 w 5680075"/>
                                                                                      <a:gd name="connsiteY76" fmla="*/ 1127125 h 10283825"/>
                                                                                      <a:gd name="connsiteX77" fmla="*/ 3733800 w 5680075"/>
                                                                                      <a:gd name="connsiteY77" fmla="*/ 822325 h 10283825"/>
                                                                                      <a:gd name="connsiteX78" fmla="*/ 2857500 w 5680075"/>
                                                                                      <a:gd name="connsiteY78" fmla="*/ 879475 h 10283825"/>
                                                                                      <a:gd name="connsiteX79" fmla="*/ 2343150 w 5680075"/>
                                                                                      <a:gd name="connsiteY79" fmla="*/ 650875 h 10283825"/>
                                                                                      <a:gd name="connsiteX80" fmla="*/ 1752600 w 5680075"/>
                                                                                      <a:gd name="connsiteY80" fmla="*/ 269875 h 10283825"/>
                                                                                      <a:gd name="connsiteX81" fmla="*/ 1257300 w 5680075"/>
                                                                                      <a:gd name="connsiteY81" fmla="*/ 60325 h 10283825"/>
                                                                                      <a:gd name="connsiteX82" fmla="*/ 723900 w 56800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552950 w 5680075"/>
                                                                                      <a:gd name="connsiteY55" fmla="*/ 6175375 h 10283825"/>
                                                                                      <a:gd name="connsiteX56" fmla="*/ 4572000 w 5680075"/>
                                                                                      <a:gd name="connsiteY56" fmla="*/ 5813425 h 10283825"/>
                                                                                      <a:gd name="connsiteX57" fmla="*/ 4895850 w 5680075"/>
                                                                                      <a:gd name="connsiteY57" fmla="*/ 5661025 h 10283825"/>
                                                                                      <a:gd name="connsiteX58" fmla="*/ 5105400 w 5680075"/>
                                                                                      <a:gd name="connsiteY58" fmla="*/ 5641975 h 10283825"/>
                                                                                      <a:gd name="connsiteX59" fmla="*/ 4781550 w 5680075"/>
                                                                                      <a:gd name="connsiteY59" fmla="*/ 4975225 h 10283825"/>
                                                                                      <a:gd name="connsiteX60" fmla="*/ 4972050 w 5680075"/>
                                                                                      <a:gd name="connsiteY60" fmla="*/ 4689475 h 10283825"/>
                                                                                      <a:gd name="connsiteX61" fmla="*/ 5238750 w 5680075"/>
                                                                                      <a:gd name="connsiteY61" fmla="*/ 4479925 h 10283825"/>
                                                                                      <a:gd name="connsiteX62" fmla="*/ 5391150 w 5680075"/>
                                                                                      <a:gd name="connsiteY62" fmla="*/ 4194175 h 10283825"/>
                                                                                      <a:gd name="connsiteX63" fmla="*/ 5676900 w 5680075"/>
                                                                                      <a:gd name="connsiteY63" fmla="*/ 3908425 h 10283825"/>
                                                                                      <a:gd name="connsiteX64" fmla="*/ 5372100 w 5680075"/>
                                                                                      <a:gd name="connsiteY64" fmla="*/ 3565525 h 10283825"/>
                                                                                      <a:gd name="connsiteX65" fmla="*/ 5257800 w 5680075"/>
                                                                                      <a:gd name="connsiteY65" fmla="*/ 3413125 h 10283825"/>
                                                                                      <a:gd name="connsiteX66" fmla="*/ 4953000 w 5680075"/>
                                                                                      <a:gd name="connsiteY66" fmla="*/ 3184525 h 10283825"/>
                                                                                      <a:gd name="connsiteX67" fmla="*/ 4991100 w 5680075"/>
                                                                                      <a:gd name="connsiteY67" fmla="*/ 2955925 h 10283825"/>
                                                                                      <a:gd name="connsiteX68" fmla="*/ 4991100 w 5680075"/>
                                                                                      <a:gd name="connsiteY68" fmla="*/ 2784475 h 10283825"/>
                                                                                      <a:gd name="connsiteX69" fmla="*/ 4762500 w 5680075"/>
                                                                                      <a:gd name="connsiteY69" fmla="*/ 2517775 h 10283825"/>
                                                                                      <a:gd name="connsiteX70" fmla="*/ 4648200 w 5680075"/>
                                                                                      <a:gd name="connsiteY70" fmla="*/ 2289175 h 10283825"/>
                                                                                      <a:gd name="connsiteX71" fmla="*/ 4667250 w 5680075"/>
                                                                                      <a:gd name="connsiteY71" fmla="*/ 2155825 h 10283825"/>
                                                                                      <a:gd name="connsiteX72" fmla="*/ 4381500 w 5680075"/>
                                                                                      <a:gd name="connsiteY72" fmla="*/ 1889125 h 10283825"/>
                                                                                      <a:gd name="connsiteX73" fmla="*/ 4381500 w 5680075"/>
                                                                                      <a:gd name="connsiteY73" fmla="*/ 1527175 h 10283825"/>
                                                                                      <a:gd name="connsiteX74" fmla="*/ 4305300 w 5680075"/>
                                                                                      <a:gd name="connsiteY74" fmla="*/ 1470025 h 10283825"/>
                                                                                      <a:gd name="connsiteX75" fmla="*/ 3981450 w 5680075"/>
                                                                                      <a:gd name="connsiteY75" fmla="*/ 1279525 h 10283825"/>
                                                                                      <a:gd name="connsiteX76" fmla="*/ 3848100 w 5680075"/>
                                                                                      <a:gd name="connsiteY76" fmla="*/ 1127125 h 10283825"/>
                                                                                      <a:gd name="connsiteX77" fmla="*/ 3733800 w 5680075"/>
                                                                                      <a:gd name="connsiteY77" fmla="*/ 822325 h 10283825"/>
                                                                                      <a:gd name="connsiteX78" fmla="*/ 2857500 w 5680075"/>
                                                                                      <a:gd name="connsiteY78" fmla="*/ 879475 h 10283825"/>
                                                                                      <a:gd name="connsiteX79" fmla="*/ 2343150 w 5680075"/>
                                                                                      <a:gd name="connsiteY79" fmla="*/ 650875 h 10283825"/>
                                                                                      <a:gd name="connsiteX80" fmla="*/ 1752600 w 5680075"/>
                                                                                      <a:gd name="connsiteY80" fmla="*/ 269875 h 10283825"/>
                                                                                      <a:gd name="connsiteX81" fmla="*/ 1257300 w 5680075"/>
                                                                                      <a:gd name="connsiteY81" fmla="*/ 60325 h 10283825"/>
                                                                                      <a:gd name="connsiteX82" fmla="*/ 723900 w 56800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552950 w 5680075"/>
                                                                                      <a:gd name="connsiteY55" fmla="*/ 6175375 h 10283825"/>
                                                                                      <a:gd name="connsiteX56" fmla="*/ 4572000 w 5680075"/>
                                                                                      <a:gd name="connsiteY56" fmla="*/ 5813425 h 10283825"/>
                                                                                      <a:gd name="connsiteX57" fmla="*/ 4895850 w 5680075"/>
                                                                                      <a:gd name="connsiteY57" fmla="*/ 5661025 h 10283825"/>
                                                                                      <a:gd name="connsiteX58" fmla="*/ 4552950 w 5680075"/>
                                                                                      <a:gd name="connsiteY58" fmla="*/ 5203825 h 10283825"/>
                                                                                      <a:gd name="connsiteX59" fmla="*/ 4781550 w 5680075"/>
                                                                                      <a:gd name="connsiteY59" fmla="*/ 4975225 h 10283825"/>
                                                                                      <a:gd name="connsiteX60" fmla="*/ 4972050 w 5680075"/>
                                                                                      <a:gd name="connsiteY60" fmla="*/ 4689475 h 10283825"/>
                                                                                      <a:gd name="connsiteX61" fmla="*/ 5238750 w 5680075"/>
                                                                                      <a:gd name="connsiteY61" fmla="*/ 4479925 h 10283825"/>
                                                                                      <a:gd name="connsiteX62" fmla="*/ 5391150 w 5680075"/>
                                                                                      <a:gd name="connsiteY62" fmla="*/ 4194175 h 10283825"/>
                                                                                      <a:gd name="connsiteX63" fmla="*/ 5676900 w 5680075"/>
                                                                                      <a:gd name="connsiteY63" fmla="*/ 3908425 h 10283825"/>
                                                                                      <a:gd name="connsiteX64" fmla="*/ 5372100 w 5680075"/>
                                                                                      <a:gd name="connsiteY64" fmla="*/ 3565525 h 10283825"/>
                                                                                      <a:gd name="connsiteX65" fmla="*/ 5257800 w 5680075"/>
                                                                                      <a:gd name="connsiteY65" fmla="*/ 3413125 h 10283825"/>
                                                                                      <a:gd name="connsiteX66" fmla="*/ 4953000 w 5680075"/>
                                                                                      <a:gd name="connsiteY66" fmla="*/ 3184525 h 10283825"/>
                                                                                      <a:gd name="connsiteX67" fmla="*/ 4991100 w 5680075"/>
                                                                                      <a:gd name="connsiteY67" fmla="*/ 2955925 h 10283825"/>
                                                                                      <a:gd name="connsiteX68" fmla="*/ 4991100 w 5680075"/>
                                                                                      <a:gd name="connsiteY68" fmla="*/ 2784475 h 10283825"/>
                                                                                      <a:gd name="connsiteX69" fmla="*/ 4762500 w 5680075"/>
                                                                                      <a:gd name="connsiteY69" fmla="*/ 2517775 h 10283825"/>
                                                                                      <a:gd name="connsiteX70" fmla="*/ 4648200 w 5680075"/>
                                                                                      <a:gd name="connsiteY70" fmla="*/ 2289175 h 10283825"/>
                                                                                      <a:gd name="connsiteX71" fmla="*/ 4667250 w 5680075"/>
                                                                                      <a:gd name="connsiteY71" fmla="*/ 2155825 h 10283825"/>
                                                                                      <a:gd name="connsiteX72" fmla="*/ 4381500 w 5680075"/>
                                                                                      <a:gd name="connsiteY72" fmla="*/ 1889125 h 10283825"/>
                                                                                      <a:gd name="connsiteX73" fmla="*/ 4381500 w 5680075"/>
                                                                                      <a:gd name="connsiteY73" fmla="*/ 1527175 h 10283825"/>
                                                                                      <a:gd name="connsiteX74" fmla="*/ 4305300 w 5680075"/>
                                                                                      <a:gd name="connsiteY74" fmla="*/ 1470025 h 10283825"/>
                                                                                      <a:gd name="connsiteX75" fmla="*/ 3981450 w 5680075"/>
                                                                                      <a:gd name="connsiteY75" fmla="*/ 1279525 h 10283825"/>
                                                                                      <a:gd name="connsiteX76" fmla="*/ 3848100 w 5680075"/>
                                                                                      <a:gd name="connsiteY76" fmla="*/ 1127125 h 10283825"/>
                                                                                      <a:gd name="connsiteX77" fmla="*/ 3733800 w 5680075"/>
                                                                                      <a:gd name="connsiteY77" fmla="*/ 822325 h 10283825"/>
                                                                                      <a:gd name="connsiteX78" fmla="*/ 2857500 w 5680075"/>
                                                                                      <a:gd name="connsiteY78" fmla="*/ 879475 h 10283825"/>
                                                                                      <a:gd name="connsiteX79" fmla="*/ 2343150 w 5680075"/>
                                                                                      <a:gd name="connsiteY79" fmla="*/ 650875 h 10283825"/>
                                                                                      <a:gd name="connsiteX80" fmla="*/ 1752600 w 5680075"/>
                                                                                      <a:gd name="connsiteY80" fmla="*/ 269875 h 10283825"/>
                                                                                      <a:gd name="connsiteX81" fmla="*/ 1257300 w 5680075"/>
                                                                                      <a:gd name="connsiteY81" fmla="*/ 60325 h 10283825"/>
                                                                                      <a:gd name="connsiteX82" fmla="*/ 723900 w 56800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552950 w 5680075"/>
                                                                                      <a:gd name="connsiteY55" fmla="*/ 6175375 h 10283825"/>
                                                                                      <a:gd name="connsiteX56" fmla="*/ 4572000 w 5680075"/>
                                                                                      <a:gd name="connsiteY56" fmla="*/ 5813425 h 10283825"/>
                                                                                      <a:gd name="connsiteX57" fmla="*/ 4324350 w 5680075"/>
                                                                                      <a:gd name="connsiteY57" fmla="*/ 5508625 h 10283825"/>
                                                                                      <a:gd name="connsiteX58" fmla="*/ 4552950 w 5680075"/>
                                                                                      <a:gd name="connsiteY58" fmla="*/ 5203825 h 10283825"/>
                                                                                      <a:gd name="connsiteX59" fmla="*/ 4781550 w 5680075"/>
                                                                                      <a:gd name="connsiteY59" fmla="*/ 4975225 h 10283825"/>
                                                                                      <a:gd name="connsiteX60" fmla="*/ 4972050 w 5680075"/>
                                                                                      <a:gd name="connsiteY60" fmla="*/ 4689475 h 10283825"/>
                                                                                      <a:gd name="connsiteX61" fmla="*/ 5238750 w 5680075"/>
                                                                                      <a:gd name="connsiteY61" fmla="*/ 4479925 h 10283825"/>
                                                                                      <a:gd name="connsiteX62" fmla="*/ 5391150 w 5680075"/>
                                                                                      <a:gd name="connsiteY62" fmla="*/ 4194175 h 10283825"/>
                                                                                      <a:gd name="connsiteX63" fmla="*/ 5676900 w 5680075"/>
                                                                                      <a:gd name="connsiteY63" fmla="*/ 3908425 h 10283825"/>
                                                                                      <a:gd name="connsiteX64" fmla="*/ 5372100 w 5680075"/>
                                                                                      <a:gd name="connsiteY64" fmla="*/ 3565525 h 10283825"/>
                                                                                      <a:gd name="connsiteX65" fmla="*/ 5257800 w 5680075"/>
                                                                                      <a:gd name="connsiteY65" fmla="*/ 3413125 h 10283825"/>
                                                                                      <a:gd name="connsiteX66" fmla="*/ 4953000 w 5680075"/>
                                                                                      <a:gd name="connsiteY66" fmla="*/ 3184525 h 10283825"/>
                                                                                      <a:gd name="connsiteX67" fmla="*/ 4991100 w 5680075"/>
                                                                                      <a:gd name="connsiteY67" fmla="*/ 2955925 h 10283825"/>
                                                                                      <a:gd name="connsiteX68" fmla="*/ 4991100 w 5680075"/>
                                                                                      <a:gd name="connsiteY68" fmla="*/ 2784475 h 10283825"/>
                                                                                      <a:gd name="connsiteX69" fmla="*/ 4762500 w 5680075"/>
                                                                                      <a:gd name="connsiteY69" fmla="*/ 2517775 h 10283825"/>
                                                                                      <a:gd name="connsiteX70" fmla="*/ 4648200 w 5680075"/>
                                                                                      <a:gd name="connsiteY70" fmla="*/ 2289175 h 10283825"/>
                                                                                      <a:gd name="connsiteX71" fmla="*/ 4667250 w 5680075"/>
                                                                                      <a:gd name="connsiteY71" fmla="*/ 2155825 h 10283825"/>
                                                                                      <a:gd name="connsiteX72" fmla="*/ 4381500 w 5680075"/>
                                                                                      <a:gd name="connsiteY72" fmla="*/ 1889125 h 10283825"/>
                                                                                      <a:gd name="connsiteX73" fmla="*/ 4381500 w 5680075"/>
                                                                                      <a:gd name="connsiteY73" fmla="*/ 1527175 h 10283825"/>
                                                                                      <a:gd name="connsiteX74" fmla="*/ 4305300 w 5680075"/>
                                                                                      <a:gd name="connsiteY74" fmla="*/ 1470025 h 10283825"/>
                                                                                      <a:gd name="connsiteX75" fmla="*/ 3981450 w 5680075"/>
                                                                                      <a:gd name="connsiteY75" fmla="*/ 1279525 h 10283825"/>
                                                                                      <a:gd name="connsiteX76" fmla="*/ 3848100 w 5680075"/>
                                                                                      <a:gd name="connsiteY76" fmla="*/ 1127125 h 10283825"/>
                                                                                      <a:gd name="connsiteX77" fmla="*/ 3733800 w 5680075"/>
                                                                                      <a:gd name="connsiteY77" fmla="*/ 822325 h 10283825"/>
                                                                                      <a:gd name="connsiteX78" fmla="*/ 2857500 w 5680075"/>
                                                                                      <a:gd name="connsiteY78" fmla="*/ 879475 h 10283825"/>
                                                                                      <a:gd name="connsiteX79" fmla="*/ 2343150 w 5680075"/>
                                                                                      <a:gd name="connsiteY79" fmla="*/ 650875 h 10283825"/>
                                                                                      <a:gd name="connsiteX80" fmla="*/ 1752600 w 5680075"/>
                                                                                      <a:gd name="connsiteY80" fmla="*/ 269875 h 10283825"/>
                                                                                      <a:gd name="connsiteX81" fmla="*/ 1257300 w 5680075"/>
                                                                                      <a:gd name="connsiteY81" fmla="*/ 60325 h 10283825"/>
                                                                                      <a:gd name="connsiteX82" fmla="*/ 723900 w 56800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552950 w 5680075"/>
                                                                                      <a:gd name="connsiteY55" fmla="*/ 6175375 h 10283825"/>
                                                                                      <a:gd name="connsiteX56" fmla="*/ 4114800 w 5680075"/>
                                                                                      <a:gd name="connsiteY56" fmla="*/ 5756275 h 10283825"/>
                                                                                      <a:gd name="connsiteX57" fmla="*/ 4324350 w 5680075"/>
                                                                                      <a:gd name="connsiteY57" fmla="*/ 5508625 h 10283825"/>
                                                                                      <a:gd name="connsiteX58" fmla="*/ 4552950 w 5680075"/>
                                                                                      <a:gd name="connsiteY58" fmla="*/ 5203825 h 10283825"/>
                                                                                      <a:gd name="connsiteX59" fmla="*/ 4781550 w 5680075"/>
                                                                                      <a:gd name="connsiteY59" fmla="*/ 4975225 h 10283825"/>
                                                                                      <a:gd name="connsiteX60" fmla="*/ 4972050 w 5680075"/>
                                                                                      <a:gd name="connsiteY60" fmla="*/ 4689475 h 10283825"/>
                                                                                      <a:gd name="connsiteX61" fmla="*/ 5238750 w 5680075"/>
                                                                                      <a:gd name="connsiteY61" fmla="*/ 4479925 h 10283825"/>
                                                                                      <a:gd name="connsiteX62" fmla="*/ 5391150 w 5680075"/>
                                                                                      <a:gd name="connsiteY62" fmla="*/ 4194175 h 10283825"/>
                                                                                      <a:gd name="connsiteX63" fmla="*/ 5676900 w 5680075"/>
                                                                                      <a:gd name="connsiteY63" fmla="*/ 3908425 h 10283825"/>
                                                                                      <a:gd name="connsiteX64" fmla="*/ 5372100 w 5680075"/>
                                                                                      <a:gd name="connsiteY64" fmla="*/ 3565525 h 10283825"/>
                                                                                      <a:gd name="connsiteX65" fmla="*/ 5257800 w 5680075"/>
                                                                                      <a:gd name="connsiteY65" fmla="*/ 3413125 h 10283825"/>
                                                                                      <a:gd name="connsiteX66" fmla="*/ 4953000 w 5680075"/>
                                                                                      <a:gd name="connsiteY66" fmla="*/ 3184525 h 10283825"/>
                                                                                      <a:gd name="connsiteX67" fmla="*/ 4991100 w 5680075"/>
                                                                                      <a:gd name="connsiteY67" fmla="*/ 2955925 h 10283825"/>
                                                                                      <a:gd name="connsiteX68" fmla="*/ 4991100 w 5680075"/>
                                                                                      <a:gd name="connsiteY68" fmla="*/ 2784475 h 10283825"/>
                                                                                      <a:gd name="connsiteX69" fmla="*/ 4762500 w 5680075"/>
                                                                                      <a:gd name="connsiteY69" fmla="*/ 2517775 h 10283825"/>
                                                                                      <a:gd name="connsiteX70" fmla="*/ 4648200 w 5680075"/>
                                                                                      <a:gd name="connsiteY70" fmla="*/ 2289175 h 10283825"/>
                                                                                      <a:gd name="connsiteX71" fmla="*/ 4667250 w 5680075"/>
                                                                                      <a:gd name="connsiteY71" fmla="*/ 2155825 h 10283825"/>
                                                                                      <a:gd name="connsiteX72" fmla="*/ 4381500 w 5680075"/>
                                                                                      <a:gd name="connsiteY72" fmla="*/ 1889125 h 10283825"/>
                                                                                      <a:gd name="connsiteX73" fmla="*/ 4381500 w 5680075"/>
                                                                                      <a:gd name="connsiteY73" fmla="*/ 1527175 h 10283825"/>
                                                                                      <a:gd name="connsiteX74" fmla="*/ 4305300 w 5680075"/>
                                                                                      <a:gd name="connsiteY74" fmla="*/ 1470025 h 10283825"/>
                                                                                      <a:gd name="connsiteX75" fmla="*/ 3981450 w 5680075"/>
                                                                                      <a:gd name="connsiteY75" fmla="*/ 1279525 h 10283825"/>
                                                                                      <a:gd name="connsiteX76" fmla="*/ 3848100 w 5680075"/>
                                                                                      <a:gd name="connsiteY76" fmla="*/ 1127125 h 10283825"/>
                                                                                      <a:gd name="connsiteX77" fmla="*/ 3733800 w 5680075"/>
                                                                                      <a:gd name="connsiteY77" fmla="*/ 822325 h 10283825"/>
                                                                                      <a:gd name="connsiteX78" fmla="*/ 2857500 w 5680075"/>
                                                                                      <a:gd name="connsiteY78" fmla="*/ 879475 h 10283825"/>
                                                                                      <a:gd name="connsiteX79" fmla="*/ 2343150 w 5680075"/>
                                                                                      <a:gd name="connsiteY79" fmla="*/ 650875 h 10283825"/>
                                                                                      <a:gd name="connsiteX80" fmla="*/ 1752600 w 5680075"/>
                                                                                      <a:gd name="connsiteY80" fmla="*/ 269875 h 10283825"/>
                                                                                      <a:gd name="connsiteX81" fmla="*/ 1257300 w 5680075"/>
                                                                                      <a:gd name="connsiteY81" fmla="*/ 60325 h 10283825"/>
                                                                                      <a:gd name="connsiteX82" fmla="*/ 723900 w 56800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133850 w 5680075"/>
                                                                                      <a:gd name="connsiteY55" fmla="*/ 6003925 h 10283825"/>
                                                                                      <a:gd name="connsiteX56" fmla="*/ 4114800 w 5680075"/>
                                                                                      <a:gd name="connsiteY56" fmla="*/ 5756275 h 10283825"/>
                                                                                      <a:gd name="connsiteX57" fmla="*/ 4324350 w 5680075"/>
                                                                                      <a:gd name="connsiteY57" fmla="*/ 5508625 h 10283825"/>
                                                                                      <a:gd name="connsiteX58" fmla="*/ 4552950 w 5680075"/>
                                                                                      <a:gd name="connsiteY58" fmla="*/ 5203825 h 10283825"/>
                                                                                      <a:gd name="connsiteX59" fmla="*/ 4781550 w 5680075"/>
                                                                                      <a:gd name="connsiteY59" fmla="*/ 4975225 h 10283825"/>
                                                                                      <a:gd name="connsiteX60" fmla="*/ 4972050 w 5680075"/>
                                                                                      <a:gd name="connsiteY60" fmla="*/ 4689475 h 10283825"/>
                                                                                      <a:gd name="connsiteX61" fmla="*/ 5238750 w 5680075"/>
                                                                                      <a:gd name="connsiteY61" fmla="*/ 4479925 h 10283825"/>
                                                                                      <a:gd name="connsiteX62" fmla="*/ 5391150 w 5680075"/>
                                                                                      <a:gd name="connsiteY62" fmla="*/ 4194175 h 10283825"/>
                                                                                      <a:gd name="connsiteX63" fmla="*/ 5676900 w 5680075"/>
                                                                                      <a:gd name="connsiteY63" fmla="*/ 3908425 h 10283825"/>
                                                                                      <a:gd name="connsiteX64" fmla="*/ 5372100 w 5680075"/>
                                                                                      <a:gd name="connsiteY64" fmla="*/ 3565525 h 10283825"/>
                                                                                      <a:gd name="connsiteX65" fmla="*/ 5257800 w 5680075"/>
                                                                                      <a:gd name="connsiteY65" fmla="*/ 3413125 h 10283825"/>
                                                                                      <a:gd name="connsiteX66" fmla="*/ 4953000 w 5680075"/>
                                                                                      <a:gd name="connsiteY66" fmla="*/ 3184525 h 10283825"/>
                                                                                      <a:gd name="connsiteX67" fmla="*/ 4991100 w 5680075"/>
                                                                                      <a:gd name="connsiteY67" fmla="*/ 2955925 h 10283825"/>
                                                                                      <a:gd name="connsiteX68" fmla="*/ 4991100 w 5680075"/>
                                                                                      <a:gd name="connsiteY68" fmla="*/ 2784475 h 10283825"/>
                                                                                      <a:gd name="connsiteX69" fmla="*/ 4762500 w 5680075"/>
                                                                                      <a:gd name="connsiteY69" fmla="*/ 2517775 h 10283825"/>
                                                                                      <a:gd name="connsiteX70" fmla="*/ 4648200 w 5680075"/>
                                                                                      <a:gd name="connsiteY70" fmla="*/ 2289175 h 10283825"/>
                                                                                      <a:gd name="connsiteX71" fmla="*/ 4667250 w 5680075"/>
                                                                                      <a:gd name="connsiteY71" fmla="*/ 2155825 h 10283825"/>
                                                                                      <a:gd name="connsiteX72" fmla="*/ 4381500 w 5680075"/>
                                                                                      <a:gd name="connsiteY72" fmla="*/ 1889125 h 10283825"/>
                                                                                      <a:gd name="connsiteX73" fmla="*/ 4381500 w 5680075"/>
                                                                                      <a:gd name="connsiteY73" fmla="*/ 1527175 h 10283825"/>
                                                                                      <a:gd name="connsiteX74" fmla="*/ 4305300 w 5680075"/>
                                                                                      <a:gd name="connsiteY74" fmla="*/ 1470025 h 10283825"/>
                                                                                      <a:gd name="connsiteX75" fmla="*/ 3981450 w 5680075"/>
                                                                                      <a:gd name="connsiteY75" fmla="*/ 1279525 h 10283825"/>
                                                                                      <a:gd name="connsiteX76" fmla="*/ 3848100 w 5680075"/>
                                                                                      <a:gd name="connsiteY76" fmla="*/ 1127125 h 10283825"/>
                                                                                      <a:gd name="connsiteX77" fmla="*/ 3733800 w 5680075"/>
                                                                                      <a:gd name="connsiteY77" fmla="*/ 822325 h 10283825"/>
                                                                                      <a:gd name="connsiteX78" fmla="*/ 2857500 w 5680075"/>
                                                                                      <a:gd name="connsiteY78" fmla="*/ 879475 h 10283825"/>
                                                                                      <a:gd name="connsiteX79" fmla="*/ 2343150 w 5680075"/>
                                                                                      <a:gd name="connsiteY79" fmla="*/ 650875 h 10283825"/>
                                                                                      <a:gd name="connsiteX80" fmla="*/ 1752600 w 5680075"/>
                                                                                      <a:gd name="connsiteY80" fmla="*/ 269875 h 10283825"/>
                                                                                      <a:gd name="connsiteX81" fmla="*/ 1257300 w 5680075"/>
                                                                                      <a:gd name="connsiteY81" fmla="*/ 60325 h 10283825"/>
                                                                                      <a:gd name="connsiteX82" fmla="*/ 723900 w 5680075"/>
                                                                                      <a:gd name="connsiteY82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610100 w 5680075"/>
                                                                                      <a:gd name="connsiteY55" fmla="*/ 6099175 h 10283825"/>
                                                                                      <a:gd name="connsiteX56" fmla="*/ 4133850 w 5680075"/>
                                                                                      <a:gd name="connsiteY56" fmla="*/ 6003925 h 10283825"/>
                                                                                      <a:gd name="connsiteX57" fmla="*/ 4114800 w 5680075"/>
                                                                                      <a:gd name="connsiteY57" fmla="*/ 5756275 h 10283825"/>
                                                                                      <a:gd name="connsiteX58" fmla="*/ 4324350 w 5680075"/>
                                                                                      <a:gd name="connsiteY58" fmla="*/ 5508625 h 10283825"/>
                                                                                      <a:gd name="connsiteX59" fmla="*/ 4552950 w 5680075"/>
                                                                                      <a:gd name="connsiteY59" fmla="*/ 5203825 h 10283825"/>
                                                                                      <a:gd name="connsiteX60" fmla="*/ 4781550 w 5680075"/>
                                                                                      <a:gd name="connsiteY60" fmla="*/ 4975225 h 10283825"/>
                                                                                      <a:gd name="connsiteX61" fmla="*/ 4972050 w 5680075"/>
                                                                                      <a:gd name="connsiteY61" fmla="*/ 4689475 h 10283825"/>
                                                                                      <a:gd name="connsiteX62" fmla="*/ 5238750 w 5680075"/>
                                                                                      <a:gd name="connsiteY62" fmla="*/ 4479925 h 10283825"/>
                                                                                      <a:gd name="connsiteX63" fmla="*/ 5391150 w 5680075"/>
                                                                                      <a:gd name="connsiteY63" fmla="*/ 4194175 h 10283825"/>
                                                                                      <a:gd name="connsiteX64" fmla="*/ 5676900 w 5680075"/>
                                                                                      <a:gd name="connsiteY64" fmla="*/ 3908425 h 10283825"/>
                                                                                      <a:gd name="connsiteX65" fmla="*/ 5372100 w 5680075"/>
                                                                                      <a:gd name="connsiteY65" fmla="*/ 3565525 h 10283825"/>
                                                                                      <a:gd name="connsiteX66" fmla="*/ 5257800 w 5680075"/>
                                                                                      <a:gd name="connsiteY66" fmla="*/ 3413125 h 10283825"/>
                                                                                      <a:gd name="connsiteX67" fmla="*/ 4953000 w 5680075"/>
                                                                                      <a:gd name="connsiteY67" fmla="*/ 3184525 h 10283825"/>
                                                                                      <a:gd name="connsiteX68" fmla="*/ 4991100 w 5680075"/>
                                                                                      <a:gd name="connsiteY68" fmla="*/ 2955925 h 10283825"/>
                                                                                      <a:gd name="connsiteX69" fmla="*/ 4991100 w 5680075"/>
                                                                                      <a:gd name="connsiteY69" fmla="*/ 2784475 h 10283825"/>
                                                                                      <a:gd name="connsiteX70" fmla="*/ 4762500 w 5680075"/>
                                                                                      <a:gd name="connsiteY70" fmla="*/ 2517775 h 10283825"/>
                                                                                      <a:gd name="connsiteX71" fmla="*/ 4648200 w 5680075"/>
                                                                                      <a:gd name="connsiteY71" fmla="*/ 2289175 h 10283825"/>
                                                                                      <a:gd name="connsiteX72" fmla="*/ 4667250 w 5680075"/>
                                                                                      <a:gd name="connsiteY72" fmla="*/ 2155825 h 10283825"/>
                                                                                      <a:gd name="connsiteX73" fmla="*/ 4381500 w 5680075"/>
                                                                                      <a:gd name="connsiteY73" fmla="*/ 1889125 h 10283825"/>
                                                                                      <a:gd name="connsiteX74" fmla="*/ 4381500 w 5680075"/>
                                                                                      <a:gd name="connsiteY74" fmla="*/ 1527175 h 10283825"/>
                                                                                      <a:gd name="connsiteX75" fmla="*/ 4305300 w 5680075"/>
                                                                                      <a:gd name="connsiteY75" fmla="*/ 1470025 h 10283825"/>
                                                                                      <a:gd name="connsiteX76" fmla="*/ 3981450 w 5680075"/>
                                                                                      <a:gd name="connsiteY76" fmla="*/ 1279525 h 10283825"/>
                                                                                      <a:gd name="connsiteX77" fmla="*/ 3848100 w 5680075"/>
                                                                                      <a:gd name="connsiteY77" fmla="*/ 1127125 h 10283825"/>
                                                                                      <a:gd name="connsiteX78" fmla="*/ 3733800 w 5680075"/>
                                                                                      <a:gd name="connsiteY78" fmla="*/ 822325 h 10283825"/>
                                                                                      <a:gd name="connsiteX79" fmla="*/ 2857500 w 5680075"/>
                                                                                      <a:gd name="connsiteY79" fmla="*/ 879475 h 10283825"/>
                                                                                      <a:gd name="connsiteX80" fmla="*/ 2343150 w 5680075"/>
                                                                                      <a:gd name="connsiteY80" fmla="*/ 650875 h 10283825"/>
                                                                                      <a:gd name="connsiteX81" fmla="*/ 1752600 w 5680075"/>
                                                                                      <a:gd name="connsiteY81" fmla="*/ 269875 h 10283825"/>
                                                                                      <a:gd name="connsiteX82" fmla="*/ 1257300 w 5680075"/>
                                                                                      <a:gd name="connsiteY82" fmla="*/ 60325 h 10283825"/>
                                                                                      <a:gd name="connsiteX83" fmla="*/ 723900 w 5680075"/>
                                                                                      <a:gd name="connsiteY83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610100 w 5680075"/>
                                                                                      <a:gd name="connsiteY55" fmla="*/ 6099175 h 10283825"/>
                                                                                      <a:gd name="connsiteX56" fmla="*/ 4133850 w 5680075"/>
                                                                                      <a:gd name="connsiteY56" fmla="*/ 6003925 h 10283825"/>
                                                                                      <a:gd name="connsiteX57" fmla="*/ 4114800 w 5680075"/>
                                                                                      <a:gd name="connsiteY57" fmla="*/ 5756275 h 10283825"/>
                                                                                      <a:gd name="connsiteX58" fmla="*/ 4324350 w 5680075"/>
                                                                                      <a:gd name="connsiteY58" fmla="*/ 5508625 h 10283825"/>
                                                                                      <a:gd name="connsiteX59" fmla="*/ 4381500 w 5680075"/>
                                                                                      <a:gd name="connsiteY59" fmla="*/ 5127625 h 10283825"/>
                                                                                      <a:gd name="connsiteX60" fmla="*/ 4781550 w 5680075"/>
                                                                                      <a:gd name="connsiteY60" fmla="*/ 4975225 h 10283825"/>
                                                                                      <a:gd name="connsiteX61" fmla="*/ 4972050 w 5680075"/>
                                                                                      <a:gd name="connsiteY61" fmla="*/ 4689475 h 10283825"/>
                                                                                      <a:gd name="connsiteX62" fmla="*/ 5238750 w 5680075"/>
                                                                                      <a:gd name="connsiteY62" fmla="*/ 4479925 h 10283825"/>
                                                                                      <a:gd name="connsiteX63" fmla="*/ 5391150 w 5680075"/>
                                                                                      <a:gd name="connsiteY63" fmla="*/ 4194175 h 10283825"/>
                                                                                      <a:gd name="connsiteX64" fmla="*/ 5676900 w 5680075"/>
                                                                                      <a:gd name="connsiteY64" fmla="*/ 3908425 h 10283825"/>
                                                                                      <a:gd name="connsiteX65" fmla="*/ 5372100 w 5680075"/>
                                                                                      <a:gd name="connsiteY65" fmla="*/ 3565525 h 10283825"/>
                                                                                      <a:gd name="connsiteX66" fmla="*/ 5257800 w 5680075"/>
                                                                                      <a:gd name="connsiteY66" fmla="*/ 3413125 h 10283825"/>
                                                                                      <a:gd name="connsiteX67" fmla="*/ 4953000 w 5680075"/>
                                                                                      <a:gd name="connsiteY67" fmla="*/ 3184525 h 10283825"/>
                                                                                      <a:gd name="connsiteX68" fmla="*/ 4991100 w 5680075"/>
                                                                                      <a:gd name="connsiteY68" fmla="*/ 2955925 h 10283825"/>
                                                                                      <a:gd name="connsiteX69" fmla="*/ 4991100 w 5680075"/>
                                                                                      <a:gd name="connsiteY69" fmla="*/ 2784475 h 10283825"/>
                                                                                      <a:gd name="connsiteX70" fmla="*/ 4762500 w 5680075"/>
                                                                                      <a:gd name="connsiteY70" fmla="*/ 2517775 h 10283825"/>
                                                                                      <a:gd name="connsiteX71" fmla="*/ 4648200 w 5680075"/>
                                                                                      <a:gd name="connsiteY71" fmla="*/ 2289175 h 10283825"/>
                                                                                      <a:gd name="connsiteX72" fmla="*/ 4667250 w 5680075"/>
                                                                                      <a:gd name="connsiteY72" fmla="*/ 2155825 h 10283825"/>
                                                                                      <a:gd name="connsiteX73" fmla="*/ 4381500 w 5680075"/>
                                                                                      <a:gd name="connsiteY73" fmla="*/ 1889125 h 10283825"/>
                                                                                      <a:gd name="connsiteX74" fmla="*/ 4381500 w 5680075"/>
                                                                                      <a:gd name="connsiteY74" fmla="*/ 1527175 h 10283825"/>
                                                                                      <a:gd name="connsiteX75" fmla="*/ 4305300 w 5680075"/>
                                                                                      <a:gd name="connsiteY75" fmla="*/ 1470025 h 10283825"/>
                                                                                      <a:gd name="connsiteX76" fmla="*/ 3981450 w 5680075"/>
                                                                                      <a:gd name="connsiteY76" fmla="*/ 1279525 h 10283825"/>
                                                                                      <a:gd name="connsiteX77" fmla="*/ 3848100 w 5680075"/>
                                                                                      <a:gd name="connsiteY77" fmla="*/ 1127125 h 10283825"/>
                                                                                      <a:gd name="connsiteX78" fmla="*/ 3733800 w 5680075"/>
                                                                                      <a:gd name="connsiteY78" fmla="*/ 822325 h 10283825"/>
                                                                                      <a:gd name="connsiteX79" fmla="*/ 2857500 w 5680075"/>
                                                                                      <a:gd name="connsiteY79" fmla="*/ 879475 h 10283825"/>
                                                                                      <a:gd name="connsiteX80" fmla="*/ 2343150 w 5680075"/>
                                                                                      <a:gd name="connsiteY80" fmla="*/ 650875 h 10283825"/>
                                                                                      <a:gd name="connsiteX81" fmla="*/ 1752600 w 5680075"/>
                                                                                      <a:gd name="connsiteY81" fmla="*/ 269875 h 10283825"/>
                                                                                      <a:gd name="connsiteX82" fmla="*/ 1257300 w 5680075"/>
                                                                                      <a:gd name="connsiteY82" fmla="*/ 60325 h 10283825"/>
                                                                                      <a:gd name="connsiteX83" fmla="*/ 723900 w 5680075"/>
                                                                                      <a:gd name="connsiteY83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610100 w 5680075"/>
                                                                                      <a:gd name="connsiteY55" fmla="*/ 6099175 h 10283825"/>
                                                                                      <a:gd name="connsiteX56" fmla="*/ 4133850 w 5680075"/>
                                                                                      <a:gd name="connsiteY56" fmla="*/ 6003925 h 10283825"/>
                                                                                      <a:gd name="connsiteX57" fmla="*/ 4114800 w 5680075"/>
                                                                                      <a:gd name="connsiteY57" fmla="*/ 5756275 h 10283825"/>
                                                                                      <a:gd name="connsiteX58" fmla="*/ 4133850 w 5680075"/>
                                                                                      <a:gd name="connsiteY58" fmla="*/ 5451475 h 10283825"/>
                                                                                      <a:gd name="connsiteX59" fmla="*/ 4381500 w 5680075"/>
                                                                                      <a:gd name="connsiteY59" fmla="*/ 5127625 h 10283825"/>
                                                                                      <a:gd name="connsiteX60" fmla="*/ 4781550 w 5680075"/>
                                                                                      <a:gd name="connsiteY60" fmla="*/ 4975225 h 10283825"/>
                                                                                      <a:gd name="connsiteX61" fmla="*/ 4972050 w 5680075"/>
                                                                                      <a:gd name="connsiteY61" fmla="*/ 4689475 h 10283825"/>
                                                                                      <a:gd name="connsiteX62" fmla="*/ 5238750 w 5680075"/>
                                                                                      <a:gd name="connsiteY62" fmla="*/ 4479925 h 10283825"/>
                                                                                      <a:gd name="connsiteX63" fmla="*/ 5391150 w 5680075"/>
                                                                                      <a:gd name="connsiteY63" fmla="*/ 4194175 h 10283825"/>
                                                                                      <a:gd name="connsiteX64" fmla="*/ 5676900 w 5680075"/>
                                                                                      <a:gd name="connsiteY64" fmla="*/ 3908425 h 10283825"/>
                                                                                      <a:gd name="connsiteX65" fmla="*/ 5372100 w 5680075"/>
                                                                                      <a:gd name="connsiteY65" fmla="*/ 3565525 h 10283825"/>
                                                                                      <a:gd name="connsiteX66" fmla="*/ 5257800 w 5680075"/>
                                                                                      <a:gd name="connsiteY66" fmla="*/ 3413125 h 10283825"/>
                                                                                      <a:gd name="connsiteX67" fmla="*/ 4953000 w 5680075"/>
                                                                                      <a:gd name="connsiteY67" fmla="*/ 3184525 h 10283825"/>
                                                                                      <a:gd name="connsiteX68" fmla="*/ 4991100 w 5680075"/>
                                                                                      <a:gd name="connsiteY68" fmla="*/ 2955925 h 10283825"/>
                                                                                      <a:gd name="connsiteX69" fmla="*/ 4991100 w 5680075"/>
                                                                                      <a:gd name="connsiteY69" fmla="*/ 2784475 h 10283825"/>
                                                                                      <a:gd name="connsiteX70" fmla="*/ 4762500 w 5680075"/>
                                                                                      <a:gd name="connsiteY70" fmla="*/ 2517775 h 10283825"/>
                                                                                      <a:gd name="connsiteX71" fmla="*/ 4648200 w 5680075"/>
                                                                                      <a:gd name="connsiteY71" fmla="*/ 2289175 h 10283825"/>
                                                                                      <a:gd name="connsiteX72" fmla="*/ 4667250 w 5680075"/>
                                                                                      <a:gd name="connsiteY72" fmla="*/ 2155825 h 10283825"/>
                                                                                      <a:gd name="connsiteX73" fmla="*/ 4381500 w 5680075"/>
                                                                                      <a:gd name="connsiteY73" fmla="*/ 1889125 h 10283825"/>
                                                                                      <a:gd name="connsiteX74" fmla="*/ 4381500 w 5680075"/>
                                                                                      <a:gd name="connsiteY74" fmla="*/ 1527175 h 10283825"/>
                                                                                      <a:gd name="connsiteX75" fmla="*/ 4305300 w 5680075"/>
                                                                                      <a:gd name="connsiteY75" fmla="*/ 1470025 h 10283825"/>
                                                                                      <a:gd name="connsiteX76" fmla="*/ 3981450 w 5680075"/>
                                                                                      <a:gd name="connsiteY76" fmla="*/ 1279525 h 10283825"/>
                                                                                      <a:gd name="connsiteX77" fmla="*/ 3848100 w 5680075"/>
                                                                                      <a:gd name="connsiteY77" fmla="*/ 1127125 h 10283825"/>
                                                                                      <a:gd name="connsiteX78" fmla="*/ 3733800 w 5680075"/>
                                                                                      <a:gd name="connsiteY78" fmla="*/ 822325 h 10283825"/>
                                                                                      <a:gd name="connsiteX79" fmla="*/ 2857500 w 5680075"/>
                                                                                      <a:gd name="connsiteY79" fmla="*/ 879475 h 10283825"/>
                                                                                      <a:gd name="connsiteX80" fmla="*/ 2343150 w 5680075"/>
                                                                                      <a:gd name="connsiteY80" fmla="*/ 650875 h 10283825"/>
                                                                                      <a:gd name="connsiteX81" fmla="*/ 1752600 w 5680075"/>
                                                                                      <a:gd name="connsiteY81" fmla="*/ 269875 h 10283825"/>
                                                                                      <a:gd name="connsiteX82" fmla="*/ 1257300 w 5680075"/>
                                                                                      <a:gd name="connsiteY82" fmla="*/ 60325 h 10283825"/>
                                                                                      <a:gd name="connsiteX83" fmla="*/ 723900 w 5680075"/>
                                                                                      <a:gd name="connsiteY83" fmla="*/ 650875 h 10283825"/>
                                                                                      <a:gd name="connsiteX0" fmla="*/ 723900 w 5680075"/>
                                                                                      <a:gd name="connsiteY0" fmla="*/ 650875 h 10283825"/>
                                                                                      <a:gd name="connsiteX1" fmla="*/ 723900 w 5680075"/>
                                                                                      <a:gd name="connsiteY1" fmla="*/ 974725 h 10283825"/>
                                                                                      <a:gd name="connsiteX2" fmla="*/ 723900 w 5680075"/>
                                                                                      <a:gd name="connsiteY2" fmla="*/ 1203325 h 10283825"/>
                                                                                      <a:gd name="connsiteX3" fmla="*/ 742950 w 5680075"/>
                                                                                      <a:gd name="connsiteY3" fmla="*/ 1431925 h 10283825"/>
                                                                                      <a:gd name="connsiteX4" fmla="*/ 742950 w 5680075"/>
                                                                                      <a:gd name="connsiteY4" fmla="*/ 1546225 h 10283825"/>
                                                                                      <a:gd name="connsiteX5" fmla="*/ 571500 w 5680075"/>
                                                                                      <a:gd name="connsiteY5" fmla="*/ 1851025 h 10283825"/>
                                                                                      <a:gd name="connsiteX6" fmla="*/ 476250 w 5680075"/>
                                                                                      <a:gd name="connsiteY6" fmla="*/ 2098675 h 10283825"/>
                                                                                      <a:gd name="connsiteX7" fmla="*/ 457200 w 5680075"/>
                                                                                      <a:gd name="connsiteY7" fmla="*/ 2441575 h 10283825"/>
                                                                                      <a:gd name="connsiteX8" fmla="*/ 533400 w 5680075"/>
                                                                                      <a:gd name="connsiteY8" fmla="*/ 2651125 h 10283825"/>
                                                                                      <a:gd name="connsiteX9" fmla="*/ 533400 w 5680075"/>
                                                                                      <a:gd name="connsiteY9" fmla="*/ 2898775 h 10283825"/>
                                                                                      <a:gd name="connsiteX10" fmla="*/ 514350 w 5680075"/>
                                                                                      <a:gd name="connsiteY10" fmla="*/ 3108325 h 10283825"/>
                                                                                      <a:gd name="connsiteX11" fmla="*/ 285750 w 5680075"/>
                                                                                      <a:gd name="connsiteY11" fmla="*/ 3508375 h 10283825"/>
                                                                                      <a:gd name="connsiteX12" fmla="*/ 381000 w 5680075"/>
                                                                                      <a:gd name="connsiteY12" fmla="*/ 4041775 h 10283825"/>
                                                                                      <a:gd name="connsiteX13" fmla="*/ 342900 w 5680075"/>
                                                                                      <a:gd name="connsiteY13" fmla="*/ 4422775 h 10283825"/>
                                                                                      <a:gd name="connsiteX14" fmla="*/ 228600 w 5680075"/>
                                                                                      <a:gd name="connsiteY14" fmla="*/ 4575175 h 10283825"/>
                                                                                      <a:gd name="connsiteX15" fmla="*/ 171450 w 5680075"/>
                                                                                      <a:gd name="connsiteY15" fmla="*/ 4803775 h 10283825"/>
                                                                                      <a:gd name="connsiteX16" fmla="*/ 133350 w 5680075"/>
                                                                                      <a:gd name="connsiteY16" fmla="*/ 5032375 h 10283825"/>
                                                                                      <a:gd name="connsiteX17" fmla="*/ 171450 w 5680075"/>
                                                                                      <a:gd name="connsiteY17" fmla="*/ 5527675 h 10283825"/>
                                                                                      <a:gd name="connsiteX18" fmla="*/ 57150 w 5680075"/>
                                                                                      <a:gd name="connsiteY18" fmla="*/ 5889625 h 10283825"/>
                                                                                      <a:gd name="connsiteX19" fmla="*/ 114300 w 5680075"/>
                                                                                      <a:gd name="connsiteY19" fmla="*/ 6251575 h 10283825"/>
                                                                                      <a:gd name="connsiteX20" fmla="*/ 133350 w 5680075"/>
                                                                                      <a:gd name="connsiteY20" fmla="*/ 6594475 h 10283825"/>
                                                                                      <a:gd name="connsiteX21" fmla="*/ 76200 w 5680075"/>
                                                                                      <a:gd name="connsiteY21" fmla="*/ 6746875 h 10283825"/>
                                                                                      <a:gd name="connsiteX22" fmla="*/ 95250 w 5680075"/>
                                                                                      <a:gd name="connsiteY22" fmla="*/ 6975475 h 10283825"/>
                                                                                      <a:gd name="connsiteX23" fmla="*/ 0 w 5680075"/>
                                                                                      <a:gd name="connsiteY23" fmla="*/ 7546975 h 10283825"/>
                                                                                      <a:gd name="connsiteX24" fmla="*/ 95250 w 5680075"/>
                                                                                      <a:gd name="connsiteY24" fmla="*/ 7813675 h 10283825"/>
                                                                                      <a:gd name="connsiteX25" fmla="*/ 38100 w 5680075"/>
                                                                                      <a:gd name="connsiteY25" fmla="*/ 8023225 h 10283825"/>
                                                                                      <a:gd name="connsiteX26" fmla="*/ 57150 w 5680075"/>
                                                                                      <a:gd name="connsiteY26" fmla="*/ 8270875 h 10283825"/>
                                                                                      <a:gd name="connsiteX27" fmla="*/ 114300 w 5680075"/>
                                                                                      <a:gd name="connsiteY27" fmla="*/ 8366125 h 10283825"/>
                                                                                      <a:gd name="connsiteX28" fmla="*/ 361950 w 5680075"/>
                                                                                      <a:gd name="connsiteY28" fmla="*/ 8613775 h 10283825"/>
                                                                                      <a:gd name="connsiteX29" fmla="*/ 171450 w 5680075"/>
                                                                                      <a:gd name="connsiteY29" fmla="*/ 8766175 h 10283825"/>
                                                                                      <a:gd name="connsiteX30" fmla="*/ 209550 w 5680075"/>
                                                                                      <a:gd name="connsiteY30" fmla="*/ 9070975 h 10283825"/>
                                                                                      <a:gd name="connsiteX31" fmla="*/ 438150 w 5680075"/>
                                                                                      <a:gd name="connsiteY31" fmla="*/ 9585325 h 10283825"/>
                                                                                      <a:gd name="connsiteX32" fmla="*/ 666750 w 5680075"/>
                                                                                      <a:gd name="connsiteY32" fmla="*/ 9604375 h 10283825"/>
                                                                                      <a:gd name="connsiteX33" fmla="*/ 876300 w 5680075"/>
                                                                                      <a:gd name="connsiteY33" fmla="*/ 9775825 h 10283825"/>
                                                                                      <a:gd name="connsiteX34" fmla="*/ 1257300 w 5680075"/>
                                                                                      <a:gd name="connsiteY34" fmla="*/ 9794875 h 10283825"/>
                                                                                      <a:gd name="connsiteX35" fmla="*/ 1581150 w 5680075"/>
                                                                                      <a:gd name="connsiteY35" fmla="*/ 10061575 h 10283825"/>
                                                                                      <a:gd name="connsiteX36" fmla="*/ 1676400 w 5680075"/>
                                                                                      <a:gd name="connsiteY36" fmla="*/ 10213975 h 10283825"/>
                                                                                      <a:gd name="connsiteX37" fmla="*/ 1866900 w 5680075"/>
                                                                                      <a:gd name="connsiteY37" fmla="*/ 10252075 h 10283825"/>
                                                                                      <a:gd name="connsiteX38" fmla="*/ 2114550 w 5680075"/>
                                                                                      <a:gd name="connsiteY38" fmla="*/ 10271125 h 10283825"/>
                                                                                      <a:gd name="connsiteX39" fmla="*/ 2400300 w 5680075"/>
                                                                                      <a:gd name="connsiteY39" fmla="*/ 10175875 h 10283825"/>
                                                                                      <a:gd name="connsiteX40" fmla="*/ 2324100 w 5680075"/>
                                                                                      <a:gd name="connsiteY40" fmla="*/ 9852025 h 10283825"/>
                                                                                      <a:gd name="connsiteX41" fmla="*/ 2133600 w 5680075"/>
                                                                                      <a:gd name="connsiteY41" fmla="*/ 9642475 h 10283825"/>
                                                                                      <a:gd name="connsiteX42" fmla="*/ 2076450 w 5680075"/>
                                                                                      <a:gd name="connsiteY42" fmla="*/ 9299575 h 10283825"/>
                                                                                      <a:gd name="connsiteX43" fmla="*/ 2343150 w 5680075"/>
                                                                                      <a:gd name="connsiteY43" fmla="*/ 9051925 h 10283825"/>
                                                                                      <a:gd name="connsiteX44" fmla="*/ 2362200 w 5680075"/>
                                                                                      <a:gd name="connsiteY44" fmla="*/ 8709025 h 10283825"/>
                                                                                      <a:gd name="connsiteX45" fmla="*/ 2514600 w 5680075"/>
                                                                                      <a:gd name="connsiteY45" fmla="*/ 8518525 h 10283825"/>
                                                                                      <a:gd name="connsiteX46" fmla="*/ 2800350 w 5680075"/>
                                                                                      <a:gd name="connsiteY46" fmla="*/ 8194675 h 10283825"/>
                                                                                      <a:gd name="connsiteX47" fmla="*/ 3048000 w 5680075"/>
                                                                                      <a:gd name="connsiteY47" fmla="*/ 8004175 h 10283825"/>
                                                                                      <a:gd name="connsiteX48" fmla="*/ 3124200 w 5680075"/>
                                                                                      <a:gd name="connsiteY48" fmla="*/ 7756525 h 10283825"/>
                                                                                      <a:gd name="connsiteX49" fmla="*/ 3200400 w 5680075"/>
                                                                                      <a:gd name="connsiteY49" fmla="*/ 7489825 h 10283825"/>
                                                                                      <a:gd name="connsiteX50" fmla="*/ 3409950 w 5680075"/>
                                                                                      <a:gd name="connsiteY50" fmla="*/ 7299325 h 10283825"/>
                                                                                      <a:gd name="connsiteX51" fmla="*/ 3543300 w 5680075"/>
                                                                                      <a:gd name="connsiteY51" fmla="*/ 6994525 h 10283825"/>
                                                                                      <a:gd name="connsiteX52" fmla="*/ 4019550 w 5680075"/>
                                                                                      <a:gd name="connsiteY52" fmla="*/ 6956425 h 10283825"/>
                                                                                      <a:gd name="connsiteX53" fmla="*/ 4457700 w 5680075"/>
                                                                                      <a:gd name="connsiteY53" fmla="*/ 6956425 h 10283825"/>
                                                                                      <a:gd name="connsiteX54" fmla="*/ 4552950 w 5680075"/>
                                                                                      <a:gd name="connsiteY54" fmla="*/ 6727825 h 10283825"/>
                                                                                      <a:gd name="connsiteX55" fmla="*/ 4610100 w 5680075"/>
                                                                                      <a:gd name="connsiteY55" fmla="*/ 6099175 h 10283825"/>
                                                                                      <a:gd name="connsiteX56" fmla="*/ 4133850 w 5680075"/>
                                                                                      <a:gd name="connsiteY56" fmla="*/ 6003925 h 10283825"/>
                                                                                      <a:gd name="connsiteX57" fmla="*/ 4114800 w 5680075"/>
                                                                                      <a:gd name="connsiteY57" fmla="*/ 5756275 h 10283825"/>
                                                                                      <a:gd name="connsiteX58" fmla="*/ 4133850 w 5680075"/>
                                                                                      <a:gd name="connsiteY58" fmla="*/ 5451475 h 10283825"/>
                                                                                      <a:gd name="connsiteX59" fmla="*/ 4381500 w 5680075"/>
                                                                                      <a:gd name="connsiteY59" fmla="*/ 5127625 h 10283825"/>
                                                                                      <a:gd name="connsiteX60" fmla="*/ 4629150 w 5680075"/>
                                                                                      <a:gd name="connsiteY60" fmla="*/ 5051425 h 10283825"/>
                                                                                      <a:gd name="connsiteX61" fmla="*/ 4972050 w 5680075"/>
                                                                                      <a:gd name="connsiteY61" fmla="*/ 4689475 h 10283825"/>
                                                                                      <a:gd name="connsiteX62" fmla="*/ 5238750 w 5680075"/>
                                                                                      <a:gd name="connsiteY62" fmla="*/ 4479925 h 10283825"/>
                                                                                      <a:gd name="connsiteX63" fmla="*/ 5391150 w 5680075"/>
                                                                                      <a:gd name="connsiteY63" fmla="*/ 4194175 h 10283825"/>
                                                                                      <a:gd name="connsiteX64" fmla="*/ 5676900 w 5680075"/>
                                                                                      <a:gd name="connsiteY64" fmla="*/ 3908425 h 10283825"/>
                                                                                      <a:gd name="connsiteX65" fmla="*/ 5372100 w 5680075"/>
                                                                                      <a:gd name="connsiteY65" fmla="*/ 3565525 h 10283825"/>
                                                                                      <a:gd name="connsiteX66" fmla="*/ 5257800 w 5680075"/>
                                                                                      <a:gd name="connsiteY66" fmla="*/ 3413125 h 10283825"/>
                                                                                      <a:gd name="connsiteX67" fmla="*/ 4953000 w 5680075"/>
                                                                                      <a:gd name="connsiteY67" fmla="*/ 3184525 h 10283825"/>
                                                                                      <a:gd name="connsiteX68" fmla="*/ 4991100 w 5680075"/>
                                                                                      <a:gd name="connsiteY68" fmla="*/ 2955925 h 10283825"/>
                                                                                      <a:gd name="connsiteX69" fmla="*/ 4991100 w 5680075"/>
                                                                                      <a:gd name="connsiteY69" fmla="*/ 2784475 h 10283825"/>
                                                                                      <a:gd name="connsiteX70" fmla="*/ 4762500 w 5680075"/>
                                                                                      <a:gd name="connsiteY70" fmla="*/ 2517775 h 10283825"/>
                                                                                      <a:gd name="connsiteX71" fmla="*/ 4648200 w 5680075"/>
                                                                                      <a:gd name="connsiteY71" fmla="*/ 2289175 h 10283825"/>
                                                                                      <a:gd name="connsiteX72" fmla="*/ 4667250 w 5680075"/>
                                                                                      <a:gd name="connsiteY72" fmla="*/ 2155825 h 10283825"/>
                                                                                      <a:gd name="connsiteX73" fmla="*/ 4381500 w 5680075"/>
                                                                                      <a:gd name="connsiteY73" fmla="*/ 1889125 h 10283825"/>
                                                                                      <a:gd name="connsiteX74" fmla="*/ 4381500 w 5680075"/>
                                                                                      <a:gd name="connsiteY74" fmla="*/ 1527175 h 10283825"/>
                                                                                      <a:gd name="connsiteX75" fmla="*/ 4305300 w 5680075"/>
                                                                                      <a:gd name="connsiteY75" fmla="*/ 1470025 h 10283825"/>
                                                                                      <a:gd name="connsiteX76" fmla="*/ 3981450 w 5680075"/>
                                                                                      <a:gd name="connsiteY76" fmla="*/ 1279525 h 10283825"/>
                                                                                      <a:gd name="connsiteX77" fmla="*/ 3848100 w 5680075"/>
                                                                                      <a:gd name="connsiteY77" fmla="*/ 1127125 h 10283825"/>
                                                                                      <a:gd name="connsiteX78" fmla="*/ 3733800 w 5680075"/>
                                                                                      <a:gd name="connsiteY78" fmla="*/ 822325 h 10283825"/>
                                                                                      <a:gd name="connsiteX79" fmla="*/ 2857500 w 5680075"/>
                                                                                      <a:gd name="connsiteY79" fmla="*/ 879475 h 10283825"/>
                                                                                      <a:gd name="connsiteX80" fmla="*/ 2343150 w 5680075"/>
                                                                                      <a:gd name="connsiteY80" fmla="*/ 650875 h 10283825"/>
                                                                                      <a:gd name="connsiteX81" fmla="*/ 1752600 w 5680075"/>
                                                                                      <a:gd name="connsiteY81" fmla="*/ 269875 h 10283825"/>
                                                                                      <a:gd name="connsiteX82" fmla="*/ 1257300 w 5680075"/>
                                                                                      <a:gd name="connsiteY82" fmla="*/ 60325 h 10283825"/>
                                                                                      <a:gd name="connsiteX83" fmla="*/ 723900 w 5680075"/>
                                                                                      <a:gd name="connsiteY83" fmla="*/ 650875 h 10283825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9" y="connsiteY1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0" y="connsiteY2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1" y="connsiteY2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2" y="connsiteY2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3" y="connsiteY2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4" y="connsiteY2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5" y="connsiteY2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6" y="connsiteY2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7" y="connsiteY2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8" y="connsiteY2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9" y="connsiteY2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0" y="connsiteY3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1" y="connsiteY3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2" y="connsiteY3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3" y="connsiteY3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4" y="connsiteY3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5" y="connsiteY3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6" y="connsiteY3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7" y="connsiteY3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8" y="connsiteY3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9" y="connsiteY3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0" y="connsiteY4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1" y="connsiteY4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2" y="connsiteY4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3" y="connsiteY4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4" y="connsiteY4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5" y="connsiteY4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6" y="connsiteY4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7" y="connsiteY4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8" y="connsiteY4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9" y="connsiteY4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0" y="connsiteY5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1" y="connsiteY5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2" y="connsiteY5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3" y="connsiteY5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4" y="connsiteY5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5" y="connsiteY5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6" y="connsiteY5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7" y="connsiteY5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8" y="connsiteY5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9" y="connsiteY5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0" y="connsiteY6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1" y="connsiteY6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2" y="connsiteY6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3" y="connsiteY6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4" y="connsiteY6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5" y="connsiteY6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6" y="connsiteY6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7" y="connsiteY6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8" y="connsiteY6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9" y="connsiteY6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0" y="connsiteY7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1" y="connsiteY7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2" y="connsiteY7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3" y="connsiteY7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4" y="connsiteY7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5" y="connsiteY7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6" y="connsiteY7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7" y="connsiteY7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8" y="connsiteY7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9" y="connsiteY7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0" y="connsiteY8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1" y="connsiteY8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2" y="connsiteY8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3" y="connsiteY83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5680075" h="10283825">
                                                                                        <a:moveTo>
                                                                                          <a:pt x="723900" y="65087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635000" y="803275"/>
                                                                                          <a:pt x="723900" y="974725"/>
                                                                                          <a:pt x="723900" y="9747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23900" y="1066800"/>
                                                                                          <a:pt x="720725" y="1127125"/>
                                                                                          <a:pt x="723900" y="12033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27075" y="1279525"/>
                                                                                          <a:pt x="739775" y="1374775"/>
                                                                                          <a:pt x="742950" y="14319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46125" y="1489075"/>
                                                                                          <a:pt x="771525" y="1476375"/>
                                                                                          <a:pt x="742950" y="15462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14375" y="1616075"/>
                                                                                          <a:pt x="615950" y="1758950"/>
                                                                                          <a:pt x="571500" y="18510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27050" y="1943100"/>
                                                                                          <a:pt x="495300" y="2000250"/>
                                                                                          <a:pt x="476250" y="20986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57200" y="2197100"/>
                                                                                          <a:pt x="447675" y="2349500"/>
                                                                                          <a:pt x="457200" y="24415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6725" y="2533650"/>
                                                                                          <a:pt x="520700" y="2574925"/>
                                                                                          <a:pt x="533400" y="2651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46100" y="2727325"/>
                                                                                          <a:pt x="536575" y="2822575"/>
                                                                                          <a:pt x="533400" y="28987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30225" y="2974975"/>
                                                                                          <a:pt x="555625" y="3006725"/>
                                                                                          <a:pt x="514350" y="31083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73075" y="3209925"/>
                                                                                          <a:pt x="307975" y="3352800"/>
                                                                                          <a:pt x="285750" y="35083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3525" y="3663950"/>
                                                                                          <a:pt x="371475" y="3889375"/>
                                                                                          <a:pt x="381000" y="40417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90525" y="4194175"/>
                                                                                          <a:pt x="368300" y="4333875"/>
                                                                                          <a:pt x="342900" y="44227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7500" y="4511675"/>
                                                                                          <a:pt x="257175" y="4511675"/>
                                                                                          <a:pt x="228600" y="45751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0025" y="4638675"/>
                                                                                          <a:pt x="187325" y="4727575"/>
                                                                                          <a:pt x="171450" y="48037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5575" y="4879975"/>
                                                                                          <a:pt x="133350" y="4911725"/>
                                                                                          <a:pt x="133350" y="50323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3350" y="5153025"/>
                                                                                          <a:pt x="184150" y="5384800"/>
                                                                                          <a:pt x="171450" y="55276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8750" y="5670550"/>
                                                                                          <a:pt x="66675" y="5768975"/>
                                                                                          <a:pt x="57150" y="58896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7625" y="6010275"/>
                                                                                          <a:pt x="101600" y="6134100"/>
                                                                                          <a:pt x="114300" y="62515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7000" y="6369050"/>
                                                                                          <a:pt x="139700" y="6511925"/>
                                                                                          <a:pt x="133350" y="65944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7000" y="6677025"/>
                                                                                          <a:pt x="82550" y="6683375"/>
                                                                                          <a:pt x="76200" y="67468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9850" y="6810375"/>
                                                                                          <a:pt x="107950" y="6842125"/>
                                                                                          <a:pt x="95250" y="69754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2550" y="7108825"/>
                                                                                          <a:pt x="0" y="7407275"/>
                                                                                          <a:pt x="0" y="75469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0" y="7686675"/>
                                                                                          <a:pt x="88900" y="7734300"/>
                                                                                          <a:pt x="95250" y="78136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1600" y="7893050"/>
                                                                                          <a:pt x="44450" y="7947025"/>
                                                                                          <a:pt x="38100" y="80232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750" y="8099425"/>
                                                                                          <a:pt x="44450" y="8213725"/>
                                                                                          <a:pt x="57150" y="82708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9850" y="8328025"/>
                                                                                          <a:pt x="63500" y="8308975"/>
                                                                                          <a:pt x="114300" y="8366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5100" y="8423275"/>
                                                                                          <a:pt x="352425" y="8547100"/>
                                                                                          <a:pt x="361950" y="86137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71475" y="8680450"/>
                                                                                          <a:pt x="196850" y="8689975"/>
                                                                                          <a:pt x="171450" y="87661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6050" y="8842375"/>
                                                                                          <a:pt x="165100" y="8934450"/>
                                                                                          <a:pt x="209550" y="90709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54000" y="9207500"/>
                                                                                          <a:pt x="361950" y="9496425"/>
                                                                                          <a:pt x="438150" y="95853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14350" y="9674225"/>
                                                                                          <a:pt x="593725" y="9572625"/>
                                                                                          <a:pt x="666750" y="96043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39775" y="9636125"/>
                                                                                          <a:pt x="777875" y="9744075"/>
                                                                                          <a:pt x="876300" y="97758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74725" y="9807575"/>
                                                                                          <a:pt x="1139825" y="9747250"/>
                                                                                          <a:pt x="1257300" y="97948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74775" y="9842500"/>
                                                                                          <a:pt x="1511300" y="9991725"/>
                                                                                          <a:pt x="1581150" y="100615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51000" y="10131425"/>
                                                                                          <a:pt x="1628775" y="10182225"/>
                                                                                          <a:pt x="1676400" y="102139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24025" y="10245725"/>
                                                                                          <a:pt x="1793875" y="10242550"/>
                                                                                          <a:pt x="1866900" y="102520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39925" y="10261600"/>
                                                                                          <a:pt x="2025650" y="10283825"/>
                                                                                          <a:pt x="2114550" y="10271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03450" y="10258425"/>
                                                                                          <a:pt x="2365375" y="10245725"/>
                                                                                          <a:pt x="2400300" y="101758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35225" y="10106025"/>
                                                                                          <a:pt x="2368550" y="9940925"/>
                                                                                          <a:pt x="2324100" y="98520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79650" y="9763125"/>
                                                                                          <a:pt x="2174875" y="9734550"/>
                                                                                          <a:pt x="2133600" y="96424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92325" y="9550400"/>
                                                                                          <a:pt x="2041525" y="9398000"/>
                                                                                          <a:pt x="2076450" y="92995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11375" y="9201150"/>
                                                                                          <a:pt x="2295525" y="9150350"/>
                                                                                          <a:pt x="2343150" y="90519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390775" y="8953500"/>
                                                                                          <a:pt x="2333625" y="8797925"/>
                                                                                          <a:pt x="2362200" y="87090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390775" y="8620125"/>
                                                                                          <a:pt x="2441575" y="8604250"/>
                                                                                          <a:pt x="2514600" y="85185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587625" y="8432800"/>
                                                                                          <a:pt x="2711450" y="8280400"/>
                                                                                          <a:pt x="2800350" y="81946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889250" y="8108950"/>
                                                                                          <a:pt x="2994025" y="8077200"/>
                                                                                          <a:pt x="3048000" y="80041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01975" y="7931150"/>
                                                                                          <a:pt x="3098800" y="7842250"/>
                                                                                          <a:pt x="3124200" y="77565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49600" y="7670800"/>
                                                                                          <a:pt x="3152775" y="7566025"/>
                                                                                          <a:pt x="3200400" y="74898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248025" y="7413625"/>
                                                                                          <a:pt x="3352800" y="7381875"/>
                                                                                          <a:pt x="3409950" y="72993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467100" y="7216775"/>
                                                                                          <a:pt x="3441700" y="7051675"/>
                                                                                          <a:pt x="3543300" y="69945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644900" y="6937375"/>
                                                                                          <a:pt x="3867150" y="6962775"/>
                                                                                          <a:pt x="4019550" y="69564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71950" y="6950075"/>
                                                                                          <a:pt x="4368800" y="6994525"/>
                                                                                          <a:pt x="4457700" y="69564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546600" y="6918325"/>
                                                                                          <a:pt x="4527550" y="6870700"/>
                                                                                          <a:pt x="4552950" y="67278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578350" y="6584950"/>
                                                                                          <a:pt x="4679950" y="6219825"/>
                                                                                          <a:pt x="4610100" y="60991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540250" y="5978525"/>
                                                                                          <a:pt x="4216400" y="6061075"/>
                                                                                          <a:pt x="4133850" y="60039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51300" y="5946775"/>
                                                                                          <a:pt x="4114800" y="5848350"/>
                                                                                          <a:pt x="4114800" y="57562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14800" y="5664200"/>
                                                                                          <a:pt x="4089400" y="5556250"/>
                                                                                          <a:pt x="4133850" y="54514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78300" y="5346700"/>
                                                                                          <a:pt x="4298950" y="5194300"/>
                                                                                          <a:pt x="4381500" y="51276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64050" y="5060950"/>
                                                                                          <a:pt x="4530725" y="5124450"/>
                                                                                          <a:pt x="4629150" y="50514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727575" y="4978400"/>
                                                                                          <a:pt x="4870450" y="4784725"/>
                                                                                          <a:pt x="4972050" y="46894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073650" y="4594225"/>
                                                                                          <a:pt x="5168900" y="4562475"/>
                                                                                          <a:pt x="5238750" y="44799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308600" y="4397375"/>
                                                                                          <a:pt x="5318125" y="4289425"/>
                                                                                          <a:pt x="5391150" y="41941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464175" y="4098925"/>
                                                                                          <a:pt x="5680075" y="4013200"/>
                                                                                          <a:pt x="5676900" y="39084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73725" y="3803650"/>
                                                                                          <a:pt x="5441950" y="3648075"/>
                                                                                          <a:pt x="5372100" y="35655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302250" y="3482975"/>
                                                                                          <a:pt x="5327650" y="3476625"/>
                                                                                          <a:pt x="5257800" y="3413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187950" y="3349625"/>
                                                                                          <a:pt x="4997450" y="3260725"/>
                                                                                          <a:pt x="4953000" y="31845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908550" y="3108325"/>
                                                                                          <a:pt x="4984750" y="3022600"/>
                                                                                          <a:pt x="4991100" y="29559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997450" y="2889250"/>
                                                                                          <a:pt x="5029200" y="2857500"/>
                                                                                          <a:pt x="4991100" y="27844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953000" y="2711450"/>
                                                                                          <a:pt x="4819650" y="2600325"/>
                                                                                          <a:pt x="4762500" y="25177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705350" y="2435225"/>
                                                                                          <a:pt x="4664075" y="2349500"/>
                                                                                          <a:pt x="4648200" y="22891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32325" y="2228850"/>
                                                                                          <a:pt x="4711700" y="2222500"/>
                                                                                          <a:pt x="4667250" y="21558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22800" y="2089150"/>
                                                                                          <a:pt x="4429125" y="1993900"/>
                                                                                          <a:pt x="4381500" y="1889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333875" y="1784350"/>
                                                                                          <a:pt x="4394200" y="1597025"/>
                                                                                          <a:pt x="4381500" y="15271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368800" y="1457325"/>
                                                                                          <a:pt x="4371975" y="1511300"/>
                                                                                          <a:pt x="4305300" y="14700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238625" y="1428750"/>
                                                                                          <a:pt x="4057650" y="1336675"/>
                                                                                          <a:pt x="3981450" y="12795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905250" y="1222375"/>
                                                                                          <a:pt x="3889375" y="1203325"/>
                                                                                          <a:pt x="3848100" y="1127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806825" y="1050925"/>
                                                                                          <a:pt x="3898900" y="863600"/>
                                                                                          <a:pt x="3733800" y="8223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568700" y="781050"/>
                                                                                          <a:pt x="3089275" y="908050"/>
                                                                                          <a:pt x="2857500" y="8794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25725" y="850900"/>
                                                                                          <a:pt x="2527300" y="752475"/>
                                                                                          <a:pt x="2343150" y="6508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59000" y="549275"/>
                                                                                          <a:pt x="1933575" y="368300"/>
                                                                                          <a:pt x="1752600" y="2698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71625" y="171450"/>
                                                                                          <a:pt x="1425575" y="0"/>
                                                                                          <a:pt x="1257300" y="603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89025" y="120650"/>
                                                                                          <a:pt x="812800" y="498475"/>
                                                                                          <a:pt x="723900" y="65087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grpFill/>
                                                                                  <a:ln w="6350">
                                                                                    <a:solidFill>
                                                                                      <a:schemeClr val="bg1">
                                                                                        <a:lumMod val="65000"/>
                                                                                      </a:schemeClr>
                                                                                    </a:solidFill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1">
                                                                                    <a:schemeClr val="accent1"/>
                                                                                  </a:lnRef>
                                                                                  <a:fillRef idx="0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tx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 defTabSz="957816" eaLnBrk="1" fontAlgn="auto" hangingPunct="1">
                                                                                      <a:spcBef>
                                                                                        <a:spcPts val="0"/>
                                                                                      </a:spcBef>
                                                                                      <a:spcAft>
                                                                                        <a:spcPts val="0"/>
                                                                                      </a:spcAft>
                                                                                      <a:defRPr/>
                                                                                    </a:pPr>
                                                                                    <a:endParaRPr lang="en-US">
                                                                                      <a:latin typeface="Arial Narrow" pitchFamily="34" charset="0"/>
                                                                                    </a:endParaRPr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grpSp>
                                                                                <p:nvGrpSpPr>
                                                                                  <p:cNvPr id="456" name="Группа 268"/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-25498425" y="-31019750"/>
                                                                                    <a:ext cx="63237477" cy="62542737"/>
                                                                                    <a:chOff x="-25498425" y="-31019750"/>
                                                                                    <a:chExt cx="63237477" cy="62542737"/>
                                                                                  </a:xfrm>
                                                                                  <a:grpFill/>
                                                                                </p:grpSpPr>
                                                                                <p:sp>
                                                                                  <p:nvSpPr>
                                                                                    <p:cNvPr id="457" name="Полилиния 456"/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-25498425" y="-7854950"/>
                                                                                      <a:ext cx="2022475" cy="2286000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1914525 w 2022475"/>
                                                                                        <a:gd name="connsiteY0" fmla="*/ 768350 h 2286000"/>
                                                                                        <a:gd name="connsiteX1" fmla="*/ 1762125 w 2022475"/>
                                                                                        <a:gd name="connsiteY1" fmla="*/ 463550 h 2286000"/>
                                                                                        <a:gd name="connsiteX2" fmla="*/ 1743075 w 2022475"/>
                                                                                        <a:gd name="connsiteY2" fmla="*/ 330200 h 2286000"/>
                                                                                        <a:gd name="connsiteX3" fmla="*/ 1743075 w 2022475"/>
                                                                                        <a:gd name="connsiteY3" fmla="*/ 196850 h 2286000"/>
                                                                                        <a:gd name="connsiteX4" fmla="*/ 1438275 w 2022475"/>
                                                                                        <a:gd name="connsiteY4" fmla="*/ 101600 h 2286000"/>
                                                                                        <a:gd name="connsiteX5" fmla="*/ 1114425 w 2022475"/>
                                                                                        <a:gd name="connsiteY5" fmla="*/ 63500 h 2286000"/>
                                                                                        <a:gd name="connsiteX6" fmla="*/ 847725 w 2022475"/>
                                                                                        <a:gd name="connsiteY6" fmla="*/ 6350 h 2286000"/>
                                                                                        <a:gd name="connsiteX7" fmla="*/ 619125 w 2022475"/>
                                                                                        <a:gd name="connsiteY7" fmla="*/ 101600 h 2286000"/>
                                                                                        <a:gd name="connsiteX8" fmla="*/ 428625 w 2022475"/>
                                                                                        <a:gd name="connsiteY8" fmla="*/ 158750 h 2286000"/>
                                                                                        <a:gd name="connsiteX9" fmla="*/ 295275 w 2022475"/>
                                                                                        <a:gd name="connsiteY9" fmla="*/ 501650 h 2286000"/>
                                                                                        <a:gd name="connsiteX10" fmla="*/ 257175 w 2022475"/>
                                                                                        <a:gd name="connsiteY10" fmla="*/ 749300 h 2286000"/>
                                                                                        <a:gd name="connsiteX11" fmla="*/ 142875 w 2022475"/>
                                                                                        <a:gd name="connsiteY11" fmla="*/ 1054100 h 2286000"/>
                                                                                        <a:gd name="connsiteX12" fmla="*/ 9525 w 2022475"/>
                                                                                        <a:gd name="connsiteY12" fmla="*/ 1225550 h 2286000"/>
                                                                                        <a:gd name="connsiteX13" fmla="*/ 85725 w 2022475"/>
                                                                                        <a:gd name="connsiteY13" fmla="*/ 1416050 h 2286000"/>
                                                                                        <a:gd name="connsiteX14" fmla="*/ 123825 w 2022475"/>
                                                                                        <a:gd name="connsiteY14" fmla="*/ 1549400 h 2286000"/>
                                                                                        <a:gd name="connsiteX15" fmla="*/ 161925 w 2022475"/>
                                                                                        <a:gd name="connsiteY15" fmla="*/ 1758950 h 2286000"/>
                                                                                        <a:gd name="connsiteX16" fmla="*/ 352425 w 2022475"/>
                                                                                        <a:gd name="connsiteY16" fmla="*/ 1854200 h 2286000"/>
                                                                                        <a:gd name="connsiteX17" fmla="*/ 409575 w 2022475"/>
                                                                                        <a:gd name="connsiteY17" fmla="*/ 1701800 h 2286000"/>
                                                                                        <a:gd name="connsiteX18" fmla="*/ 542925 w 2022475"/>
                                                                                        <a:gd name="connsiteY18" fmla="*/ 1587500 h 2286000"/>
                                                                                        <a:gd name="connsiteX19" fmla="*/ 657225 w 2022475"/>
                                                                                        <a:gd name="connsiteY19" fmla="*/ 1530350 h 2286000"/>
                                                                                        <a:gd name="connsiteX20" fmla="*/ 828675 w 2022475"/>
                                                                                        <a:gd name="connsiteY20" fmla="*/ 1663700 h 2286000"/>
                                                                                        <a:gd name="connsiteX21" fmla="*/ 923925 w 2022475"/>
                                                                                        <a:gd name="connsiteY21" fmla="*/ 1530350 h 2286000"/>
                                                                                        <a:gd name="connsiteX22" fmla="*/ 1000125 w 2022475"/>
                                                                                        <a:gd name="connsiteY22" fmla="*/ 1339850 h 2286000"/>
                                                                                        <a:gd name="connsiteX23" fmla="*/ 1209675 w 2022475"/>
                                                                                        <a:gd name="connsiteY23" fmla="*/ 1206500 h 2286000"/>
                                                                                        <a:gd name="connsiteX24" fmla="*/ 1323975 w 2022475"/>
                                                                                        <a:gd name="connsiteY24" fmla="*/ 1244600 h 2286000"/>
                                                                                        <a:gd name="connsiteX25" fmla="*/ 1304925 w 2022475"/>
                                                                                        <a:gd name="connsiteY25" fmla="*/ 1492250 h 2286000"/>
                                                                                        <a:gd name="connsiteX26" fmla="*/ 1266825 w 2022475"/>
                                                                                        <a:gd name="connsiteY26" fmla="*/ 1739900 h 2286000"/>
                                                                                        <a:gd name="connsiteX27" fmla="*/ 1228725 w 2022475"/>
                                                                                        <a:gd name="connsiteY27" fmla="*/ 1949450 h 2286000"/>
                                                                                        <a:gd name="connsiteX28" fmla="*/ 1476375 w 2022475"/>
                                                                                        <a:gd name="connsiteY28" fmla="*/ 2254250 h 2286000"/>
                                                                                        <a:gd name="connsiteX29" fmla="*/ 1571625 w 2022475"/>
                                                                                        <a:gd name="connsiteY29" fmla="*/ 2139950 h 2286000"/>
                                                                                        <a:gd name="connsiteX30" fmla="*/ 1819275 w 2022475"/>
                                                                                        <a:gd name="connsiteY30" fmla="*/ 1797050 h 2286000"/>
                                                                                        <a:gd name="connsiteX31" fmla="*/ 1971675 w 2022475"/>
                                                                                        <a:gd name="connsiteY31" fmla="*/ 1587500 h 2286000"/>
                                                                                        <a:gd name="connsiteX32" fmla="*/ 2009775 w 2022475"/>
                                                                                        <a:gd name="connsiteY32" fmla="*/ 1206500 h 2286000"/>
                                                                                        <a:gd name="connsiteX33" fmla="*/ 1914525 w 2022475"/>
                                                                                        <a:gd name="connsiteY33" fmla="*/ 768350 h 2286000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5" y="connsiteY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6" y="connsiteY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7" y="connsiteY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8" y="connsiteY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9" y="connsiteY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0" y="connsiteY1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1" y="connsiteY1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2" y="connsiteY1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3" y="connsiteY1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4" y="connsiteY1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5" y="connsiteY1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6" y="connsiteY1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7" y="connsiteY1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8" y="connsiteY1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9" y="connsiteY1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0" y="connsiteY2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1" y="connsiteY2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2" y="connsiteY2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3" y="connsiteY2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4" y="connsiteY24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5" y="connsiteY25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6" y="connsiteY26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7" y="connsiteY27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8" y="connsiteY28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9" y="connsiteY29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0" y="connsiteY3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1" y="connsiteY3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2" y="connsiteY3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3" y="connsiteY33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2022475" h="2286000">
                                                                                          <a:moveTo>
                                                                                            <a:pt x="1914525" y="768350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1873250" y="644525"/>
                                                                                            <a:pt x="1790700" y="536575"/>
                                                                                            <a:pt x="1762125" y="4635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733550" y="390525"/>
                                                                                            <a:pt x="1746250" y="374650"/>
                                                                                            <a:pt x="1743075" y="3302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739900" y="285750"/>
                                                                                            <a:pt x="1793875" y="234950"/>
                                                                                            <a:pt x="1743075" y="1968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692275" y="158750"/>
                                                                                            <a:pt x="1543050" y="123825"/>
                                                                                            <a:pt x="1438275" y="1016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333500" y="79375"/>
                                                                                            <a:pt x="1212850" y="79375"/>
                                                                                            <a:pt x="1114425" y="635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016000" y="47625"/>
                                                                                            <a:pt x="930275" y="0"/>
                                                                                            <a:pt x="847725" y="63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765175" y="12700"/>
                                                                                            <a:pt x="688975" y="76200"/>
                                                                                            <a:pt x="619125" y="1016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49275" y="127000"/>
                                                                                            <a:pt x="482600" y="92075"/>
                                                                                            <a:pt x="428625" y="1587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74650" y="225425"/>
                                                                                            <a:pt x="323850" y="403225"/>
                                                                                            <a:pt x="295275" y="5016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66700" y="600075"/>
                                                                                            <a:pt x="282575" y="657225"/>
                                                                                            <a:pt x="257175" y="7493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31775" y="841375"/>
                                                                                            <a:pt x="184150" y="974725"/>
                                                                                            <a:pt x="142875" y="10541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01600" y="1133475"/>
                                                                                            <a:pt x="19050" y="1165225"/>
                                                                                            <a:pt x="9525" y="12255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0" y="1285875"/>
                                                                                            <a:pt x="66675" y="1362075"/>
                                                                                            <a:pt x="85725" y="14160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04775" y="1470025"/>
                                                                                            <a:pt x="111125" y="1492250"/>
                                                                                            <a:pt x="123825" y="15494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36525" y="1606550"/>
                                                                                            <a:pt x="123825" y="1708150"/>
                                                                                            <a:pt x="161925" y="17589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00025" y="1809750"/>
                                                                                            <a:pt x="311150" y="1863725"/>
                                                                                            <a:pt x="352425" y="18542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93700" y="1844675"/>
                                                                                            <a:pt x="377825" y="1746250"/>
                                                                                            <a:pt x="409575" y="17018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441325" y="1657350"/>
                                                                                            <a:pt x="501650" y="1616075"/>
                                                                                            <a:pt x="542925" y="15875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584200" y="1558925"/>
                                                                                            <a:pt x="609600" y="1517650"/>
                                                                                            <a:pt x="657225" y="15303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704850" y="1543050"/>
                                                                                            <a:pt x="784225" y="1663700"/>
                                                                                            <a:pt x="828675" y="16637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873125" y="1663700"/>
                                                                                            <a:pt x="895350" y="1584325"/>
                                                                                            <a:pt x="923925" y="15303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952500" y="1476375"/>
                                                                                            <a:pt x="952500" y="1393825"/>
                                                                                            <a:pt x="1000125" y="13398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047750" y="1285875"/>
                                                                                            <a:pt x="1155700" y="1222375"/>
                                                                                            <a:pt x="1209675" y="12065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263650" y="1190625"/>
                                                                                            <a:pt x="1308100" y="1196975"/>
                                                                                            <a:pt x="1323975" y="12446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339850" y="1292225"/>
                                                                                            <a:pt x="1314450" y="1409700"/>
                                                                                            <a:pt x="1304925" y="14922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295400" y="1574800"/>
                                                                                            <a:pt x="1279525" y="1663700"/>
                                                                                            <a:pt x="1266825" y="17399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254125" y="1816100"/>
                                                                                            <a:pt x="1193800" y="1863725"/>
                                                                                            <a:pt x="1228725" y="19494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263650" y="2035175"/>
                                                                                            <a:pt x="1419225" y="2222500"/>
                                                                                            <a:pt x="1476375" y="22542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533525" y="2286000"/>
                                                                                            <a:pt x="1514475" y="2216150"/>
                                                                                            <a:pt x="1571625" y="21399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628775" y="2063750"/>
                                                                                            <a:pt x="1819275" y="1797050"/>
                                                                                            <a:pt x="1819275" y="179705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885950" y="1704975"/>
                                                                                            <a:pt x="1939925" y="1685925"/>
                                                                                            <a:pt x="1971675" y="15875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2003425" y="1489075"/>
                                                                                            <a:pt x="2022475" y="1346200"/>
                                                                                            <a:pt x="2009775" y="120650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1997075" y="1066800"/>
                                                                                            <a:pt x="1955800" y="892175"/>
                                                                                            <a:pt x="1914525" y="768350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grpFill/>
                                                                                    <a:ln w="6350">
                                                                                      <a:solidFill>
                                                                                        <a:schemeClr val="bg1">
                                                                                          <a:lumMod val="65000"/>
                                                                                        </a:schemeClr>
                                                                                      </a:solidFill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1">
                                                                                      <a:schemeClr val="accent1"/>
                                                                                    </a:lnRef>
                                                                                    <a:fillRef idx="0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tx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 defTabSz="957816" eaLnBrk="1" fontAlgn="auto" hangingPunct="1">
                                                                                        <a:spcBef>
                                                                                          <a:spcPts val="0"/>
                                                                                        </a:spcBef>
                                                                                        <a:spcAft>
                                                                                          <a:spcPts val="0"/>
                                                                                        </a:spcAft>
                                                                                        <a:defRPr/>
                                                                                      </a:pPr>
                                                                                      <a:endParaRPr lang="en-US">
                                                                                        <a:latin typeface="Arial Narrow" pitchFamily="34" charset="0"/>
                                                                                      </a:endParaRPr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458" name="Группа 266"/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-23837900" y="-31019750"/>
                                                                                      <a:ext cx="61576952" cy="62542737"/>
                                                                                      <a:chOff x="-23837900" y="-31019750"/>
                                                                                      <a:chExt cx="61576952" cy="62542737"/>
                                                                                    </a:xfrm>
                                                                                    <a:grpFill/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459" name="Группа 264"/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-21059775" y="-31019750"/>
                                                                                        <a:ext cx="58798827" cy="62542737"/>
                                                                                        <a:chOff x="-21059775" y="-31019750"/>
                                                                                        <a:chExt cx="58798827" cy="62542737"/>
                                                                                      </a:xfrm>
                                                                                      <a:grpFill/>
                                                                                    </p:grpSpPr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461" name="Полилиния 460"/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-13447486" y="17521162"/>
                                                                                          <a:ext cx="4821162" cy="3077028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239486 w 4821162"/>
                                                                                            <a:gd name="connsiteY0" fmla="*/ 273352 h 3077028"/>
                                                                                            <a:gd name="connsiteX1" fmla="*/ 94343 w 4821162"/>
                                                                                            <a:gd name="connsiteY1" fmla="*/ 447524 h 3077028"/>
                                                                                            <a:gd name="connsiteX2" fmla="*/ 94343 w 4821162"/>
                                                                                            <a:gd name="connsiteY2" fmla="*/ 723295 h 3077028"/>
                                                                                            <a:gd name="connsiteX3" fmla="*/ 21772 w 4821162"/>
                                                                                            <a:gd name="connsiteY3" fmla="*/ 882952 h 3077028"/>
                                                                                            <a:gd name="connsiteX4" fmla="*/ 108857 w 4821162"/>
                                                                                            <a:gd name="connsiteY4" fmla="*/ 1187752 h 3077028"/>
                                                                                            <a:gd name="connsiteX5" fmla="*/ 65315 w 4821162"/>
                                                                                            <a:gd name="connsiteY5" fmla="*/ 1376438 h 3077028"/>
                                                                                            <a:gd name="connsiteX6" fmla="*/ 7257 w 4821162"/>
                                                                                            <a:gd name="connsiteY6" fmla="*/ 1536095 h 3077028"/>
                                                                                            <a:gd name="connsiteX7" fmla="*/ 21772 w 4821162"/>
                                                                                            <a:gd name="connsiteY7" fmla="*/ 1724781 h 3077028"/>
                                                                                            <a:gd name="connsiteX8" fmla="*/ 79829 w 4821162"/>
                                                                                            <a:gd name="connsiteY8" fmla="*/ 1855409 h 3077028"/>
                                                                                            <a:gd name="connsiteX9" fmla="*/ 195943 w 4821162"/>
                                                                                            <a:gd name="connsiteY9" fmla="*/ 2029581 h 3077028"/>
                                                                                            <a:gd name="connsiteX10" fmla="*/ 224972 w 4821162"/>
                                                                                            <a:gd name="connsiteY10" fmla="*/ 2174724 h 3077028"/>
                                                                                            <a:gd name="connsiteX11" fmla="*/ 529772 w 4821162"/>
                                                                                            <a:gd name="connsiteY11" fmla="*/ 2377924 h 3077028"/>
                                                                                            <a:gd name="connsiteX12" fmla="*/ 863600 w 4821162"/>
                                                                                            <a:gd name="connsiteY12" fmla="*/ 2494038 h 3077028"/>
                                                                                            <a:gd name="connsiteX13" fmla="*/ 1081315 w 4821162"/>
                                                                                            <a:gd name="connsiteY13" fmla="*/ 2465009 h 3077028"/>
                                                                                            <a:gd name="connsiteX14" fmla="*/ 1270000 w 4821162"/>
                                                                                            <a:gd name="connsiteY14" fmla="*/ 2494038 h 3077028"/>
                                                                                            <a:gd name="connsiteX15" fmla="*/ 1444172 w 4821162"/>
                                                                                            <a:gd name="connsiteY15" fmla="*/ 2595638 h 3077028"/>
                                                                                            <a:gd name="connsiteX16" fmla="*/ 1748972 w 4821162"/>
                                                                                            <a:gd name="connsiteY16" fmla="*/ 2798838 h 3077028"/>
                                                                                            <a:gd name="connsiteX17" fmla="*/ 1937657 w 4821162"/>
                                                                                            <a:gd name="connsiteY17" fmla="*/ 2856895 h 3077028"/>
                                                                                            <a:gd name="connsiteX18" fmla="*/ 2097315 w 4821162"/>
                                                                                            <a:gd name="connsiteY18" fmla="*/ 2798838 h 3077028"/>
                                                                                            <a:gd name="connsiteX19" fmla="*/ 2286000 w 4821162"/>
                                                                                            <a:gd name="connsiteY19" fmla="*/ 2769809 h 3077028"/>
                                                                                            <a:gd name="connsiteX20" fmla="*/ 2445657 w 4821162"/>
                                                                                            <a:gd name="connsiteY20" fmla="*/ 2755295 h 3077028"/>
                                                                                            <a:gd name="connsiteX21" fmla="*/ 2605315 w 4821162"/>
                                                                                            <a:gd name="connsiteY21" fmla="*/ 2755295 h 3077028"/>
                                                                                            <a:gd name="connsiteX22" fmla="*/ 2866572 w 4821162"/>
                                                                                            <a:gd name="connsiteY22" fmla="*/ 2697238 h 3077028"/>
                                                                                            <a:gd name="connsiteX23" fmla="*/ 2924629 w 4821162"/>
                                                                                            <a:gd name="connsiteY23" fmla="*/ 2668209 h 3077028"/>
                                                                                            <a:gd name="connsiteX24" fmla="*/ 3098800 w 4821162"/>
                                                                                            <a:gd name="connsiteY24" fmla="*/ 2668209 h 3077028"/>
                                                                                            <a:gd name="connsiteX25" fmla="*/ 3302000 w 4821162"/>
                                                                                            <a:gd name="connsiteY25" fmla="*/ 2668209 h 3077028"/>
                                                                                            <a:gd name="connsiteX26" fmla="*/ 3490686 w 4821162"/>
                                                                                            <a:gd name="connsiteY26" fmla="*/ 2784324 h 3077028"/>
                                                                                            <a:gd name="connsiteX27" fmla="*/ 3519715 w 4821162"/>
                                                                                            <a:gd name="connsiteY27" fmla="*/ 2856895 h 3077028"/>
                                                                                            <a:gd name="connsiteX28" fmla="*/ 3664857 w 4821162"/>
                                                                                            <a:gd name="connsiteY28" fmla="*/ 2958495 h 3077028"/>
                                                                                            <a:gd name="connsiteX29" fmla="*/ 3853543 w 4821162"/>
                                                                                            <a:gd name="connsiteY29" fmla="*/ 2987524 h 3077028"/>
                                                                                            <a:gd name="connsiteX30" fmla="*/ 4056743 w 4821162"/>
                                                                                            <a:gd name="connsiteY30" fmla="*/ 3016552 h 3077028"/>
                                                                                            <a:gd name="connsiteX31" fmla="*/ 4172857 w 4821162"/>
                                                                                            <a:gd name="connsiteY31" fmla="*/ 3074609 h 3077028"/>
                                                                                            <a:gd name="connsiteX32" fmla="*/ 4245429 w 4821162"/>
                                                                                            <a:gd name="connsiteY32" fmla="*/ 3031067 h 3077028"/>
                                                                                            <a:gd name="connsiteX33" fmla="*/ 4376057 w 4821162"/>
                                                                                            <a:gd name="connsiteY33" fmla="*/ 2943981 h 3077028"/>
                                                                                            <a:gd name="connsiteX34" fmla="*/ 4564743 w 4821162"/>
                                                                                            <a:gd name="connsiteY34" fmla="*/ 2784324 h 3077028"/>
                                                                                            <a:gd name="connsiteX35" fmla="*/ 4579257 w 4821162"/>
                                                                                            <a:gd name="connsiteY35" fmla="*/ 2595638 h 3077028"/>
                                                                                            <a:gd name="connsiteX36" fmla="*/ 4637315 w 4821162"/>
                                                                                            <a:gd name="connsiteY36" fmla="*/ 2494038 h 3077028"/>
                                                                                            <a:gd name="connsiteX37" fmla="*/ 4782457 w 4821162"/>
                                                                                            <a:gd name="connsiteY37" fmla="*/ 2392438 h 3077028"/>
                                                                                            <a:gd name="connsiteX38" fmla="*/ 4796972 w 4821162"/>
                                                                                            <a:gd name="connsiteY38" fmla="*/ 1811867 h 3077028"/>
                                                                                            <a:gd name="connsiteX39" fmla="*/ 4637315 w 4821162"/>
                                                                                            <a:gd name="connsiteY39" fmla="*/ 1361924 h 3077028"/>
                                                                                            <a:gd name="connsiteX40" fmla="*/ 4347029 w 4821162"/>
                                                                                            <a:gd name="connsiteY40" fmla="*/ 1100667 h 3077028"/>
                                                                                            <a:gd name="connsiteX41" fmla="*/ 3751943 w 4821162"/>
                                                                                            <a:gd name="connsiteY41" fmla="*/ 984552 h 3077028"/>
                                                                                            <a:gd name="connsiteX42" fmla="*/ 3040743 w 4821162"/>
                                                                                            <a:gd name="connsiteY42" fmla="*/ 955524 h 3077028"/>
                                                                                            <a:gd name="connsiteX43" fmla="*/ 2750457 w 4821162"/>
                                                                                            <a:gd name="connsiteY43" fmla="*/ 897467 h 3077028"/>
                                                                                            <a:gd name="connsiteX44" fmla="*/ 2082800 w 4821162"/>
                                                                                            <a:gd name="connsiteY44" fmla="*/ 868438 h 3077028"/>
                                                                                            <a:gd name="connsiteX45" fmla="*/ 1328057 w 4821162"/>
                                                                                            <a:gd name="connsiteY45" fmla="*/ 1013581 h 3077028"/>
                                                                                            <a:gd name="connsiteX46" fmla="*/ 1299029 w 4821162"/>
                                                                                            <a:gd name="connsiteY46" fmla="*/ 447524 h 3077028"/>
                                                                                            <a:gd name="connsiteX47" fmla="*/ 1052286 w 4821162"/>
                                                                                            <a:gd name="connsiteY47" fmla="*/ 186267 h 3077028"/>
                                                                                            <a:gd name="connsiteX48" fmla="*/ 732972 w 4821162"/>
                                                                                            <a:gd name="connsiteY48" fmla="*/ 26609 h 3077028"/>
                                                                                            <a:gd name="connsiteX49" fmla="*/ 428172 w 4821162"/>
                                                                                            <a:gd name="connsiteY49" fmla="*/ 41124 h 3077028"/>
                                                                                            <a:gd name="connsiteX50" fmla="*/ 239486 w 4821162"/>
                                                                                            <a:gd name="connsiteY50" fmla="*/ 273352 h 3077028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7" y="connsiteY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8" y="connsiteY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9" y="connsiteY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0" y="connsiteY1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1" y="connsiteY1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2" y="connsiteY1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3" y="connsiteY1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4" y="connsiteY1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5" y="connsiteY1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6" y="connsiteY1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7" y="connsiteY1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8" y="connsiteY1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9" y="connsiteY1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0" y="connsiteY2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1" y="connsiteY2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2" y="connsiteY2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3" y="connsiteY2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4" y="connsiteY2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5" y="connsiteY2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6" y="connsiteY2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7" y="connsiteY2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8" y="connsiteY2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9" y="connsiteY2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0" y="connsiteY3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1" y="connsiteY3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2" y="connsiteY3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3" y="connsiteY3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4" y="connsiteY3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5" y="connsiteY3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6" y="connsiteY3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7" y="connsiteY3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8" y="connsiteY3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9" y="connsiteY3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0" y="connsiteY4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1" y="connsiteY4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2" y="connsiteY4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3" y="connsiteY4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4" y="connsiteY4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5" y="connsiteY4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6" y="connsiteY46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7" y="connsiteY47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8" y="connsiteY48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9" y="connsiteY49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0" y="connsiteY50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4821162" h="3077028">
                                                                                              <a:moveTo>
                                                                                                <a:pt x="239486" y="273352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183848" y="341085"/>
                                                                                                <a:pt x="118533" y="372534"/>
                                                                                                <a:pt x="94343" y="4475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0153" y="522514"/>
                                                                                                <a:pt x="106438" y="650724"/>
                                                                                                <a:pt x="94343" y="7232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82248" y="795866"/>
                                                                                                <a:pt x="19353" y="805543"/>
                                                                                                <a:pt x="21772" y="882952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4191" y="960361"/>
                                                                                                <a:pt x="101600" y="1105504"/>
                                                                                                <a:pt x="108857" y="1187752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16114" y="1270000"/>
                                                                                                <a:pt x="82248" y="1318381"/>
                                                                                                <a:pt x="65315" y="13764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8382" y="1434495"/>
                                                                                                <a:pt x="14514" y="1478038"/>
                                                                                                <a:pt x="7257" y="15360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0" y="1594152"/>
                                                                                                <a:pt x="9677" y="1671562"/>
                                                                                                <a:pt x="21772" y="17247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3867" y="1778000"/>
                                                                                                <a:pt x="50801" y="1804609"/>
                                                                                                <a:pt x="79829" y="18554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08857" y="1906209"/>
                                                                                                <a:pt x="171753" y="1976362"/>
                                                                                                <a:pt x="195943" y="20295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20133" y="2082800"/>
                                                                                                <a:pt x="169334" y="2116667"/>
                                                                                                <a:pt x="224972" y="21747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80610" y="2232781"/>
                                                                                                <a:pt x="423334" y="2324705"/>
                                                                                                <a:pt x="529772" y="23779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36210" y="2431143"/>
                                                                                                <a:pt x="771676" y="2479524"/>
                                                                                                <a:pt x="863600" y="24940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955524" y="2508552"/>
                                                                                                <a:pt x="1013582" y="2465009"/>
                                                                                                <a:pt x="1081315" y="24650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149048" y="2465009"/>
                                                                                                <a:pt x="1209524" y="2472267"/>
                                                                                                <a:pt x="1270000" y="24940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330476" y="2515809"/>
                                                                                                <a:pt x="1364343" y="2544838"/>
                                                                                                <a:pt x="1444172" y="25956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524001" y="2646438"/>
                                                                                                <a:pt x="1666724" y="2755295"/>
                                                                                                <a:pt x="1748972" y="27988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831219" y="2842381"/>
                                                                                                <a:pt x="1879600" y="2856895"/>
                                                                                                <a:pt x="1937657" y="28568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995714" y="2856895"/>
                                                                                                <a:pt x="2039258" y="2813352"/>
                                                                                                <a:pt x="2097315" y="27988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55372" y="2784324"/>
                                                                                                <a:pt x="2227943" y="2777066"/>
                                                                                                <a:pt x="2286000" y="27698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344057" y="2762552"/>
                                                                                                <a:pt x="2392438" y="2757714"/>
                                                                                                <a:pt x="2445657" y="27552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498876" y="2752876"/>
                                                                                                <a:pt x="2535162" y="2764971"/>
                                                                                                <a:pt x="2605315" y="27552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675468" y="2745619"/>
                                                                                                <a:pt x="2813353" y="2711752"/>
                                                                                                <a:pt x="2866572" y="26972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919791" y="2682724"/>
                                                                                                <a:pt x="2885924" y="2673047"/>
                                                                                                <a:pt x="2924629" y="26682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963334" y="2663371"/>
                                                                                                <a:pt x="3098800" y="2668209"/>
                                                                                                <a:pt x="3098800" y="26682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161695" y="2668209"/>
                                                                                                <a:pt x="3236686" y="2648857"/>
                                                                                                <a:pt x="3302000" y="26682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367314" y="2687561"/>
                                                                                                <a:pt x="3454400" y="2752876"/>
                                                                                                <a:pt x="3490686" y="27843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526972" y="2815772"/>
                                                                                                <a:pt x="3490687" y="2827867"/>
                                                                                                <a:pt x="3519715" y="28568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548743" y="2885923"/>
                                                                                                <a:pt x="3609219" y="2936724"/>
                                                                                                <a:pt x="3664857" y="2958495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720495" y="2980267"/>
                                                                                                <a:pt x="3853543" y="2987524"/>
                                                                                                <a:pt x="3853543" y="29875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918857" y="2997200"/>
                                                                                                <a:pt x="4003524" y="3002038"/>
                                                                                                <a:pt x="4056743" y="3016552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109962" y="3031066"/>
                                                                                                <a:pt x="4141409" y="3072190"/>
                                                                                                <a:pt x="4172857" y="30746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204305" y="3077028"/>
                                                                                                <a:pt x="4211562" y="3052838"/>
                                                                                                <a:pt x="4245429" y="303106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279296" y="3009296"/>
                                                                                                <a:pt x="4322838" y="2985105"/>
                                                                                                <a:pt x="4376057" y="29439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429276" y="2902857"/>
                                                                                                <a:pt x="4530876" y="2842381"/>
                                                                                                <a:pt x="4564743" y="27843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598610" y="2726267"/>
                                                                                                <a:pt x="4567162" y="2644019"/>
                                                                                                <a:pt x="4579257" y="25956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591352" y="2547257"/>
                                                                                                <a:pt x="4603448" y="2527905"/>
                                                                                                <a:pt x="4637315" y="24940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671182" y="2460171"/>
                                                                                                <a:pt x="4755848" y="2506133"/>
                                                                                                <a:pt x="4782457" y="23924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809066" y="2278743"/>
                                                                                                <a:pt x="4821162" y="1983619"/>
                                                                                                <a:pt x="4796972" y="181186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772782" y="1640115"/>
                                                                                                <a:pt x="4712305" y="1480457"/>
                                                                                                <a:pt x="4637315" y="13619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562325" y="1243391"/>
                                                                                                <a:pt x="4494591" y="1163562"/>
                                                                                                <a:pt x="4347029" y="110066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199467" y="1037772"/>
                                                                                                <a:pt x="3969657" y="1008742"/>
                                                                                                <a:pt x="3751943" y="984552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534229" y="960362"/>
                                                                                                <a:pt x="3207657" y="970038"/>
                                                                                                <a:pt x="3040743" y="9555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873829" y="941010"/>
                                                                                                <a:pt x="2910114" y="911981"/>
                                                                                                <a:pt x="2750457" y="89746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590800" y="882953"/>
                                                                                                <a:pt x="2319867" y="849086"/>
                                                                                                <a:pt x="2082800" y="86843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845733" y="887790"/>
                                                                                                <a:pt x="1458685" y="1083733"/>
                                                                                                <a:pt x="1328057" y="1013581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197429" y="943429"/>
                                                                                                <a:pt x="1344991" y="585410"/>
                                                                                                <a:pt x="1299029" y="4475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1253067" y="309638"/>
                                                                                                <a:pt x="1146629" y="256420"/>
                                                                                                <a:pt x="1052286" y="186267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957943" y="116115"/>
                                                                                                <a:pt x="836991" y="50799"/>
                                                                                                <a:pt x="732972" y="26609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28953" y="2419"/>
                                                                                                <a:pt x="512839" y="0"/>
                                                                                                <a:pt x="428172" y="41124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343505" y="82248"/>
                                                                                                <a:pt x="295124" y="205619"/>
                                                                                                <a:pt x="239486" y="273352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grpFill/>
                                                                                        <a:ln w="6350">
                                                                                          <a:solidFill>
                                                                                            <a:schemeClr val="bg1">
                                                                                              <a:lumMod val="65000"/>
                                                                                            </a:schemeClr>
                                                                                          </a:solidFill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1">
                                                                                          <a:schemeClr val="accent1"/>
                                                                                        </a:lnRef>
                                                                                        <a:fillRef idx="0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tx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 defTabSz="957816" eaLnBrk="1" fontAlgn="auto" hangingPunct="1">
                                                                                            <a:spcBef>
                                                                                              <a:spcPts val="0"/>
                                                                                            </a:spcBef>
                                                                                            <a:spcAft>
                                                                                              <a:spcPts val="0"/>
                                                                                            </a:spcAft>
                                                                                            <a:defRPr/>
                                                                                          </a:pPr>
                                                                                          <a:endParaRPr lang="en-US">
                                                                                            <a:latin typeface="Arial Narrow" pitchFamily="34" charset="0"/>
                                                                                          </a:endParaRPr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462" name="Группа 261"/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-21059775" y="-31019750"/>
                                                                                          <a:ext cx="58798827" cy="62542737"/>
                                                                                          <a:chOff x="-21059775" y="-31019750"/>
                                                                                          <a:chExt cx="58798827" cy="62542737"/>
                                                                                        </a:xfrm>
                                                                                        <a:grpFill/>
                                                                                      </p:grpSpPr>
                                                                                      <p:sp>
                                                                                        <p:nvSpPr>
                                                                                          <p:cNvPr id="463" name="Полилиния 462"/>
                                                                                          <p:cNvSpPr/>
                                                                                          <p:nvPr/>
                                                                                        </p:nvSpPr>
                                                                                        <p:spPr>
                                                                                          <a:xfrm>
                                                                                            <a:off x="-8998858" y="16904304"/>
                                                                                            <a:ext cx="4279297" cy="3633411"/>
                                                                                          </a:xfrm>
                                                                                          <a:custGeom>
                                                                                            <a:avLst/>
                                                                                            <a:gdLst>
                                                                                              <a:gd name="connsiteX0" fmla="*/ 2801258 w 4279297"/>
                                                                                              <a:gd name="connsiteY0" fmla="*/ 33867 h 3633411"/>
                                                                                              <a:gd name="connsiteX1" fmla="*/ 2859315 w 4279297"/>
                                                                                              <a:gd name="connsiteY1" fmla="*/ 266096 h 3633411"/>
                                                                                              <a:gd name="connsiteX2" fmla="*/ 2931887 w 4279297"/>
                                                                                              <a:gd name="connsiteY2" fmla="*/ 440267 h 3633411"/>
                                                                                              <a:gd name="connsiteX3" fmla="*/ 2902858 w 4279297"/>
                                                                                              <a:gd name="connsiteY3" fmla="*/ 527353 h 3633411"/>
                                                                                              <a:gd name="connsiteX4" fmla="*/ 3077029 w 4279297"/>
                                                                                              <a:gd name="connsiteY4" fmla="*/ 672496 h 3633411"/>
                                                                                              <a:gd name="connsiteX5" fmla="*/ 3135087 w 4279297"/>
                                                                                              <a:gd name="connsiteY5" fmla="*/ 701525 h 3633411"/>
                                                                                              <a:gd name="connsiteX6" fmla="*/ 3251201 w 4279297"/>
                                                                                              <a:gd name="connsiteY6" fmla="*/ 846667 h 3633411"/>
                                                                                              <a:gd name="connsiteX7" fmla="*/ 3338287 w 4279297"/>
                                                                                              <a:gd name="connsiteY7" fmla="*/ 977296 h 3633411"/>
                                                                                              <a:gd name="connsiteX8" fmla="*/ 3410858 w 4279297"/>
                                                                                              <a:gd name="connsiteY8" fmla="*/ 1049867 h 3633411"/>
                                                                                              <a:gd name="connsiteX9" fmla="*/ 3614058 w 4279297"/>
                                                                                              <a:gd name="connsiteY9" fmla="*/ 1064382 h 3633411"/>
                                                                                              <a:gd name="connsiteX10" fmla="*/ 3773715 w 4279297"/>
                                                                                              <a:gd name="connsiteY10" fmla="*/ 1107925 h 3633411"/>
                                                                                              <a:gd name="connsiteX11" fmla="*/ 3817258 w 4279297"/>
                                                                                              <a:gd name="connsiteY11" fmla="*/ 1296610 h 3633411"/>
                                                                                              <a:gd name="connsiteX12" fmla="*/ 3875315 w 4279297"/>
                                                                                              <a:gd name="connsiteY12" fmla="*/ 1470782 h 3633411"/>
                                                                                              <a:gd name="connsiteX13" fmla="*/ 4020458 w 4279297"/>
                                                                                              <a:gd name="connsiteY13" fmla="*/ 1586896 h 3633411"/>
                                                                                              <a:gd name="connsiteX14" fmla="*/ 4107544 w 4279297"/>
                                                                                              <a:gd name="connsiteY14" fmla="*/ 1659467 h 3633411"/>
                                                                                              <a:gd name="connsiteX15" fmla="*/ 4252687 w 4279297"/>
                                                                                              <a:gd name="connsiteY15" fmla="*/ 1761067 h 3633411"/>
                                                                                              <a:gd name="connsiteX16" fmla="*/ 4252687 w 4279297"/>
                                                                                              <a:gd name="connsiteY16" fmla="*/ 1949753 h 3633411"/>
                                                                                              <a:gd name="connsiteX17" fmla="*/ 4093029 w 4279297"/>
                                                                                              <a:gd name="connsiteY17" fmla="*/ 2167467 h 3633411"/>
                                                                                              <a:gd name="connsiteX18" fmla="*/ 3918858 w 4279297"/>
                                                                                              <a:gd name="connsiteY18" fmla="*/ 2254553 h 3633411"/>
                                                                                              <a:gd name="connsiteX19" fmla="*/ 3875315 w 4279297"/>
                                                                                              <a:gd name="connsiteY19" fmla="*/ 2457753 h 3633411"/>
                                                                                              <a:gd name="connsiteX20" fmla="*/ 3701144 w 4279297"/>
                                                                                              <a:gd name="connsiteY20" fmla="*/ 2486782 h 3633411"/>
                                                                                              <a:gd name="connsiteX21" fmla="*/ 3599544 w 4279297"/>
                                                                                              <a:gd name="connsiteY21" fmla="*/ 2559353 h 3633411"/>
                                                                                              <a:gd name="connsiteX22" fmla="*/ 3468915 w 4279297"/>
                                                                                              <a:gd name="connsiteY22" fmla="*/ 2631925 h 3633411"/>
                                                                                              <a:gd name="connsiteX23" fmla="*/ 3323772 w 4279297"/>
                                                                                              <a:gd name="connsiteY23" fmla="*/ 2631925 h 3633411"/>
                                                                                              <a:gd name="connsiteX24" fmla="*/ 3222172 w 4279297"/>
                                                                                              <a:gd name="connsiteY24" fmla="*/ 2602896 h 3633411"/>
                                                                                              <a:gd name="connsiteX25" fmla="*/ 3062515 w 4279297"/>
                                                                                              <a:gd name="connsiteY25" fmla="*/ 2748039 h 3633411"/>
                                                                                              <a:gd name="connsiteX26" fmla="*/ 2989944 w 4279297"/>
                                                                                              <a:gd name="connsiteY26" fmla="*/ 2849639 h 3633411"/>
                                                                                              <a:gd name="connsiteX27" fmla="*/ 3135087 w 4279297"/>
                                                                                              <a:gd name="connsiteY27" fmla="*/ 3038325 h 3633411"/>
                                                                                              <a:gd name="connsiteX28" fmla="*/ 3120572 w 4279297"/>
                                                                                              <a:gd name="connsiteY28" fmla="*/ 3168953 h 3633411"/>
                                                                                              <a:gd name="connsiteX29" fmla="*/ 2975429 w 4279297"/>
                                                                                              <a:gd name="connsiteY29" fmla="*/ 3241525 h 3633411"/>
                                                                                              <a:gd name="connsiteX30" fmla="*/ 2757715 w 4279297"/>
                                                                                              <a:gd name="connsiteY30" fmla="*/ 3241525 h 3633411"/>
                                                                                              <a:gd name="connsiteX31" fmla="*/ 2612572 w 4279297"/>
                                                                                              <a:gd name="connsiteY31" fmla="*/ 3125410 h 3633411"/>
                                                                                              <a:gd name="connsiteX32" fmla="*/ 2540001 w 4279297"/>
                                                                                              <a:gd name="connsiteY32" fmla="*/ 3125410 h 3633411"/>
                                                                                              <a:gd name="connsiteX33" fmla="*/ 2409372 w 4279297"/>
                                                                                              <a:gd name="connsiteY33" fmla="*/ 3314096 h 3633411"/>
                                                                                              <a:gd name="connsiteX34" fmla="*/ 2278744 w 4279297"/>
                                                                                              <a:gd name="connsiteY34" fmla="*/ 3401182 h 3633411"/>
                                                                                              <a:gd name="connsiteX35" fmla="*/ 2104572 w 4279297"/>
                                                                                              <a:gd name="connsiteY35" fmla="*/ 3430210 h 3633411"/>
                                                                                              <a:gd name="connsiteX36" fmla="*/ 1944915 w 4279297"/>
                                                                                              <a:gd name="connsiteY36" fmla="*/ 3328610 h 3633411"/>
                                                                                              <a:gd name="connsiteX37" fmla="*/ 1741715 w 4279297"/>
                                                                                              <a:gd name="connsiteY37" fmla="*/ 3270553 h 3633411"/>
                                                                                              <a:gd name="connsiteX38" fmla="*/ 1654629 w 4279297"/>
                                                                                              <a:gd name="connsiteY38" fmla="*/ 3285067 h 3633411"/>
                                                                                              <a:gd name="connsiteX39" fmla="*/ 1538515 w 4279297"/>
                                                                                              <a:gd name="connsiteY39" fmla="*/ 3430210 h 3633411"/>
                                                                                              <a:gd name="connsiteX40" fmla="*/ 1451429 w 4279297"/>
                                                                                              <a:gd name="connsiteY40" fmla="*/ 3604382 h 3633411"/>
                                                                                              <a:gd name="connsiteX41" fmla="*/ 1291772 w 4279297"/>
                                                                                              <a:gd name="connsiteY41" fmla="*/ 3604382 h 3633411"/>
                                                                                              <a:gd name="connsiteX42" fmla="*/ 1161144 w 4279297"/>
                                                                                              <a:gd name="connsiteY42" fmla="*/ 3517296 h 3633411"/>
                                                                                              <a:gd name="connsiteX43" fmla="*/ 1016001 w 4279297"/>
                                                                                              <a:gd name="connsiteY43" fmla="*/ 3299582 h 3633411"/>
                                                                                              <a:gd name="connsiteX44" fmla="*/ 885372 w 4279297"/>
                                                                                              <a:gd name="connsiteY44" fmla="*/ 3285067 h 3633411"/>
                                                                                              <a:gd name="connsiteX45" fmla="*/ 696687 w 4279297"/>
                                                                                              <a:gd name="connsiteY45" fmla="*/ 3343125 h 3633411"/>
                                                                                              <a:gd name="connsiteX46" fmla="*/ 522515 w 4279297"/>
                                                                                              <a:gd name="connsiteY46" fmla="*/ 3357639 h 3633411"/>
                                                                                              <a:gd name="connsiteX47" fmla="*/ 377372 w 4279297"/>
                                                                                              <a:gd name="connsiteY47" fmla="*/ 3285067 h 3633411"/>
                                                                                              <a:gd name="connsiteX48" fmla="*/ 246744 w 4279297"/>
                                                                                              <a:gd name="connsiteY48" fmla="*/ 3183467 h 3633411"/>
                                                                                              <a:gd name="connsiteX49" fmla="*/ 174172 w 4279297"/>
                                                                                              <a:gd name="connsiteY49" fmla="*/ 2980267 h 3633411"/>
                                                                                              <a:gd name="connsiteX50" fmla="*/ 203201 w 4279297"/>
                                                                                              <a:gd name="connsiteY50" fmla="*/ 2820610 h 3633411"/>
                                                                                              <a:gd name="connsiteX51" fmla="*/ 217715 w 4279297"/>
                                                                                              <a:gd name="connsiteY51" fmla="*/ 2704496 h 3633411"/>
                                                                                              <a:gd name="connsiteX52" fmla="*/ 29029 w 4279297"/>
                                                                                              <a:gd name="connsiteY52" fmla="*/ 2602896 h 3633411"/>
                                                                                              <a:gd name="connsiteX53" fmla="*/ 43544 w 4279297"/>
                                                                                              <a:gd name="connsiteY53" fmla="*/ 2428725 h 3633411"/>
                                                                                              <a:gd name="connsiteX54" fmla="*/ 14515 w 4279297"/>
                                                                                              <a:gd name="connsiteY54" fmla="*/ 2283582 h 3633411"/>
                                                                                              <a:gd name="connsiteX55" fmla="*/ 87087 w 4279297"/>
                                                                                              <a:gd name="connsiteY55" fmla="*/ 2123925 h 3633411"/>
                                                                                              <a:gd name="connsiteX56" fmla="*/ 101601 w 4279297"/>
                                                                                              <a:gd name="connsiteY56" fmla="*/ 2051353 h 3633411"/>
                                                                                              <a:gd name="connsiteX57" fmla="*/ 508001 w 4279297"/>
                                                                                              <a:gd name="connsiteY57" fmla="*/ 1877182 h 3633411"/>
                                                                                              <a:gd name="connsiteX58" fmla="*/ 1103087 w 4279297"/>
                                                                                              <a:gd name="connsiteY58" fmla="*/ 1746553 h 3633411"/>
                                                                                              <a:gd name="connsiteX59" fmla="*/ 1654629 w 4279297"/>
                                                                                              <a:gd name="connsiteY59" fmla="*/ 1717525 h 3633411"/>
                                                                                              <a:gd name="connsiteX60" fmla="*/ 2002972 w 4279297"/>
                                                                                              <a:gd name="connsiteY60" fmla="*/ 1543353 h 3633411"/>
                                                                                              <a:gd name="connsiteX61" fmla="*/ 2075544 w 4279297"/>
                                                                                              <a:gd name="connsiteY61" fmla="*/ 1224039 h 3633411"/>
                                                                                              <a:gd name="connsiteX62" fmla="*/ 2133601 w 4279297"/>
                                                                                              <a:gd name="connsiteY62" fmla="*/ 759582 h 3633411"/>
                                                                                              <a:gd name="connsiteX63" fmla="*/ 2394858 w 4279297"/>
                                                                                              <a:gd name="connsiteY63" fmla="*/ 353182 h 3633411"/>
                                                                                              <a:gd name="connsiteX64" fmla="*/ 2670629 w 4279297"/>
                                                                                              <a:gd name="connsiteY64" fmla="*/ 62896 h 3633411"/>
                                                                                              <a:gd name="connsiteX65" fmla="*/ 2801258 w 4279297"/>
                                                                                              <a:gd name="connsiteY65" fmla="*/ 33867 h 3633411"/>
                                                                                            </a:gdLst>
                                                                                            <a:ahLst/>
                                                                                            <a:cxnLst>
                                                                                              <a:cxn ang="0">
                                                                                                <a:pos x="connsiteX0" y="connsiteY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" y="connsiteY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" y="connsiteY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" y="connsiteY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" y="connsiteY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" y="connsiteY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" y="connsiteY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7" y="connsiteY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8" y="connsiteY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9" y="connsiteY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0" y="connsiteY1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1" y="connsiteY1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2" y="connsiteY1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3" y="connsiteY1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4" y="connsiteY1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5" y="connsiteY1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6" y="connsiteY1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7" y="connsiteY1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8" y="connsiteY1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19" y="connsiteY1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0" y="connsiteY2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1" y="connsiteY2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2" y="connsiteY2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3" y="connsiteY2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4" y="connsiteY2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5" y="connsiteY2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6" y="connsiteY2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7" y="connsiteY2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8" y="connsiteY2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29" y="connsiteY2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0" y="connsiteY3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1" y="connsiteY3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2" y="connsiteY3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3" y="connsiteY3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4" y="connsiteY3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5" y="connsiteY3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6" y="connsiteY3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7" y="connsiteY3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8" y="connsiteY3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39" y="connsiteY3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0" y="connsiteY4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1" y="connsiteY4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2" y="connsiteY4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3" y="connsiteY4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4" y="connsiteY4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5" y="connsiteY4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6" y="connsiteY4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7" y="connsiteY4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8" y="connsiteY4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49" y="connsiteY4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0" y="connsiteY5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1" y="connsiteY5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2" y="connsiteY5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3" y="connsiteY5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4" y="connsiteY5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5" y="connsiteY55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6" y="connsiteY56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7" y="connsiteY57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8" y="connsiteY58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59" y="connsiteY59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0" y="connsiteY60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1" y="connsiteY61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2" y="connsiteY62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3" y="connsiteY63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4" y="connsiteY64"/>
                                                                                              </a:cxn>
                                                                                              <a:cxn ang="0">
                                                                                                <a:pos x="connsiteX65" y="connsiteY65"/>
                                                                                              </a:cxn>
                                                                                            </a:cxnLst>
                                                                                            <a:rect l="l" t="t" r="r" b="b"/>
                                                                                            <a:pathLst>
                                                                                              <a:path w="4279297" h="3633411">
                                                                                                <a:moveTo>
                                                                                                  <a:pt x="2801258" y="33867"/>
                                                                                                </a:moveTo>
                                                                                                <a:cubicBezTo>
                                                                                                  <a:pt x="2832706" y="67734"/>
                                                                                                  <a:pt x="2837543" y="198363"/>
                                                                                                  <a:pt x="2859315" y="2660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881086" y="333829"/>
                                                                                                  <a:pt x="2924630" y="396724"/>
                                                                                                  <a:pt x="2931887" y="4402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939144" y="483810"/>
                                                                                                  <a:pt x="2878668" y="488648"/>
                                                                                                  <a:pt x="2902858" y="5273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927048" y="566058"/>
                                                                                                  <a:pt x="3038324" y="643467"/>
                                                                                                  <a:pt x="3077029" y="6724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115734" y="701525"/>
                                                                                                  <a:pt x="3106058" y="672497"/>
                                                                                                  <a:pt x="3135087" y="7015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164116" y="730553"/>
                                                                                                  <a:pt x="3217334" y="800705"/>
                                                                                                  <a:pt x="3251201" y="8466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285068" y="892629"/>
                                                                                                  <a:pt x="3311677" y="943429"/>
                                                                                                  <a:pt x="3338287" y="9772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364896" y="1011163"/>
                                                                                                  <a:pt x="3364896" y="1035353"/>
                                                                                                  <a:pt x="3410858" y="10498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456820" y="1064381"/>
                                                                                                  <a:pt x="3553582" y="1054706"/>
                                                                                                  <a:pt x="3614058" y="10643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674534" y="1074058"/>
                                                                                                  <a:pt x="3739848" y="1069220"/>
                                                                                                  <a:pt x="3773715" y="11079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807582" y="1146630"/>
                                                                                                  <a:pt x="3800325" y="1236134"/>
                                                                                                  <a:pt x="3817258" y="1296610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834191" y="1357086"/>
                                                                                                  <a:pt x="3841448" y="1422401"/>
                                                                                                  <a:pt x="3875315" y="14707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909182" y="1519163"/>
                                                                                                  <a:pt x="3981753" y="1555449"/>
                                                                                                  <a:pt x="4020458" y="15868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059163" y="1618343"/>
                                                                                                  <a:pt x="4068839" y="1630438"/>
                                                                                                  <a:pt x="4107544" y="16594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146249" y="1688496"/>
                                                                                                  <a:pt x="4228496" y="1712686"/>
                                                                                                  <a:pt x="4252687" y="17610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276878" y="1809448"/>
                                                                                                  <a:pt x="4279297" y="1882020"/>
                                                                                                  <a:pt x="4252687" y="19497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226077" y="2017486"/>
                                                                                                  <a:pt x="4148667" y="2116667"/>
                                                                                                  <a:pt x="4093029" y="21674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037391" y="2218267"/>
                                                                                                  <a:pt x="3955144" y="2206172"/>
                                                                                                  <a:pt x="3918858" y="22545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882572" y="2302934"/>
                                                                                                  <a:pt x="3911601" y="2419048"/>
                                                                                                  <a:pt x="3875315" y="24577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839029" y="2496458"/>
                                                                                                  <a:pt x="3747106" y="2469849"/>
                                                                                                  <a:pt x="3701144" y="24867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655182" y="2503715"/>
                                                                                                  <a:pt x="3638249" y="2535163"/>
                                                                                                  <a:pt x="3599544" y="25593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560839" y="2583543"/>
                                                                                                  <a:pt x="3514877" y="2619830"/>
                                                                                                  <a:pt x="3468915" y="26319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422953" y="2644020"/>
                                                                                                  <a:pt x="3364896" y="2636763"/>
                                                                                                  <a:pt x="3323772" y="26319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282648" y="2627087"/>
                                                                                                  <a:pt x="3265715" y="2583544"/>
                                                                                                  <a:pt x="3222172" y="26028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178629" y="2622248"/>
                                                                                                  <a:pt x="3101220" y="2706915"/>
                                                                                                  <a:pt x="3062515" y="274803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023810" y="2789163"/>
                                                                                                  <a:pt x="2977849" y="2801258"/>
                                                                                                  <a:pt x="2989944" y="284963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002039" y="2898020"/>
                                                                                                  <a:pt x="3113316" y="2985106"/>
                                                                                                  <a:pt x="3135087" y="30383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156858" y="3091544"/>
                                                                                                  <a:pt x="3147182" y="3135087"/>
                                                                                                  <a:pt x="3120572" y="31689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093962" y="3202819"/>
                                                                                                  <a:pt x="3035905" y="3229430"/>
                                                                                                  <a:pt x="2975429" y="32415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914953" y="3253620"/>
                                                                                                  <a:pt x="2818191" y="3260877"/>
                                                                                                  <a:pt x="2757715" y="32415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697239" y="3222173"/>
                                                                                                  <a:pt x="2648858" y="3144762"/>
                                                                                                  <a:pt x="2612572" y="3125410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576286" y="3106058"/>
                                                                                                  <a:pt x="2573868" y="3093962"/>
                                                                                                  <a:pt x="2540001" y="3125410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506134" y="3156858"/>
                                                                                                  <a:pt x="2452915" y="3268134"/>
                                                                                                  <a:pt x="2409372" y="33140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365829" y="3360058"/>
                                                                                                  <a:pt x="2329544" y="3381830"/>
                                                                                                  <a:pt x="2278744" y="34011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227944" y="3420534"/>
                                                                                                  <a:pt x="2160210" y="3442305"/>
                                                                                                  <a:pt x="2104572" y="3430210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048934" y="3418115"/>
                                                                                                  <a:pt x="2005391" y="3355220"/>
                                                                                                  <a:pt x="1944915" y="3328610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884439" y="3302001"/>
                                                                                                  <a:pt x="1790096" y="3277810"/>
                                                                                                  <a:pt x="1741715" y="32705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693334" y="3263296"/>
                                                                                                  <a:pt x="1688496" y="3258458"/>
                                                                                                  <a:pt x="1654629" y="32850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620762" y="3311677"/>
                                                                                                  <a:pt x="1572382" y="3376991"/>
                                                                                                  <a:pt x="1538515" y="3430210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504648" y="3483429"/>
                                                                                                  <a:pt x="1492553" y="3575353"/>
                                                                                                  <a:pt x="1451429" y="36043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410305" y="3633411"/>
                                                                                                  <a:pt x="1340153" y="3618896"/>
                                                                                                  <a:pt x="1291772" y="36043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243391" y="3589868"/>
                                                                                                  <a:pt x="1207106" y="3568096"/>
                                                                                                  <a:pt x="1161144" y="35172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115182" y="3466496"/>
                                                                                                  <a:pt x="1061963" y="3338287"/>
                                                                                                  <a:pt x="1016001" y="32995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970039" y="3260877"/>
                                                                                                  <a:pt x="938591" y="3277810"/>
                                                                                                  <a:pt x="885372" y="32850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832153" y="3292324"/>
                                                                                                  <a:pt x="757163" y="3331030"/>
                                                                                                  <a:pt x="696687" y="33431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36211" y="3355220"/>
                                                                                                  <a:pt x="575734" y="3367315"/>
                                                                                                  <a:pt x="522515" y="335763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69296" y="3347963"/>
                                                                                                  <a:pt x="423334" y="3314096"/>
                                                                                                  <a:pt x="377372" y="32850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331410" y="3256038"/>
                                                                                                  <a:pt x="280611" y="3234267"/>
                                                                                                  <a:pt x="246744" y="31834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2877" y="3132667"/>
                                                                                                  <a:pt x="181429" y="3040743"/>
                                                                                                  <a:pt x="174172" y="2980267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66915" y="2919791"/>
                                                                                                  <a:pt x="195944" y="2866572"/>
                                                                                                  <a:pt x="203201" y="2820610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0458" y="2774648"/>
                                                                                                  <a:pt x="246744" y="2740782"/>
                                                                                                  <a:pt x="217715" y="27044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88686" y="2668210"/>
                                                                                                  <a:pt x="58057" y="2648858"/>
                                                                                                  <a:pt x="29029" y="26028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0" y="2556934"/>
                                                                                                  <a:pt x="45963" y="2481944"/>
                                                                                                  <a:pt x="43544" y="24287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41125" y="2375506"/>
                                                                                                  <a:pt x="7258" y="2334382"/>
                                                                                                  <a:pt x="14515" y="22835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772" y="2232782"/>
                                                                                                  <a:pt x="72573" y="2162630"/>
                                                                                                  <a:pt x="87087" y="21239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01601" y="2085220"/>
                                                                                                  <a:pt x="31449" y="2092477"/>
                                                                                                  <a:pt x="101601" y="20513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71753" y="2010229"/>
                                                                                                  <a:pt x="341087" y="1927982"/>
                                                                                                  <a:pt x="508001" y="18771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674915" y="1826382"/>
                                                                                                  <a:pt x="911982" y="1773162"/>
                                                                                                  <a:pt x="1103087" y="17465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294192" y="1719944"/>
                                                                                                  <a:pt x="1504648" y="1751392"/>
                                                                                                  <a:pt x="1654629" y="1717525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1804610" y="1683658"/>
                                                                                                  <a:pt x="1932819" y="1625601"/>
                                                                                                  <a:pt x="2002972" y="1543353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073125" y="1461105"/>
                                                                                                  <a:pt x="2053773" y="1354667"/>
                                                                                                  <a:pt x="2075544" y="1224039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097315" y="1093411"/>
                                                                                                  <a:pt x="2080382" y="904725"/>
                                                                                                  <a:pt x="2133601" y="7595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186820" y="614439"/>
                                                                                                  <a:pt x="2305353" y="469296"/>
                                                                                                  <a:pt x="2394858" y="353182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484363" y="237068"/>
                                                                                                  <a:pt x="2602896" y="116115"/>
                                                                                                  <a:pt x="2670629" y="62896"/>
                                                                                                </a:cubicBezTo>
                                                                                                <a:cubicBezTo>
                                                                                                  <a:pt x="2738362" y="9677"/>
                                                                                                  <a:pt x="2769810" y="0"/>
                                                                                                  <a:pt x="2801258" y="33867"/>
                                                                                                </a:cubicBezTo>
                                                                                                <a:close/>
                                                                                              </a:path>
                                                                                            </a:pathLst>
                                                                                          </a:custGeom>
                                                                                          <a:grpFill/>
                                                                                          <a:ln w="6350">
                                                                                            <a:solidFill>
                                                                                              <a:schemeClr val="bg1">
                                                                                                <a:lumMod val="65000"/>
                                                                                              </a:schemeClr>
                                                                                            </a:solidFill>
                                                                                          </a:ln>
                                                                                        </p:spPr>
                                                                                        <p:style>
                                                                                          <a:lnRef idx="1">
                                                                                            <a:schemeClr val="accent1"/>
                                                                                          </a:lnRef>
                                                                                          <a:fillRef idx="0">
                                                                                            <a:schemeClr val="accent1"/>
                                                                                          </a:fillRef>
                                                                                          <a:effectRef idx="0">
                                                                                            <a:schemeClr val="accent1"/>
                                                                                          </a:effectRef>
                                                                                          <a:fontRef idx="minor">
                                                                                            <a:schemeClr val="tx1"/>
                                                                                          </a:fontRef>
                                                                                        </p:style>
                                                                                        <p:txBody>
                                                                                          <a:bodyPr anchor="ctr"/>
                                                                                          <a:lstStyle/>
                                                                                          <a:p>
                                                                                            <a:pPr algn="ctr" defTabSz="957816" eaLnBrk="1" fontAlgn="auto" hangingPunct="1">
                                                                                              <a:spcBef>
                                                                                                <a:spcPts val="0"/>
                                                                                              </a:spcBef>
                                                                                              <a:spcAft>
                                                                                                <a:spcPts val="0"/>
                                                                                              </a:spcAft>
                                                                                              <a:defRPr/>
                                                                                            </a:pPr>
                                                                                            <a:endParaRPr lang="en-US">
                                                                                              <a:latin typeface="Arial Narrow" pitchFamily="34" charset="0"/>
                                                                                            </a:endParaRPr>
                                                                                          </a:p>
                                                                                        </p:txBody>
                                                                                      </p: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464" name="Группа 259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-21059775" y="-31019750"/>
                                                                                            <a:ext cx="58798827" cy="62542737"/>
                                                                                            <a:chOff x="-21059775" y="-31019750"/>
                                                                                            <a:chExt cx="58798827" cy="62542737"/>
                                                                                          </a:xfrm>
                                                                                          <a:grpFill/>
                                                                                        </p:grpSpPr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465" name="Полилиния 464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-8974667" y="16287448"/>
                                                                                              <a:ext cx="2951238" cy="2044095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2051353 w 2951238"/>
                                                                                                <a:gd name="connsiteY0" fmla="*/ 1986038 h 2044095"/>
                                                                                                <a:gd name="connsiteX1" fmla="*/ 2211010 w 2951238"/>
                                                                                                <a:gd name="connsiteY1" fmla="*/ 1927981 h 2044095"/>
                                                                                                <a:gd name="connsiteX2" fmla="*/ 2225524 w 2951238"/>
                                                                                                <a:gd name="connsiteY2" fmla="*/ 1811866 h 2044095"/>
                                                                                                <a:gd name="connsiteX3" fmla="*/ 2181981 w 2951238"/>
                                                                                                <a:gd name="connsiteY3" fmla="*/ 1652209 h 2044095"/>
                                                                                                <a:gd name="connsiteX4" fmla="*/ 2167467 w 2951238"/>
                                                                                                <a:gd name="connsiteY4" fmla="*/ 1565123 h 2044095"/>
                                                                                                <a:gd name="connsiteX5" fmla="*/ 2211010 w 2951238"/>
                                                                                                <a:gd name="connsiteY5" fmla="*/ 1463523 h 2044095"/>
                                                                                                <a:gd name="connsiteX6" fmla="*/ 2240038 w 2951238"/>
                                                                                                <a:gd name="connsiteY6" fmla="*/ 1376438 h 2044095"/>
                                                                                                <a:gd name="connsiteX7" fmla="*/ 2240038 w 2951238"/>
                                                                                                <a:gd name="connsiteY7" fmla="*/ 1216781 h 2044095"/>
                                                                                                <a:gd name="connsiteX8" fmla="*/ 2428724 w 2951238"/>
                                                                                                <a:gd name="connsiteY8" fmla="*/ 1115181 h 2044095"/>
                                                                                                <a:gd name="connsiteX9" fmla="*/ 2486781 w 2951238"/>
                                                                                                <a:gd name="connsiteY9" fmla="*/ 1057123 h 2044095"/>
                                                                                                <a:gd name="connsiteX10" fmla="*/ 2617410 w 2951238"/>
                                                                                                <a:gd name="connsiteY10" fmla="*/ 941009 h 2044095"/>
                                                                                                <a:gd name="connsiteX11" fmla="*/ 2704496 w 2951238"/>
                                                                                                <a:gd name="connsiteY11" fmla="*/ 752323 h 2044095"/>
                                                                                                <a:gd name="connsiteX12" fmla="*/ 2820610 w 2951238"/>
                                                                                                <a:gd name="connsiteY12" fmla="*/ 607181 h 2044095"/>
                                                                                                <a:gd name="connsiteX13" fmla="*/ 2936724 w 2951238"/>
                                                                                                <a:gd name="connsiteY13" fmla="*/ 491066 h 2044095"/>
                                                                                                <a:gd name="connsiteX14" fmla="*/ 2907696 w 2951238"/>
                                                                                                <a:gd name="connsiteY14" fmla="*/ 316895 h 2044095"/>
                                                                                                <a:gd name="connsiteX15" fmla="*/ 2835124 w 2951238"/>
                                                                                                <a:gd name="connsiteY15" fmla="*/ 215295 h 2044095"/>
                                                                                                <a:gd name="connsiteX16" fmla="*/ 2791581 w 2951238"/>
                                                                                                <a:gd name="connsiteY16" fmla="*/ 171752 h 2044095"/>
                                                                                                <a:gd name="connsiteX17" fmla="*/ 2631924 w 2951238"/>
                                                                                                <a:gd name="connsiteY17" fmla="*/ 273352 h 2044095"/>
                                                                                                <a:gd name="connsiteX18" fmla="*/ 2515810 w 2951238"/>
                                                                                                <a:gd name="connsiteY18" fmla="*/ 345923 h 2044095"/>
                                                                                                <a:gd name="connsiteX19" fmla="*/ 2327124 w 2951238"/>
                                                                                                <a:gd name="connsiteY19" fmla="*/ 374952 h 2044095"/>
                                                                                                <a:gd name="connsiteX20" fmla="*/ 2181981 w 2951238"/>
                                                                                                <a:gd name="connsiteY20" fmla="*/ 534609 h 2044095"/>
                                                                                                <a:gd name="connsiteX21" fmla="*/ 1993296 w 2951238"/>
                                                                                                <a:gd name="connsiteY21" fmla="*/ 534609 h 2044095"/>
                                                                                                <a:gd name="connsiteX22" fmla="*/ 1891696 w 2951238"/>
                                                                                                <a:gd name="connsiteY22" fmla="*/ 636209 h 2044095"/>
                                                                                                <a:gd name="connsiteX23" fmla="*/ 1819124 w 2951238"/>
                                                                                                <a:gd name="connsiteY23" fmla="*/ 766838 h 2044095"/>
                                                                                                <a:gd name="connsiteX24" fmla="*/ 1673981 w 2951238"/>
                                                                                                <a:gd name="connsiteY24" fmla="*/ 795866 h 2044095"/>
                                                                                                <a:gd name="connsiteX25" fmla="*/ 1456267 w 2951238"/>
                                                                                                <a:gd name="connsiteY25" fmla="*/ 824895 h 2044095"/>
                                                                                                <a:gd name="connsiteX26" fmla="*/ 1311124 w 2951238"/>
                                                                                                <a:gd name="connsiteY26" fmla="*/ 650723 h 2044095"/>
                                                                                                <a:gd name="connsiteX27" fmla="*/ 1253067 w 2951238"/>
                                                                                                <a:gd name="connsiteY27" fmla="*/ 578152 h 2044095"/>
                                                                                                <a:gd name="connsiteX28" fmla="*/ 1006324 w 2951238"/>
                                                                                                <a:gd name="connsiteY28" fmla="*/ 534609 h 2044095"/>
                                                                                                <a:gd name="connsiteX29" fmla="*/ 904724 w 2951238"/>
                                                                                                <a:gd name="connsiteY29" fmla="*/ 491066 h 2044095"/>
                                                                                                <a:gd name="connsiteX30" fmla="*/ 759581 w 2951238"/>
                                                                                                <a:gd name="connsiteY30" fmla="*/ 433009 h 2044095"/>
                                                                                                <a:gd name="connsiteX31" fmla="*/ 599924 w 2951238"/>
                                                                                                <a:gd name="connsiteY31" fmla="*/ 374952 h 2044095"/>
                                                                                                <a:gd name="connsiteX32" fmla="*/ 527353 w 2951238"/>
                                                                                                <a:gd name="connsiteY32" fmla="*/ 302381 h 2044095"/>
                                                                                                <a:gd name="connsiteX33" fmla="*/ 411238 w 2951238"/>
                                                                                                <a:gd name="connsiteY33" fmla="*/ 215295 h 2044095"/>
                                                                                                <a:gd name="connsiteX34" fmla="*/ 353181 w 2951238"/>
                                                                                                <a:gd name="connsiteY34" fmla="*/ 70152 h 2044095"/>
                                                                                                <a:gd name="connsiteX35" fmla="*/ 338667 w 2951238"/>
                                                                                                <a:gd name="connsiteY35" fmla="*/ 41123 h 2044095"/>
                                                                                                <a:gd name="connsiteX36" fmla="*/ 280610 w 2951238"/>
                                                                                                <a:gd name="connsiteY36" fmla="*/ 12095 h 2044095"/>
                                                                                                <a:gd name="connsiteX37" fmla="*/ 149981 w 2951238"/>
                                                                                                <a:gd name="connsiteY37" fmla="*/ 113695 h 2044095"/>
                                                                                                <a:gd name="connsiteX38" fmla="*/ 62896 w 2951238"/>
                                                                                                <a:gd name="connsiteY38" fmla="*/ 302381 h 2044095"/>
                                                                                                <a:gd name="connsiteX39" fmla="*/ 48381 w 2951238"/>
                                                                                                <a:gd name="connsiteY39" fmla="*/ 607181 h 2044095"/>
                                                                                                <a:gd name="connsiteX40" fmla="*/ 353181 w 2951238"/>
                                                                                                <a:gd name="connsiteY40" fmla="*/ 1245809 h 2044095"/>
                                                                                                <a:gd name="connsiteX41" fmla="*/ 657981 w 2951238"/>
                                                                                                <a:gd name="connsiteY41" fmla="*/ 1623181 h 2044095"/>
                                                                                                <a:gd name="connsiteX42" fmla="*/ 1238553 w 2951238"/>
                                                                                                <a:gd name="connsiteY42" fmla="*/ 1652209 h 2044095"/>
                                                                                                <a:gd name="connsiteX43" fmla="*/ 1601410 w 2951238"/>
                                                                                                <a:gd name="connsiteY43" fmla="*/ 1986038 h 2044095"/>
                                                                                                <a:gd name="connsiteX44" fmla="*/ 2051353 w 2951238"/>
                                                                                                <a:gd name="connsiteY44" fmla="*/ 1986038 h 2044095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8" y="connsiteY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9" y="connsiteY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0" y="connsiteY1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1" y="connsiteY1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2" y="connsiteY1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3" y="connsiteY1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4" y="connsiteY1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5" y="connsiteY1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6" y="connsiteY1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7" y="connsiteY1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8" y="connsiteY1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9" y="connsiteY1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0" y="connsiteY2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1" y="connsiteY2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2" y="connsiteY2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3" y="connsiteY2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4" y="connsiteY2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5" y="connsiteY2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6" y="connsiteY2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7" y="connsiteY2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8" y="connsiteY2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9" y="connsiteY2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0" y="connsiteY3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1" y="connsiteY3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2" y="connsiteY3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3" y="connsiteY3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4" y="connsiteY3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5" y="connsiteY3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6" y="connsiteY3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7" y="connsiteY3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8" y="connsiteY3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9" y="connsiteY3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0" y="connsiteY4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1" y="connsiteY4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2" y="connsiteY4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3" y="connsiteY4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4" y="connsiteY44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2951238" h="2044095">
                                                                                                  <a:moveTo>
                                                                                                    <a:pt x="2051353" y="1986038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2152953" y="1976362"/>
                                                                                                    <a:pt x="2181982" y="1957010"/>
                                                                                                    <a:pt x="2211010" y="19279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40038" y="1898952"/>
                                                                                                    <a:pt x="2230362" y="1857828"/>
                                                                                                    <a:pt x="2225524" y="181186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20686" y="1765904"/>
                                                                                                    <a:pt x="2191657" y="1693333"/>
                                                                                                    <a:pt x="2181981" y="16522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172305" y="1611085"/>
                                                                                                    <a:pt x="2162629" y="1596571"/>
                                                                                                    <a:pt x="2167467" y="15651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172305" y="1533675"/>
                                                                                                    <a:pt x="2198915" y="1494971"/>
                                                                                                    <a:pt x="2211010" y="14635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23105" y="1432076"/>
                                                                                                    <a:pt x="2235200" y="1417562"/>
                                                                                                    <a:pt x="2240038" y="137643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44876" y="1335314"/>
                                                                                                    <a:pt x="2208590" y="1260324"/>
                                                                                                    <a:pt x="2240038" y="12167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71486" y="1173238"/>
                                                                                                    <a:pt x="2387600" y="1141791"/>
                                                                                                    <a:pt x="2428724" y="11151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469848" y="1088571"/>
                                                                                                    <a:pt x="2455333" y="1086152"/>
                                                                                                    <a:pt x="2486781" y="10571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518229" y="1028094"/>
                                                                                                    <a:pt x="2581124" y="991809"/>
                                                                                                    <a:pt x="2617410" y="9410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653696" y="890209"/>
                                                                                                    <a:pt x="2670629" y="807961"/>
                                                                                                    <a:pt x="2704496" y="7523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738363" y="696685"/>
                                                                                                    <a:pt x="2781905" y="650724"/>
                                                                                                    <a:pt x="2820610" y="6071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859315" y="563638"/>
                                                                                                    <a:pt x="2922210" y="539447"/>
                                                                                                    <a:pt x="2936724" y="49106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951238" y="442685"/>
                                                                                                    <a:pt x="2924629" y="362857"/>
                                                                                                    <a:pt x="2907696" y="31689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890763" y="270933"/>
                                                                                                    <a:pt x="2854476" y="239485"/>
                                                                                                    <a:pt x="2835124" y="21529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815772" y="191105"/>
                                                                                                    <a:pt x="2825448" y="162076"/>
                                                                                                    <a:pt x="2791581" y="17175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757714" y="181428"/>
                                                                                                    <a:pt x="2631924" y="273352"/>
                                                                                                    <a:pt x="2631924" y="27335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585962" y="302381"/>
                                                                                                    <a:pt x="2566610" y="328990"/>
                                                                                                    <a:pt x="2515810" y="3459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465010" y="362856"/>
                                                                                                    <a:pt x="2382762" y="343504"/>
                                                                                                    <a:pt x="2327124" y="37495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271486" y="406400"/>
                                                                                                    <a:pt x="2237619" y="508000"/>
                                                                                                    <a:pt x="2181981" y="5346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126343" y="561218"/>
                                                                                                    <a:pt x="2041677" y="517676"/>
                                                                                                    <a:pt x="1993296" y="5346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944915" y="551542"/>
                                                                                                    <a:pt x="1920725" y="597504"/>
                                                                                                    <a:pt x="1891696" y="6362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862667" y="674914"/>
                                                                                                    <a:pt x="1855410" y="740229"/>
                                                                                                    <a:pt x="1819124" y="76683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782838" y="793447"/>
                                                                                                    <a:pt x="1734457" y="786190"/>
                                                                                                    <a:pt x="1673981" y="79586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613505" y="805542"/>
                                                                                                    <a:pt x="1516743" y="849086"/>
                                                                                                    <a:pt x="1456267" y="82489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95791" y="800705"/>
                                                                                                    <a:pt x="1344991" y="691847"/>
                                                                                                    <a:pt x="1311124" y="6507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77257" y="609599"/>
                                                                                                    <a:pt x="1303867" y="597504"/>
                                                                                                    <a:pt x="1253067" y="57815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02267" y="558800"/>
                                                                                                    <a:pt x="1064381" y="549123"/>
                                                                                                    <a:pt x="1006324" y="5346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48267" y="520095"/>
                                                                                                    <a:pt x="945848" y="507999"/>
                                                                                                    <a:pt x="904724" y="491066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863600" y="474133"/>
                                                                                                    <a:pt x="810381" y="452361"/>
                                                                                                    <a:pt x="759581" y="4330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708781" y="413657"/>
                                                                                                    <a:pt x="638629" y="396723"/>
                                                                                                    <a:pt x="599924" y="37495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61219" y="353181"/>
                                                                                                    <a:pt x="558800" y="328990"/>
                                                                                                    <a:pt x="527353" y="3023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95906" y="275772"/>
                                                                                                    <a:pt x="440267" y="254000"/>
                                                                                                    <a:pt x="411238" y="21529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82209" y="176590"/>
                                                                                                    <a:pt x="365276" y="99181"/>
                                                                                                    <a:pt x="353181" y="7015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41086" y="41123"/>
                                                                                                    <a:pt x="350762" y="50799"/>
                                                                                                    <a:pt x="338667" y="411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26572" y="31447"/>
                                                                                                    <a:pt x="312058" y="0"/>
                                                                                                    <a:pt x="280610" y="1209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49162" y="24190"/>
                                                                                                    <a:pt x="186267" y="65314"/>
                                                                                                    <a:pt x="149981" y="11369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13695" y="162076"/>
                                                                                                    <a:pt x="79829" y="220133"/>
                                                                                                    <a:pt x="62896" y="3023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5963" y="384629"/>
                                                                                                    <a:pt x="0" y="449943"/>
                                                                                                    <a:pt x="48381" y="6071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6762" y="764419"/>
                                                                                                    <a:pt x="251581" y="1076476"/>
                                                                                                    <a:pt x="353181" y="12458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54781" y="1415142"/>
                                                                                                    <a:pt x="510419" y="1555448"/>
                                                                                                    <a:pt x="657981" y="1623181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805543" y="1690914"/>
                                                                                                    <a:pt x="1081315" y="1591733"/>
                                                                                                    <a:pt x="1238553" y="1652209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95791" y="1712685"/>
                                                                                                    <a:pt x="1468363" y="1927981"/>
                                                                                                    <a:pt x="1601410" y="198603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734457" y="2044095"/>
                                                                                                    <a:pt x="1949753" y="1995714"/>
                                                                                                    <a:pt x="2051353" y="1986038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grpFill/>
                                                                                            <a:ln w="6350">
                                                                                              <a:solidFill>
                                                                                                <a:schemeClr val="bg1">
                                                                                                  <a:lumMod val="65000"/>
                                                                                                </a:schemeClr>
                                                                                              </a:solidFill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1">
                                                                                              <a:schemeClr val="accent1"/>
                                                                                            </a:lnRef>
                                                                                            <a:fillRef idx="0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tx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 defTabSz="957816" eaLnBrk="1" fontAlgn="auto" hangingPunct="1">
                                                                                                <a:spcBef>
                                                                                                  <a:spcPts val="0"/>
                                                                                                </a:spcBef>
                                                                                                <a:spcAft>
                                                                                                  <a:spcPts val="0"/>
                                                                                                </a:spcAft>
                                                                                                <a:defRPr/>
                                                                                              </a:pPr>
                                                                                              <a:endParaRPr lang="en-US">
                                                                                                <a:latin typeface="Arial Narrow" pitchFamily="34" charset="0"/>
                                                                                              </a:endParaRPr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466" name="Группа 257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-21059775" y="-31019750"/>
                                                                                              <a:ext cx="58798827" cy="62542737"/>
                                                                                              <a:chOff x="-21059775" y="-31019750"/>
                                                                                              <a:chExt cx="58798827" cy="62542737"/>
                                                                                            </a:xfrm>
                                                                                            <a:grpFill/>
                                                                                          </p:grpSpPr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467" name="Полилиния 466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-8897257" y="15416591"/>
                                                                                                <a:ext cx="546704" cy="982133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14514 w 546704"/>
                                                                                                  <a:gd name="connsiteY0" fmla="*/ 839409 h 982133"/>
                                                                                                  <a:gd name="connsiteX1" fmla="*/ 14514 w 546704"/>
                                                                                                  <a:gd name="connsiteY1" fmla="*/ 592666 h 982133"/>
                                                                                                  <a:gd name="connsiteX2" fmla="*/ 101600 w 546704"/>
                                                                                                  <a:gd name="connsiteY2" fmla="*/ 491066 h 982133"/>
                                                                                                  <a:gd name="connsiteX3" fmla="*/ 217714 w 546704"/>
                                                                                                  <a:gd name="connsiteY3" fmla="*/ 374952 h 982133"/>
                                                                                                  <a:gd name="connsiteX4" fmla="*/ 232228 w 546704"/>
                                                                                                  <a:gd name="connsiteY4" fmla="*/ 215295 h 982133"/>
                                                                                                  <a:gd name="connsiteX5" fmla="*/ 348343 w 546704"/>
                                                                                                  <a:gd name="connsiteY5" fmla="*/ 26609 h 982133"/>
                                                                                                  <a:gd name="connsiteX6" fmla="*/ 478971 w 546704"/>
                                                                                                  <a:gd name="connsiteY6" fmla="*/ 55638 h 982133"/>
                                                                                                  <a:gd name="connsiteX7" fmla="*/ 537028 w 546704"/>
                                                                                                  <a:gd name="connsiteY7" fmla="*/ 200780 h 982133"/>
                                                                                                  <a:gd name="connsiteX8" fmla="*/ 537028 w 546704"/>
                                                                                                  <a:gd name="connsiteY8" fmla="*/ 418495 h 982133"/>
                                                                                                  <a:gd name="connsiteX9" fmla="*/ 493486 w 546704"/>
                                                                                                  <a:gd name="connsiteY9" fmla="*/ 607180 h 982133"/>
                                                                                                  <a:gd name="connsiteX10" fmla="*/ 333828 w 546704"/>
                                                                                                  <a:gd name="connsiteY10" fmla="*/ 723295 h 982133"/>
                                                                                                  <a:gd name="connsiteX11" fmla="*/ 348343 w 546704"/>
                                                                                                  <a:gd name="connsiteY11" fmla="*/ 882952 h 982133"/>
                                                                                                  <a:gd name="connsiteX12" fmla="*/ 246743 w 546704"/>
                                                                                                  <a:gd name="connsiteY12" fmla="*/ 897466 h 982133"/>
                                                                                                  <a:gd name="connsiteX13" fmla="*/ 174171 w 546704"/>
                                                                                                  <a:gd name="connsiteY13" fmla="*/ 911980 h 982133"/>
                                                                                                  <a:gd name="connsiteX14" fmla="*/ 72571 w 546704"/>
                                                                                                  <a:gd name="connsiteY14" fmla="*/ 970038 h 982133"/>
                                                                                                  <a:gd name="connsiteX15" fmla="*/ 14514 w 546704"/>
                                                                                                  <a:gd name="connsiteY15" fmla="*/ 839409 h 982133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6" y="connsiteY6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7" y="connsiteY7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8" y="connsiteY8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9" y="connsiteY9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0" y="connsiteY1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1" y="connsiteY1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2" y="connsiteY1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3" y="connsiteY1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4" y="connsiteY1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5" y="connsiteY15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546704" h="982133">
                                                                                                    <a:moveTo>
                                                                                                      <a:pt x="14514" y="839409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4838" y="776514"/>
                                                                                                      <a:pt x="0" y="650723"/>
                                                                                                      <a:pt x="14514" y="59266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9028" y="534609"/>
                                                                                                      <a:pt x="67733" y="527352"/>
                                                                                                      <a:pt x="101600" y="49106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35467" y="454780"/>
                                                                                                      <a:pt x="195943" y="420914"/>
                                                                                                      <a:pt x="217714" y="374952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39485" y="328990"/>
                                                                                                      <a:pt x="210457" y="273352"/>
                                                                                                      <a:pt x="232228" y="21529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53999" y="157238"/>
                                                                                                      <a:pt x="307219" y="53218"/>
                                                                                                      <a:pt x="348343" y="26609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89467" y="0"/>
                                                                                                      <a:pt x="447523" y="26610"/>
                                                                                                      <a:pt x="478971" y="5563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10418" y="84667"/>
                                                                                                      <a:pt x="527352" y="140304"/>
                                                                                                      <a:pt x="537028" y="20078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46704" y="261256"/>
                                                                                                      <a:pt x="544285" y="350762"/>
                                                                                                      <a:pt x="537028" y="41849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529771" y="486228"/>
                                                                                                      <a:pt x="527353" y="556380"/>
                                                                                                      <a:pt x="493486" y="60718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459619" y="657980"/>
                                                                                                      <a:pt x="358019" y="677333"/>
                                                                                                      <a:pt x="333828" y="72329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09637" y="769257"/>
                                                                                                      <a:pt x="362857" y="853924"/>
                                                                                                      <a:pt x="348343" y="882952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33829" y="911980"/>
                                                                                                      <a:pt x="275772" y="892628"/>
                                                                                                      <a:pt x="246743" y="897466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17714" y="902304"/>
                                                                                                      <a:pt x="203200" y="899885"/>
                                                                                                      <a:pt x="174171" y="91198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145142" y="924075"/>
                                                                                                      <a:pt x="106438" y="982133"/>
                                                                                                      <a:pt x="72571" y="970038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38704" y="957943"/>
                                                                                                      <a:pt x="24190" y="902304"/>
                                                                                                      <a:pt x="14514" y="839409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grpFill/>
                                                                                              <a:ln w="6350">
                                                                                                <a:solidFill>
                                                                                                  <a:schemeClr val="bg1">
                                                                                                    <a:lumMod val="65000"/>
                                                                                                  </a:schemeClr>
                                                                                                </a:solidFill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1">
                                                                                                <a:schemeClr val="accent1"/>
                                                                                              </a:lnRef>
                                                                                              <a:fillRef idx="0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tx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 defTabSz="957816" eaLnBrk="1" fontAlgn="auto" hangingPunct="1">
                                                                                                  <a:spcBef>
                                                                                                    <a:spcPts val="0"/>
                                                                                                  </a:spcBef>
                                                                                                  <a:spcAft>
                                                                                                    <a:spcPts val="0"/>
                                                                                                  </a:spcAft>
                                                                                                  <a:defRPr/>
                                                                                                </a:pPr>
                                                                                                <a:endParaRPr lang="en-US">
                                                                                                  <a:latin typeface="Arial Narrow" pitchFamily="34" charset="0"/>
                                                                                                </a:endParaRPr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468" name="Группа 255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-21059775" y="-31019750"/>
                                                                                                <a:ext cx="58798827" cy="62542737"/>
                                                                                                <a:chOff x="-21059775" y="-31019750"/>
                                                                                                <a:chExt cx="58798827" cy="62542737"/>
                                                                                              </a:xfrm>
                                                                                              <a:grpFill/>
                                                                                            </p:grpSpPr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469" name="Полилиния 468"/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-14843277" y="9359295"/>
                                                                                                  <a:ext cx="8086877" cy="9729409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125791 w 8086877"/>
                                                                                                    <a:gd name="connsiteY0" fmla="*/ 771676 h 9729409"/>
                                                                                                    <a:gd name="connsiteX1" fmla="*/ 111277 w 8086877"/>
                                                                                                    <a:gd name="connsiteY1" fmla="*/ 1003905 h 9729409"/>
                                                                                                    <a:gd name="connsiteX2" fmla="*/ 212877 w 8086877"/>
                                                                                                    <a:gd name="connsiteY2" fmla="*/ 1265162 h 9729409"/>
                                                                                                    <a:gd name="connsiteX3" fmla="*/ 140306 w 8086877"/>
                                                                                                    <a:gd name="connsiteY3" fmla="*/ 1381276 h 9729409"/>
                                                                                                    <a:gd name="connsiteX4" fmla="*/ 154820 w 8086877"/>
                                                                                                    <a:gd name="connsiteY4" fmla="*/ 1526419 h 9729409"/>
                                                                                                    <a:gd name="connsiteX5" fmla="*/ 154820 w 8086877"/>
                                                                                                    <a:gd name="connsiteY5" fmla="*/ 1686076 h 9729409"/>
                                                                                                    <a:gd name="connsiteX6" fmla="*/ 227391 w 8086877"/>
                                                                                                    <a:gd name="connsiteY6" fmla="*/ 1947334 h 9729409"/>
                                                                                                    <a:gd name="connsiteX7" fmla="*/ 183848 w 8086877"/>
                                                                                                    <a:gd name="connsiteY7" fmla="*/ 2121505 h 9729409"/>
                                                                                                    <a:gd name="connsiteX8" fmla="*/ 169334 w 8086877"/>
                                                                                                    <a:gd name="connsiteY8" fmla="*/ 2223105 h 9729409"/>
                                                                                                    <a:gd name="connsiteX9" fmla="*/ 169334 w 8086877"/>
                                                                                                    <a:gd name="connsiteY9" fmla="*/ 2440819 h 9729409"/>
                                                                                                    <a:gd name="connsiteX10" fmla="*/ 270934 w 8086877"/>
                                                                                                    <a:gd name="connsiteY10" fmla="*/ 2571448 h 9729409"/>
                                                                                                    <a:gd name="connsiteX11" fmla="*/ 387048 w 8086877"/>
                                                                                                    <a:gd name="connsiteY11" fmla="*/ 2658534 h 9729409"/>
                                                                                                    <a:gd name="connsiteX12" fmla="*/ 430591 w 8086877"/>
                                                                                                    <a:gd name="connsiteY12" fmla="*/ 2774648 h 9729409"/>
                                                                                                    <a:gd name="connsiteX13" fmla="*/ 430591 w 8086877"/>
                                                                                                    <a:gd name="connsiteY13" fmla="*/ 2919791 h 9729409"/>
                                                                                                    <a:gd name="connsiteX14" fmla="*/ 343506 w 8086877"/>
                                                                                                    <a:gd name="connsiteY14" fmla="*/ 3064934 h 9729409"/>
                                                                                                    <a:gd name="connsiteX15" fmla="*/ 241906 w 8086877"/>
                                                                                                    <a:gd name="connsiteY15" fmla="*/ 3093962 h 9729409"/>
                                                                                                    <a:gd name="connsiteX16" fmla="*/ 125791 w 8086877"/>
                                                                                                    <a:gd name="connsiteY16" fmla="*/ 3181048 h 9729409"/>
                                                                                                    <a:gd name="connsiteX17" fmla="*/ 96763 w 8086877"/>
                                                                                                    <a:gd name="connsiteY17" fmla="*/ 3471334 h 9729409"/>
                                                                                                    <a:gd name="connsiteX18" fmla="*/ 227391 w 8086877"/>
                                                                                                    <a:gd name="connsiteY18" fmla="*/ 3747105 h 9729409"/>
                                                                                                    <a:gd name="connsiteX19" fmla="*/ 459620 w 8086877"/>
                                                                                                    <a:gd name="connsiteY19" fmla="*/ 3848705 h 9729409"/>
                                                                                                    <a:gd name="connsiteX20" fmla="*/ 546706 w 8086877"/>
                                                                                                    <a:gd name="connsiteY20" fmla="*/ 3950305 h 9729409"/>
                                                                                                    <a:gd name="connsiteX21" fmla="*/ 561220 w 8086877"/>
                                                                                                    <a:gd name="connsiteY21" fmla="*/ 4109962 h 9729409"/>
                                                                                                    <a:gd name="connsiteX22" fmla="*/ 561220 w 8086877"/>
                                                                                                    <a:gd name="connsiteY22" fmla="*/ 4313162 h 9729409"/>
                                                                                                    <a:gd name="connsiteX23" fmla="*/ 604763 w 8086877"/>
                                                                                                    <a:gd name="connsiteY23" fmla="*/ 4603448 h 9729409"/>
                                                                                                    <a:gd name="connsiteX24" fmla="*/ 590248 w 8086877"/>
                                                                                                    <a:gd name="connsiteY24" fmla="*/ 4763105 h 9729409"/>
                                                                                                    <a:gd name="connsiteX25" fmla="*/ 517677 w 8086877"/>
                                                                                                    <a:gd name="connsiteY25" fmla="*/ 4835676 h 9729409"/>
                                                                                                    <a:gd name="connsiteX26" fmla="*/ 517677 w 8086877"/>
                                                                                                    <a:gd name="connsiteY26" fmla="*/ 4966305 h 9729409"/>
                                                                                                    <a:gd name="connsiteX27" fmla="*/ 517677 w 8086877"/>
                                                                                                    <a:gd name="connsiteY27" fmla="*/ 5125962 h 9729409"/>
                                                                                                    <a:gd name="connsiteX28" fmla="*/ 343506 w 8086877"/>
                                                                                                    <a:gd name="connsiteY28" fmla="*/ 5198534 h 9729409"/>
                                                                                                    <a:gd name="connsiteX29" fmla="*/ 299963 w 8086877"/>
                                                                                                    <a:gd name="connsiteY29" fmla="*/ 5256591 h 9729409"/>
                                                                                                    <a:gd name="connsiteX30" fmla="*/ 299963 w 8086877"/>
                                                                                                    <a:gd name="connsiteY30" fmla="*/ 5358191 h 9729409"/>
                                                                                                    <a:gd name="connsiteX31" fmla="*/ 314477 w 8086877"/>
                                                                                                    <a:gd name="connsiteY31" fmla="*/ 5488819 h 9729409"/>
                                                                                                    <a:gd name="connsiteX32" fmla="*/ 358020 w 8086877"/>
                                                                                                    <a:gd name="connsiteY32" fmla="*/ 5706534 h 9729409"/>
                                                                                                    <a:gd name="connsiteX33" fmla="*/ 459620 w 8086877"/>
                                                                                                    <a:gd name="connsiteY33" fmla="*/ 5866191 h 9729409"/>
                                                                                                    <a:gd name="connsiteX34" fmla="*/ 546706 w 8086877"/>
                                                                                                    <a:gd name="connsiteY34" fmla="*/ 5924248 h 9729409"/>
                                                                                                    <a:gd name="connsiteX35" fmla="*/ 619277 w 8086877"/>
                                                                                                    <a:gd name="connsiteY35" fmla="*/ 6127448 h 9729409"/>
                                                                                                    <a:gd name="connsiteX36" fmla="*/ 706363 w 8086877"/>
                                                                                                    <a:gd name="connsiteY36" fmla="*/ 6156476 h 9729409"/>
                                                                                                    <a:gd name="connsiteX37" fmla="*/ 866020 w 8086877"/>
                                                                                                    <a:gd name="connsiteY37" fmla="*/ 6243562 h 9729409"/>
                                                                                                    <a:gd name="connsiteX38" fmla="*/ 938591 w 8086877"/>
                                                                                                    <a:gd name="connsiteY38" fmla="*/ 6345162 h 9729409"/>
                                                                                                    <a:gd name="connsiteX39" fmla="*/ 1069220 w 8086877"/>
                                                                                                    <a:gd name="connsiteY39" fmla="*/ 6620934 h 9729409"/>
                                                                                                    <a:gd name="connsiteX40" fmla="*/ 1040191 w 8086877"/>
                                                                                                    <a:gd name="connsiteY40" fmla="*/ 6737048 h 9729409"/>
                                                                                                    <a:gd name="connsiteX41" fmla="*/ 996648 w 8086877"/>
                                                                                                    <a:gd name="connsiteY41" fmla="*/ 7012819 h 9729409"/>
                                                                                                    <a:gd name="connsiteX42" fmla="*/ 996648 w 8086877"/>
                                                                                                    <a:gd name="connsiteY42" fmla="*/ 7099905 h 9729409"/>
                                                                                                    <a:gd name="connsiteX43" fmla="*/ 1127277 w 8086877"/>
                                                                                                    <a:gd name="connsiteY43" fmla="*/ 7274076 h 9729409"/>
                                                                                                    <a:gd name="connsiteX44" fmla="*/ 1170820 w 8086877"/>
                                                                                                    <a:gd name="connsiteY44" fmla="*/ 7419219 h 9729409"/>
                                                                                                    <a:gd name="connsiteX45" fmla="*/ 1185334 w 8086877"/>
                                                                                                    <a:gd name="connsiteY45" fmla="*/ 7578876 h 9729409"/>
                                                                                                    <a:gd name="connsiteX46" fmla="*/ 1185334 w 8086877"/>
                                                                                                    <a:gd name="connsiteY46" fmla="*/ 7753048 h 9729409"/>
                                                                                                    <a:gd name="connsiteX47" fmla="*/ 1272420 w 8086877"/>
                                                                                                    <a:gd name="connsiteY47" fmla="*/ 7999791 h 9729409"/>
                                                                                                    <a:gd name="connsiteX48" fmla="*/ 1461106 w 8086877"/>
                                                                                                    <a:gd name="connsiteY48" fmla="*/ 8115905 h 9729409"/>
                                                                                                    <a:gd name="connsiteX49" fmla="*/ 1461106 w 8086877"/>
                                                                                                    <a:gd name="connsiteY49" fmla="*/ 8188476 h 9729409"/>
                                                                                                    <a:gd name="connsiteX50" fmla="*/ 1664306 w 8086877"/>
                                                                                                    <a:gd name="connsiteY50" fmla="*/ 8522305 h 9729409"/>
                                                                                                    <a:gd name="connsiteX51" fmla="*/ 1838477 w 8086877"/>
                                                                                                    <a:gd name="connsiteY51" fmla="*/ 8391676 h 9729409"/>
                                                                                                    <a:gd name="connsiteX52" fmla="*/ 1998134 w 8086877"/>
                                                                                                    <a:gd name="connsiteY52" fmla="*/ 8362648 h 9729409"/>
                                                                                                    <a:gd name="connsiteX53" fmla="*/ 2143277 w 8086877"/>
                                                                                                    <a:gd name="connsiteY53" fmla="*/ 8449734 h 9729409"/>
                                                                                                    <a:gd name="connsiteX54" fmla="*/ 2201334 w 8086877"/>
                                                                                                    <a:gd name="connsiteY54" fmla="*/ 8493276 h 9729409"/>
                                                                                                    <a:gd name="connsiteX55" fmla="*/ 2404534 w 8086877"/>
                                                                                                    <a:gd name="connsiteY55" fmla="*/ 8609391 h 9729409"/>
                                                                                                    <a:gd name="connsiteX56" fmla="*/ 2404534 w 8086877"/>
                                                                                                    <a:gd name="connsiteY56" fmla="*/ 8856134 h 9729409"/>
                                                                                                    <a:gd name="connsiteX57" fmla="*/ 2375506 w 8086877"/>
                                                                                                    <a:gd name="connsiteY57" fmla="*/ 9015791 h 9729409"/>
                                                                                                    <a:gd name="connsiteX58" fmla="*/ 2375506 w 8086877"/>
                                                                                                    <a:gd name="connsiteY58" fmla="*/ 9218991 h 9729409"/>
                                                                                                    <a:gd name="connsiteX59" fmla="*/ 2419048 w 8086877"/>
                                                                                                    <a:gd name="connsiteY59" fmla="*/ 9538305 h 9729409"/>
                                                                                                    <a:gd name="connsiteX60" fmla="*/ 2535163 w 8086877"/>
                                                                                                    <a:gd name="connsiteY60" fmla="*/ 9567334 h 9729409"/>
                                                                                                    <a:gd name="connsiteX61" fmla="*/ 2651277 w 8086877"/>
                                                                                                    <a:gd name="connsiteY61" fmla="*/ 9712476 h 9729409"/>
                                                                                                    <a:gd name="connsiteX62" fmla="*/ 2796420 w 8086877"/>
                                                                                                    <a:gd name="connsiteY62" fmla="*/ 9668934 h 9729409"/>
                                                                                                    <a:gd name="connsiteX63" fmla="*/ 2970591 w 8086877"/>
                                                                                                    <a:gd name="connsiteY63" fmla="*/ 9552819 h 9729409"/>
                                                                                                    <a:gd name="connsiteX64" fmla="*/ 3101220 w 8086877"/>
                                                                                                    <a:gd name="connsiteY64" fmla="*/ 9436705 h 9729409"/>
                                                                                                    <a:gd name="connsiteX65" fmla="*/ 3130248 w 8086877"/>
                                                                                                    <a:gd name="connsiteY65" fmla="*/ 9364134 h 9729409"/>
                                                                                                    <a:gd name="connsiteX66" fmla="*/ 3318934 w 8086877"/>
                                                                                                    <a:gd name="connsiteY66" fmla="*/ 9393162 h 9729409"/>
                                                                                                    <a:gd name="connsiteX67" fmla="*/ 3406020 w 8086877"/>
                                                                                                    <a:gd name="connsiteY67" fmla="*/ 9451219 h 9729409"/>
                                                                                                    <a:gd name="connsiteX68" fmla="*/ 3507620 w 8086877"/>
                                                                                                    <a:gd name="connsiteY68" fmla="*/ 9422191 h 9729409"/>
                                                                                                    <a:gd name="connsiteX69" fmla="*/ 3594706 w 8086877"/>
                                                                                                    <a:gd name="connsiteY69" fmla="*/ 9349619 h 9729409"/>
                                                                                                    <a:gd name="connsiteX70" fmla="*/ 3652763 w 8086877"/>
                                                                                                    <a:gd name="connsiteY70" fmla="*/ 9248019 h 9729409"/>
                                                                                                    <a:gd name="connsiteX71" fmla="*/ 3841448 w 8086877"/>
                                                                                                    <a:gd name="connsiteY71" fmla="*/ 9204476 h 9729409"/>
                                                                                                    <a:gd name="connsiteX72" fmla="*/ 3957563 w 8086877"/>
                                                                                                    <a:gd name="connsiteY72" fmla="*/ 9262534 h 9729409"/>
                                                                                                    <a:gd name="connsiteX73" fmla="*/ 4059163 w 8086877"/>
                                                                                                    <a:gd name="connsiteY73" fmla="*/ 9320591 h 9729409"/>
                                                                                                    <a:gd name="connsiteX74" fmla="*/ 4218820 w 8086877"/>
                                                                                                    <a:gd name="connsiteY74" fmla="*/ 9465734 h 9729409"/>
                                                                                                    <a:gd name="connsiteX75" fmla="*/ 4407506 w 8086877"/>
                                                                                                    <a:gd name="connsiteY75" fmla="*/ 9422191 h 9729409"/>
                                                                                                    <a:gd name="connsiteX76" fmla="*/ 4509106 w 8086877"/>
                                                                                                    <a:gd name="connsiteY76" fmla="*/ 9422191 h 9729409"/>
                                                                                                    <a:gd name="connsiteX77" fmla="*/ 4726820 w 8086877"/>
                                                                                                    <a:gd name="connsiteY77" fmla="*/ 9465734 h 9729409"/>
                                                                                                    <a:gd name="connsiteX78" fmla="*/ 4770363 w 8086877"/>
                                                                                                    <a:gd name="connsiteY78" fmla="*/ 9422191 h 9729409"/>
                                                                                                    <a:gd name="connsiteX79" fmla="*/ 5147734 w 8086877"/>
                                                                                                    <a:gd name="connsiteY79" fmla="*/ 9349619 h 9729409"/>
                                                                                                    <a:gd name="connsiteX80" fmla="*/ 5321906 w 8086877"/>
                                                                                                    <a:gd name="connsiteY80" fmla="*/ 9407676 h 9729409"/>
                                                                                                    <a:gd name="connsiteX81" fmla="*/ 5438020 w 8086877"/>
                                                                                                    <a:gd name="connsiteY81" fmla="*/ 9480248 h 9729409"/>
                                                                                                    <a:gd name="connsiteX82" fmla="*/ 5655734 w 8086877"/>
                                                                                                    <a:gd name="connsiteY82" fmla="*/ 9480248 h 9729409"/>
                                                                                                    <a:gd name="connsiteX83" fmla="*/ 5757334 w 8086877"/>
                                                                                                    <a:gd name="connsiteY83" fmla="*/ 9596362 h 9729409"/>
                                                                                                    <a:gd name="connsiteX84" fmla="*/ 5844420 w 8086877"/>
                                                                                                    <a:gd name="connsiteY84" fmla="*/ 9683448 h 9729409"/>
                                                                                                    <a:gd name="connsiteX85" fmla="*/ 6062134 w 8086877"/>
                                                                                                    <a:gd name="connsiteY85" fmla="*/ 9697962 h 9729409"/>
                                                                                                    <a:gd name="connsiteX86" fmla="*/ 6279848 w 8086877"/>
                                                                                                    <a:gd name="connsiteY86" fmla="*/ 9712476 h 9729409"/>
                                                                                                    <a:gd name="connsiteX87" fmla="*/ 6424991 w 8086877"/>
                                                                                                    <a:gd name="connsiteY87" fmla="*/ 9683448 h 9729409"/>
                                                                                                    <a:gd name="connsiteX88" fmla="*/ 6483048 w 8086877"/>
                                                                                                    <a:gd name="connsiteY88" fmla="*/ 9567334 h 9729409"/>
                                                                                                    <a:gd name="connsiteX89" fmla="*/ 6570134 w 8086877"/>
                                                                                                    <a:gd name="connsiteY89" fmla="*/ 9538305 h 9729409"/>
                                                                                                    <a:gd name="connsiteX90" fmla="*/ 6787848 w 8086877"/>
                                                                                                    <a:gd name="connsiteY90" fmla="*/ 9436705 h 9729409"/>
                                                                                                    <a:gd name="connsiteX91" fmla="*/ 6947506 w 8086877"/>
                                                                                                    <a:gd name="connsiteY91" fmla="*/ 9451219 h 9729409"/>
                                                                                                    <a:gd name="connsiteX92" fmla="*/ 7121677 w 8086877"/>
                                                                                                    <a:gd name="connsiteY92" fmla="*/ 9523791 h 9729409"/>
                                                                                                    <a:gd name="connsiteX93" fmla="*/ 7179734 w 8086877"/>
                                                                                                    <a:gd name="connsiteY93" fmla="*/ 9523791 h 9729409"/>
                                                                                                    <a:gd name="connsiteX94" fmla="*/ 7353906 w 8086877"/>
                                                                                                    <a:gd name="connsiteY94" fmla="*/ 9422191 h 9729409"/>
                                                                                                    <a:gd name="connsiteX95" fmla="*/ 7629677 w 8086877"/>
                                                                                                    <a:gd name="connsiteY95" fmla="*/ 9451219 h 9729409"/>
                                                                                                    <a:gd name="connsiteX96" fmla="*/ 7731277 w 8086877"/>
                                                                                                    <a:gd name="connsiteY96" fmla="*/ 9320591 h 9729409"/>
                                                                                                    <a:gd name="connsiteX97" fmla="*/ 7847391 w 8086877"/>
                                                                                                    <a:gd name="connsiteY97" fmla="*/ 9291562 h 9729409"/>
                                                                                                    <a:gd name="connsiteX98" fmla="*/ 8050591 w 8086877"/>
                                                                                                    <a:gd name="connsiteY98" fmla="*/ 9248019 h 9729409"/>
                                                                                                    <a:gd name="connsiteX99" fmla="*/ 8065106 w 8086877"/>
                                                                                                    <a:gd name="connsiteY99" fmla="*/ 9044819 h 9729409"/>
                                                                                                    <a:gd name="connsiteX100" fmla="*/ 7919963 w 8086877"/>
                                                                                                    <a:gd name="connsiteY100" fmla="*/ 8914191 h 9729409"/>
                                                                                                    <a:gd name="connsiteX101" fmla="*/ 7702248 w 8086877"/>
                                                                                                    <a:gd name="connsiteY101" fmla="*/ 8899676 h 9729409"/>
                                                                                                    <a:gd name="connsiteX102" fmla="*/ 7339391 w 8086877"/>
                                                                                                    <a:gd name="connsiteY102" fmla="*/ 8667448 h 9729409"/>
                                                                                                    <a:gd name="connsiteX103" fmla="*/ 7063620 w 8086877"/>
                                                                                                    <a:gd name="connsiteY103" fmla="*/ 8493276 h 9729409"/>
                                                                                                    <a:gd name="connsiteX104" fmla="*/ 6700763 w 8086877"/>
                                                                                                    <a:gd name="connsiteY104" fmla="*/ 8246534 h 9729409"/>
                                                                                                    <a:gd name="connsiteX105" fmla="*/ 6439506 w 8086877"/>
                                                                                                    <a:gd name="connsiteY105" fmla="*/ 8188476 h 9729409"/>
                                                                                                    <a:gd name="connsiteX106" fmla="*/ 6221791 w 8086877"/>
                                                                                                    <a:gd name="connsiteY106" fmla="*/ 7970762 h 9729409"/>
                                                                                                    <a:gd name="connsiteX107" fmla="*/ 6192763 w 8086877"/>
                                                                                                    <a:gd name="connsiteY107" fmla="*/ 7796591 h 9729409"/>
                                                                                                    <a:gd name="connsiteX108" fmla="*/ 6047620 w 8086877"/>
                                                                                                    <a:gd name="connsiteY108" fmla="*/ 7404705 h 9729409"/>
                                                                                                    <a:gd name="connsiteX109" fmla="*/ 5975048 w 8086877"/>
                                                                                                    <a:gd name="connsiteY109" fmla="*/ 7303105 h 9729409"/>
                                                                                                    <a:gd name="connsiteX110" fmla="*/ 6062134 w 8086877"/>
                                                                                                    <a:gd name="connsiteY110" fmla="*/ 7186991 h 9729409"/>
                                                                                                    <a:gd name="connsiteX111" fmla="*/ 6047620 w 8086877"/>
                                                                                                    <a:gd name="connsiteY111" fmla="*/ 7027334 h 9729409"/>
                                                                                                    <a:gd name="connsiteX112" fmla="*/ 5931506 w 8086877"/>
                                                                                                    <a:gd name="connsiteY112" fmla="*/ 6838648 h 9729409"/>
                                                                                                    <a:gd name="connsiteX113" fmla="*/ 5815391 w 8086877"/>
                                                                                                    <a:gd name="connsiteY113" fmla="*/ 6678991 h 9729409"/>
                                                                                                    <a:gd name="connsiteX114" fmla="*/ 5771848 w 8086877"/>
                                                                                                    <a:gd name="connsiteY114" fmla="*/ 6562876 h 9729409"/>
                                                                                                    <a:gd name="connsiteX115" fmla="*/ 5742820 w 8086877"/>
                                                                                                    <a:gd name="connsiteY115" fmla="*/ 6403219 h 9729409"/>
                                                                                                    <a:gd name="connsiteX116" fmla="*/ 5684763 w 8086877"/>
                                                                                                    <a:gd name="connsiteY116" fmla="*/ 6258076 h 9729409"/>
                                                                                                    <a:gd name="connsiteX117" fmla="*/ 5699277 w 8086877"/>
                                                                                                    <a:gd name="connsiteY117" fmla="*/ 6127448 h 9729409"/>
                                                                                                    <a:gd name="connsiteX118" fmla="*/ 5815391 w 8086877"/>
                                                                                                    <a:gd name="connsiteY118" fmla="*/ 5996819 h 9729409"/>
                                                                                                    <a:gd name="connsiteX119" fmla="*/ 5873448 w 8086877"/>
                                                                                                    <a:gd name="connsiteY119" fmla="*/ 5866191 h 9729409"/>
                                                                                                    <a:gd name="connsiteX120" fmla="*/ 5800877 w 8086877"/>
                                                                                                    <a:gd name="connsiteY120" fmla="*/ 5662991 h 9729409"/>
                                                                                                    <a:gd name="connsiteX121" fmla="*/ 5757334 w 8086877"/>
                                                                                                    <a:gd name="connsiteY121" fmla="*/ 5517848 h 9729409"/>
                                                                                                    <a:gd name="connsiteX122" fmla="*/ 5829906 w 8086877"/>
                                                                                                    <a:gd name="connsiteY122" fmla="*/ 5372705 h 9729409"/>
                                                                                                    <a:gd name="connsiteX123" fmla="*/ 5655734 w 8086877"/>
                                                                                                    <a:gd name="connsiteY123" fmla="*/ 5242076 h 9729409"/>
                                                                                                    <a:gd name="connsiteX124" fmla="*/ 5597677 w 8086877"/>
                                                                                                    <a:gd name="connsiteY124" fmla="*/ 5096934 h 9729409"/>
                                                                                                    <a:gd name="connsiteX125" fmla="*/ 5655734 w 8086877"/>
                                                                                                    <a:gd name="connsiteY125" fmla="*/ 4995334 h 9729409"/>
                                                                                                    <a:gd name="connsiteX126" fmla="*/ 5597677 w 8086877"/>
                                                                                                    <a:gd name="connsiteY126" fmla="*/ 4879219 h 9729409"/>
                                                                                                    <a:gd name="connsiteX127" fmla="*/ 5467048 w 8086877"/>
                                                                                                    <a:gd name="connsiteY127" fmla="*/ 4705048 h 9729409"/>
                                                                                                    <a:gd name="connsiteX128" fmla="*/ 5481563 w 8086877"/>
                                                                                                    <a:gd name="connsiteY128" fmla="*/ 4545391 h 9729409"/>
                                                                                                    <a:gd name="connsiteX129" fmla="*/ 5336420 w 8086877"/>
                                                                                                    <a:gd name="connsiteY129" fmla="*/ 4414762 h 9729409"/>
                                                                                                    <a:gd name="connsiteX130" fmla="*/ 5263848 w 8086877"/>
                                                                                                    <a:gd name="connsiteY130" fmla="*/ 4342191 h 9729409"/>
                                                                                                    <a:gd name="connsiteX131" fmla="*/ 5263848 w 8086877"/>
                                                                                                    <a:gd name="connsiteY131" fmla="*/ 4284134 h 9729409"/>
                                                                                                    <a:gd name="connsiteX132" fmla="*/ 5234820 w 8086877"/>
                                                                                                    <a:gd name="connsiteY132" fmla="*/ 4153505 h 9729409"/>
                                                                                                    <a:gd name="connsiteX133" fmla="*/ 4392991 w 8086877"/>
                                                                                                    <a:gd name="connsiteY133" fmla="*/ 3239105 h 9729409"/>
                                                                                                    <a:gd name="connsiteX134" fmla="*/ 4146248 w 8086877"/>
                                                                                                    <a:gd name="connsiteY134" fmla="*/ 3006876 h 9729409"/>
                                                                                                    <a:gd name="connsiteX135" fmla="*/ 3667277 w 8086877"/>
                                                                                                    <a:gd name="connsiteY135" fmla="*/ 2237619 h 9729409"/>
                                                                                                    <a:gd name="connsiteX136" fmla="*/ 3420534 w 8086877"/>
                                                                                                    <a:gd name="connsiteY136" fmla="*/ 1584476 h 9729409"/>
                                                                                                    <a:gd name="connsiteX137" fmla="*/ 2999620 w 8086877"/>
                                                                                                    <a:gd name="connsiteY137" fmla="*/ 916819 h 9729409"/>
                                                                                                    <a:gd name="connsiteX138" fmla="*/ 2535163 w 8086877"/>
                                                                                                    <a:gd name="connsiteY138" fmla="*/ 437848 h 9729409"/>
                                                                                                    <a:gd name="connsiteX139" fmla="*/ 2317448 w 8086877"/>
                                                                                                    <a:gd name="connsiteY139" fmla="*/ 263676 h 9729409"/>
                                                                                                    <a:gd name="connsiteX140" fmla="*/ 1765906 w 8086877"/>
                                                                                                    <a:gd name="connsiteY140" fmla="*/ 74991 h 9729409"/>
                                                                                                    <a:gd name="connsiteX141" fmla="*/ 1214363 w 8086877"/>
                                                                                                    <a:gd name="connsiteY141" fmla="*/ 89505 h 9729409"/>
                                                                                                    <a:gd name="connsiteX142" fmla="*/ 1127277 w 8086877"/>
                                                                                                    <a:gd name="connsiteY142" fmla="*/ 612019 h 9729409"/>
                                                                                                    <a:gd name="connsiteX143" fmla="*/ 866020 w 8086877"/>
                                                                                                    <a:gd name="connsiteY143" fmla="*/ 815219 h 9729409"/>
                                                                                                    <a:gd name="connsiteX144" fmla="*/ 125791 w 8086877"/>
                                                                                                    <a:gd name="connsiteY144" fmla="*/ 771676 h 9729409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" y="connsiteY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" y="connsiteY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" y="connsiteY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" y="connsiteY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" y="connsiteY1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" y="connsiteY1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" y="connsiteY1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" y="connsiteY1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4" y="connsiteY1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5" y="connsiteY1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6" y="connsiteY1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7" y="connsiteY1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8" y="connsiteY1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9" y="connsiteY1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0" y="connsiteY2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1" y="connsiteY2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2" y="connsiteY2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3" y="connsiteY2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4" y="connsiteY2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5" y="connsiteY2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6" y="connsiteY2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7" y="connsiteY2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8" y="connsiteY2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9" y="connsiteY2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0" y="connsiteY3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1" y="connsiteY3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2" y="connsiteY3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3" y="connsiteY3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4" y="connsiteY3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5" y="connsiteY3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6" y="connsiteY3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7" y="connsiteY3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8" y="connsiteY3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9" y="connsiteY3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0" y="connsiteY4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1" y="connsiteY4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2" y="connsiteY4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3" y="connsiteY4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4" y="connsiteY4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5" y="connsiteY4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6" y="connsiteY4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7" y="connsiteY4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8" y="connsiteY4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9" y="connsiteY4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0" y="connsiteY5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1" y="connsiteY5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2" y="connsiteY5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3" y="connsiteY5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4" y="connsiteY5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5" y="connsiteY5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6" y="connsiteY5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7" y="connsiteY5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8" y="connsiteY5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9" y="connsiteY5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0" y="connsiteY6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1" y="connsiteY6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2" y="connsiteY6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3" y="connsiteY6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4" y="connsiteY6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5" y="connsiteY6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6" y="connsiteY6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7" y="connsiteY6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8" y="connsiteY6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9" y="connsiteY6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0" y="connsiteY7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1" y="connsiteY7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2" y="connsiteY7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3" y="connsiteY7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4" y="connsiteY7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5" y="connsiteY7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6" y="connsiteY7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7" y="connsiteY7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8" y="connsiteY7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9" y="connsiteY7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0" y="connsiteY8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1" y="connsiteY8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2" y="connsiteY8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3" y="connsiteY8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4" y="connsiteY8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5" y="connsiteY8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6" y="connsiteY8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7" y="connsiteY8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8" y="connsiteY8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9" y="connsiteY8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0" y="connsiteY9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1" y="connsiteY9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2" y="connsiteY9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3" y="connsiteY9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4" y="connsiteY9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5" y="connsiteY9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6" y="connsiteY9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7" y="connsiteY9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8" y="connsiteY9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9" y="connsiteY9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0" y="connsiteY10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1" y="connsiteY10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2" y="connsiteY10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3" y="connsiteY10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4" y="connsiteY10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5" y="connsiteY10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6" y="connsiteY10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7" y="connsiteY10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8" y="connsiteY10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9" y="connsiteY10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0" y="connsiteY11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1" y="connsiteY11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2" y="connsiteY11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3" y="connsiteY11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4" y="connsiteY11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5" y="connsiteY11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6" y="connsiteY11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7" y="connsiteY11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8" y="connsiteY11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9" y="connsiteY11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0" y="connsiteY12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1" y="connsiteY12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2" y="connsiteY12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3" y="connsiteY12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4" y="connsiteY12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5" y="connsiteY12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6" y="connsiteY12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7" y="connsiteY12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8" y="connsiteY12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9" y="connsiteY12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0" y="connsiteY13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1" y="connsiteY13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2" y="connsiteY13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3" y="connsiteY13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4" y="connsiteY13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5" y="connsiteY13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6" y="connsiteY13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7" y="connsiteY13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8" y="connsiteY13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9" y="connsiteY13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40" y="connsiteY14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41" y="connsiteY14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42" y="connsiteY14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43" y="connsiteY14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44" y="connsiteY144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8086877" h="9729409">
                                                                                                      <a:moveTo>
                                                                                                        <a:pt x="125791" y="771676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0" y="803124"/>
                                                                                                        <a:pt x="96763" y="921657"/>
                                                                                                        <a:pt x="111277" y="10039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25791" y="1086153"/>
                                                                                                        <a:pt x="208039" y="1202267"/>
                                                                                                        <a:pt x="212877" y="12651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17715" y="1328057"/>
                                                                                                        <a:pt x="149982" y="1337733"/>
                                                                                                        <a:pt x="140306" y="13812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30630" y="1424819"/>
                                                                                                        <a:pt x="152401" y="1475619"/>
                                                                                                        <a:pt x="154820" y="15264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57239" y="1577219"/>
                                                                                                        <a:pt x="142725" y="1615924"/>
                                                                                                        <a:pt x="154820" y="16860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66915" y="1756229"/>
                                                                                                        <a:pt x="222553" y="1874763"/>
                                                                                                        <a:pt x="227391" y="19473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32229" y="2019905"/>
                                                                                                        <a:pt x="193524" y="2075543"/>
                                                                                                        <a:pt x="183848" y="21215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74172" y="2167467"/>
                                                                                                        <a:pt x="171753" y="2169886"/>
                                                                                                        <a:pt x="169334" y="22231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66915" y="2276324"/>
                                                                                                        <a:pt x="152401" y="2382762"/>
                                                                                                        <a:pt x="169334" y="24408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86267" y="2498876"/>
                                                                                                        <a:pt x="234648" y="2535162"/>
                                                                                                        <a:pt x="270934" y="25714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07220" y="2607734"/>
                                                                                                        <a:pt x="360438" y="2624667"/>
                                                                                                        <a:pt x="387048" y="26585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13657" y="2692401"/>
                                                                                                        <a:pt x="423334" y="2731105"/>
                                                                                                        <a:pt x="430591" y="27746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37848" y="2818191"/>
                                                                                                        <a:pt x="445105" y="2871410"/>
                                                                                                        <a:pt x="430591" y="29197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16077" y="2968172"/>
                                                                                                        <a:pt x="374953" y="3035906"/>
                                                                                                        <a:pt x="343506" y="30649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12058" y="3093963"/>
                                                                                                        <a:pt x="278192" y="3074610"/>
                                                                                                        <a:pt x="241906" y="30939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05620" y="3113314"/>
                                                                                                        <a:pt x="149982" y="3118153"/>
                                                                                                        <a:pt x="125791" y="31810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01600" y="3243943"/>
                                                                                                        <a:pt x="79830" y="3376991"/>
                                                                                                        <a:pt x="96763" y="34713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3696" y="3565677"/>
                                                                                                        <a:pt x="166915" y="3684210"/>
                                                                                                        <a:pt x="227391" y="37471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87867" y="3810000"/>
                                                                                                        <a:pt x="406401" y="3814838"/>
                                                                                                        <a:pt x="459620" y="38487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12839" y="3882572"/>
                                                                                                        <a:pt x="529773" y="3906762"/>
                                                                                                        <a:pt x="546706" y="39503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3639" y="3993848"/>
                                                                                                        <a:pt x="558801" y="4049486"/>
                                                                                                        <a:pt x="561220" y="41099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3639" y="4170438"/>
                                                                                                        <a:pt x="553963" y="4230914"/>
                                                                                                        <a:pt x="561220" y="43131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8477" y="4395410"/>
                                                                                                        <a:pt x="599925" y="4528458"/>
                                                                                                        <a:pt x="604763" y="46034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09601" y="4678438"/>
                                                                                                        <a:pt x="604762" y="4724400"/>
                                                                                                        <a:pt x="590248" y="47631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5734" y="4801810"/>
                                                                                                        <a:pt x="529772" y="4801809"/>
                                                                                                        <a:pt x="517677" y="48356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05582" y="4869543"/>
                                                                                                        <a:pt x="517677" y="4966305"/>
                                                                                                        <a:pt x="517677" y="49663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17677" y="5014686"/>
                                                                                                        <a:pt x="546706" y="5087257"/>
                                                                                                        <a:pt x="517677" y="51259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88648" y="5164667"/>
                                                                                                        <a:pt x="379792" y="5176763"/>
                                                                                                        <a:pt x="343506" y="51985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07220" y="5220305"/>
                                                                                                        <a:pt x="307220" y="5229981"/>
                                                                                                        <a:pt x="299963" y="52565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92706" y="5283201"/>
                                                                                                        <a:pt x="297544" y="5319486"/>
                                                                                                        <a:pt x="299963" y="5358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02382" y="5396896"/>
                                                                                                        <a:pt x="304801" y="5430762"/>
                                                                                                        <a:pt x="314477" y="54888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24153" y="5546876"/>
                                                                                                        <a:pt x="333829" y="5643639"/>
                                                                                                        <a:pt x="358020" y="57065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82211" y="5769429"/>
                                                                                                        <a:pt x="428172" y="5829905"/>
                                                                                                        <a:pt x="459620" y="5866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91068" y="5902477"/>
                                                                                                        <a:pt x="520096" y="5880705"/>
                                                                                                        <a:pt x="546706" y="59242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3315" y="5967791"/>
                                                                                                        <a:pt x="592668" y="6088743"/>
                                                                                                        <a:pt x="619277" y="61274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45886" y="6166153"/>
                                                                                                        <a:pt x="665239" y="6137124"/>
                                                                                                        <a:pt x="706363" y="61564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47487" y="6175828"/>
                                                                                                        <a:pt x="827315" y="6212114"/>
                                                                                                        <a:pt x="866020" y="62435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04725" y="6275010"/>
                                                                                                        <a:pt x="904724" y="6282267"/>
                                                                                                        <a:pt x="938591" y="63451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72458" y="6408057"/>
                                                                                                        <a:pt x="1052287" y="6555620"/>
                                                                                                        <a:pt x="1069220" y="66209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086153" y="6686248"/>
                                                                                                        <a:pt x="1052286" y="6671734"/>
                                                                                                        <a:pt x="1040191" y="67370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028096" y="6802362"/>
                                                                                                        <a:pt x="1003905" y="6952343"/>
                                                                                                        <a:pt x="996648" y="70128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989391" y="7073295"/>
                                                                                                        <a:pt x="974877" y="7056362"/>
                                                                                                        <a:pt x="996648" y="70999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018419" y="7143448"/>
                                                                                                        <a:pt x="1098248" y="7220857"/>
                                                                                                        <a:pt x="1127277" y="72740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56306" y="7327295"/>
                                                                                                        <a:pt x="1161144" y="7368419"/>
                                                                                                        <a:pt x="1170820" y="74192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80496" y="7470019"/>
                                                                                                        <a:pt x="1182915" y="7523238"/>
                                                                                                        <a:pt x="1185334" y="75788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87753" y="7634514"/>
                                                                                                        <a:pt x="1170820" y="7682896"/>
                                                                                                        <a:pt x="1185334" y="77530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99848" y="7823200"/>
                                                                                                        <a:pt x="1226458" y="7939315"/>
                                                                                                        <a:pt x="1272420" y="79997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318382" y="8060267"/>
                                                                                                        <a:pt x="1429658" y="8084458"/>
                                                                                                        <a:pt x="1461106" y="81159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492554" y="8147352"/>
                                                                                                        <a:pt x="1427239" y="8120743"/>
                                                                                                        <a:pt x="1461106" y="81884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494973" y="8256209"/>
                                                                                                        <a:pt x="1601411" y="8488438"/>
                                                                                                        <a:pt x="1664306" y="85223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727201" y="8556172"/>
                                                                                                        <a:pt x="1782839" y="8418285"/>
                                                                                                        <a:pt x="1838477" y="83916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894115" y="8365067"/>
                                                                                                        <a:pt x="1947334" y="8352972"/>
                                                                                                        <a:pt x="1998134" y="83626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048934" y="8372324"/>
                                                                                                        <a:pt x="2109410" y="8427963"/>
                                                                                                        <a:pt x="2143277" y="84497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177144" y="8471505"/>
                                                                                                        <a:pt x="2157791" y="8466667"/>
                                                                                                        <a:pt x="2201334" y="84932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244877" y="8519886"/>
                                                                                                        <a:pt x="2370667" y="8548915"/>
                                                                                                        <a:pt x="2404534" y="86093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438401" y="8669867"/>
                                                                                                        <a:pt x="2409372" y="8788401"/>
                                                                                                        <a:pt x="2404534" y="88561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399696" y="8923867"/>
                                                                                                        <a:pt x="2380344" y="8955315"/>
                                                                                                        <a:pt x="2375506" y="90157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370668" y="9076267"/>
                                                                                                        <a:pt x="2368249" y="9131905"/>
                                                                                                        <a:pt x="2375506" y="92189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382763" y="9306077"/>
                                                                                                        <a:pt x="2392438" y="9480248"/>
                                                                                                        <a:pt x="2419048" y="95383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445658" y="9596362"/>
                                                                                                        <a:pt x="2496458" y="9538305"/>
                                                                                                        <a:pt x="2535163" y="95673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573868" y="9596363"/>
                                                                                                        <a:pt x="2607734" y="9695543"/>
                                                                                                        <a:pt x="2651277" y="97124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694820" y="9729409"/>
                                                                                                        <a:pt x="2743201" y="9695543"/>
                                                                                                        <a:pt x="2796420" y="96689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849639" y="9642325"/>
                                                                                                        <a:pt x="2919791" y="9591524"/>
                                                                                                        <a:pt x="2970591" y="95528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021391" y="9514114"/>
                                                                                                        <a:pt x="3074611" y="9468152"/>
                                                                                                        <a:pt x="3101220" y="94367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127829" y="9405258"/>
                                                                                                        <a:pt x="3093962" y="9371391"/>
                                                                                                        <a:pt x="3130248" y="93641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166534" y="9356877"/>
                                                                                                        <a:pt x="3272972" y="9378648"/>
                                                                                                        <a:pt x="3318934" y="93931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364896" y="9407676"/>
                                                                                                        <a:pt x="3374572" y="9446381"/>
                                                                                                        <a:pt x="3406020" y="94512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437468" y="9456057"/>
                                                                                                        <a:pt x="3476172" y="9439124"/>
                                                                                                        <a:pt x="3507620" y="9422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539068" y="9405258"/>
                                                                                                        <a:pt x="3570516" y="9378648"/>
                                                                                                        <a:pt x="3594706" y="93496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618896" y="9320590"/>
                                                                                                        <a:pt x="3611639" y="9272209"/>
                                                                                                        <a:pt x="3652763" y="92480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693887" y="9223829"/>
                                                                                                        <a:pt x="3790648" y="9202057"/>
                                                                                                        <a:pt x="3841448" y="92044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892248" y="9206895"/>
                                                                                                        <a:pt x="3921277" y="9243182"/>
                                                                                                        <a:pt x="3957563" y="92625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993849" y="9281886"/>
                                                                                                        <a:pt x="4015620" y="9286724"/>
                                                                                                        <a:pt x="4059163" y="93205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102706" y="9354458"/>
                                                                                                        <a:pt x="4160763" y="9448801"/>
                                                                                                        <a:pt x="4218820" y="94657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276877" y="9482667"/>
                                                                                                        <a:pt x="4359125" y="9429448"/>
                                                                                                        <a:pt x="4407506" y="9422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455887" y="9414934"/>
                                                                                                        <a:pt x="4455887" y="9414934"/>
                                                                                                        <a:pt x="4509106" y="9422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562325" y="9429448"/>
                                                                                                        <a:pt x="4683277" y="9465734"/>
                                                                                                        <a:pt x="4726820" y="94657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770363" y="9465734"/>
                                                                                                        <a:pt x="4700211" y="9441543"/>
                                                                                                        <a:pt x="4770363" y="9422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840515" y="9402839"/>
                                                                                                        <a:pt x="5055810" y="9352038"/>
                                                                                                        <a:pt x="5147734" y="93496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239658" y="9347200"/>
                                                                                                        <a:pt x="5273525" y="9385905"/>
                                                                                                        <a:pt x="5321906" y="94076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370287" y="9429447"/>
                                                                                                        <a:pt x="5382382" y="9468153"/>
                                                                                                        <a:pt x="5438020" y="94802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493658" y="9492343"/>
                                                                                                        <a:pt x="5602515" y="9460896"/>
                                                                                                        <a:pt x="5655734" y="94802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08953" y="9499600"/>
                                                                                                        <a:pt x="5725886" y="9562495"/>
                                                                                                        <a:pt x="5757334" y="95963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88782" y="9630229"/>
                                                                                                        <a:pt x="5793620" y="9666515"/>
                                                                                                        <a:pt x="5844420" y="96834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895220" y="9700381"/>
                                                                                                        <a:pt x="6062134" y="9697962"/>
                                                                                                        <a:pt x="6062134" y="96979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134705" y="9702800"/>
                                                                                                        <a:pt x="6219372" y="9714895"/>
                                                                                                        <a:pt x="6279848" y="97124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340324" y="9710057"/>
                                                                                                        <a:pt x="6391124" y="9707638"/>
                                                                                                        <a:pt x="6424991" y="96834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458858" y="9659258"/>
                                                                                                        <a:pt x="6458858" y="9591524"/>
                                                                                                        <a:pt x="6483048" y="95673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507238" y="9543144"/>
                                                                                                        <a:pt x="6519334" y="9560076"/>
                                                                                                        <a:pt x="6570134" y="95383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620934" y="9516534"/>
                                                                                                        <a:pt x="6724953" y="9451219"/>
                                                                                                        <a:pt x="6787848" y="94367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850743" y="9422191"/>
                                                                                                        <a:pt x="6891868" y="9436705"/>
                                                                                                        <a:pt x="6947506" y="94512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003144" y="9465733"/>
                                                                                                        <a:pt x="7082972" y="9511696"/>
                                                                                                        <a:pt x="7121677" y="95237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160382" y="9535886"/>
                                                                                                        <a:pt x="7141029" y="9540724"/>
                                                                                                        <a:pt x="7179734" y="95237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218439" y="9506858"/>
                                                                                                        <a:pt x="7278916" y="9434286"/>
                                                                                                        <a:pt x="7353906" y="9422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428896" y="9410096"/>
                                                                                                        <a:pt x="7566782" y="9468152"/>
                                                                                                        <a:pt x="7629677" y="94512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692572" y="9434286"/>
                                                                                                        <a:pt x="7694991" y="9347200"/>
                                                                                                        <a:pt x="7731277" y="93205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767563" y="9293982"/>
                                                                                                        <a:pt x="7794172" y="9303657"/>
                                                                                                        <a:pt x="7847391" y="92915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900610" y="9279467"/>
                                                                                                        <a:pt x="8014305" y="9289143"/>
                                                                                                        <a:pt x="8050591" y="92480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086877" y="9206895"/>
                                                                                                        <a:pt x="8086877" y="9100457"/>
                                                                                                        <a:pt x="8065106" y="90448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043335" y="8989181"/>
                                                                                                        <a:pt x="7980439" y="8938382"/>
                                                                                                        <a:pt x="7919963" y="8914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859487" y="8890000"/>
                                                                                                        <a:pt x="7799010" y="8940800"/>
                                                                                                        <a:pt x="7702248" y="88996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605486" y="8858552"/>
                                                                                                        <a:pt x="7339391" y="8667448"/>
                                                                                                        <a:pt x="7339391" y="86674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232953" y="8599715"/>
                                                                                                        <a:pt x="7170058" y="8563428"/>
                                                                                                        <a:pt x="7063620" y="84932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957182" y="8423124"/>
                                                                                                        <a:pt x="6804782" y="8297334"/>
                                                                                                        <a:pt x="6700763" y="82465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596744" y="8195734"/>
                                                                                                        <a:pt x="6519335" y="8234438"/>
                                                                                                        <a:pt x="6439506" y="81884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359677" y="8142514"/>
                                                                                                        <a:pt x="6262915" y="8036076"/>
                                                                                                        <a:pt x="6221791" y="79707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180667" y="7905448"/>
                                                                                                        <a:pt x="6221791" y="7890934"/>
                                                                                                        <a:pt x="6192763" y="77965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163735" y="7702248"/>
                                                                                                        <a:pt x="6083906" y="7486953"/>
                                                                                                        <a:pt x="6047620" y="74047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011334" y="7322457"/>
                                                                                                        <a:pt x="5972629" y="7339391"/>
                                                                                                        <a:pt x="5975048" y="73031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977467" y="7266819"/>
                                                                                                        <a:pt x="6050039" y="7232953"/>
                                                                                                        <a:pt x="6062134" y="71869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074229" y="7141029"/>
                                                                                                        <a:pt x="6069391" y="7085391"/>
                                                                                                        <a:pt x="6047620" y="70273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025849" y="6969277"/>
                                                                                                        <a:pt x="5970211" y="6896705"/>
                                                                                                        <a:pt x="5931506" y="68386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892801" y="6780591"/>
                                                                                                        <a:pt x="5842001" y="6724953"/>
                                                                                                        <a:pt x="5815391" y="66789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88781" y="6633029"/>
                                                                                                        <a:pt x="5783943" y="6608838"/>
                                                                                                        <a:pt x="5771848" y="65628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59753" y="6516914"/>
                                                                                                        <a:pt x="5757334" y="6454019"/>
                                                                                                        <a:pt x="5742820" y="64032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28306" y="6352419"/>
                                                                                                        <a:pt x="5692020" y="6304038"/>
                                                                                                        <a:pt x="5684763" y="62580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77506" y="6212114"/>
                                                                                                        <a:pt x="5677506" y="6170991"/>
                                                                                                        <a:pt x="5699277" y="61274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21048" y="6083905"/>
                                                                                                        <a:pt x="5786363" y="6040362"/>
                                                                                                        <a:pt x="5815391" y="59968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844419" y="5953276"/>
                                                                                                        <a:pt x="5875867" y="5921829"/>
                                                                                                        <a:pt x="5873448" y="5866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871029" y="5810553"/>
                                                                                                        <a:pt x="5820229" y="5721048"/>
                                                                                                        <a:pt x="5800877" y="56629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81525" y="5604934"/>
                                                                                                        <a:pt x="5752496" y="5566229"/>
                                                                                                        <a:pt x="5757334" y="55178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762172" y="5469467"/>
                                                                                                        <a:pt x="5846839" y="5418667"/>
                                                                                                        <a:pt x="5829906" y="53727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812973" y="5326743"/>
                                                                                                        <a:pt x="5694439" y="5288038"/>
                                                                                                        <a:pt x="5655734" y="52420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17029" y="5196114"/>
                                                                                                        <a:pt x="5597677" y="5138058"/>
                                                                                                        <a:pt x="5597677" y="50969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597677" y="5055810"/>
                                                                                                        <a:pt x="5655734" y="5031620"/>
                                                                                                        <a:pt x="5655734" y="49953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655734" y="4959048"/>
                                                                                                        <a:pt x="5629125" y="4927600"/>
                                                                                                        <a:pt x="5597677" y="48792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566229" y="4830838"/>
                                                                                                        <a:pt x="5486400" y="4760686"/>
                                                                                                        <a:pt x="5467048" y="47050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447696" y="4649410"/>
                                                                                                        <a:pt x="5503334" y="4593772"/>
                                                                                                        <a:pt x="5481563" y="45453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459792" y="4497010"/>
                                                                                                        <a:pt x="5372706" y="4448629"/>
                                                                                                        <a:pt x="5336420" y="4414762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300134" y="4380895"/>
                                                                                                        <a:pt x="5275943" y="4363962"/>
                                                                                                        <a:pt x="5263848" y="4342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251753" y="4320420"/>
                                                                                                        <a:pt x="5268686" y="4315582"/>
                                                                                                        <a:pt x="5263848" y="42841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259010" y="4252686"/>
                                                                                                        <a:pt x="5379963" y="4327676"/>
                                                                                                        <a:pt x="5234820" y="41535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089677" y="3979334"/>
                                                                                                        <a:pt x="4574419" y="3430210"/>
                                                                                                        <a:pt x="4392991" y="32391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211563" y="3048000"/>
                                                                                                        <a:pt x="4267200" y="3173790"/>
                                                                                                        <a:pt x="4146248" y="30068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025296" y="2839962"/>
                                                                                                        <a:pt x="3788229" y="2474686"/>
                                                                                                        <a:pt x="3667277" y="22376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546325" y="2000552"/>
                                                                                                        <a:pt x="3531810" y="1804609"/>
                                                                                                        <a:pt x="3420534" y="15844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309258" y="1364343"/>
                                                                                                        <a:pt x="3147182" y="1107924"/>
                                                                                                        <a:pt x="2999620" y="9168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852058" y="725714"/>
                                                                                                        <a:pt x="2648858" y="546705"/>
                                                                                                        <a:pt x="2535163" y="437848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421468" y="328991"/>
                                                                                                        <a:pt x="2445657" y="324152"/>
                                                                                                        <a:pt x="2317448" y="26367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189239" y="203200"/>
                                                                                                        <a:pt x="1949753" y="104019"/>
                                                                                                        <a:pt x="1765906" y="749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582059" y="45963"/>
                                                                                                        <a:pt x="1320801" y="0"/>
                                                                                                        <a:pt x="1214363" y="89505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07925" y="179010"/>
                                                                                                        <a:pt x="1185334" y="491067"/>
                                                                                                        <a:pt x="1127277" y="6120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069220" y="732971"/>
                                                                                                        <a:pt x="1035353" y="783771"/>
                                                                                                        <a:pt x="866020" y="81521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96687" y="846667"/>
                                                                                                        <a:pt x="251581" y="740228"/>
                                                                                                        <a:pt x="125791" y="771676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grpFill/>
                                                                                                <a:ln w="6350">
                                                                                                  <a:solidFill>
                                                                                                    <a:schemeClr val="bg1">
                                                                                                      <a:lumMod val="65000"/>
                                                                                                    </a:schemeClr>
                                                                                                  </a:solidFill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1">
                                                                                                  <a:schemeClr val="accent1"/>
                                                                                                </a:lnRef>
                                                                                                <a:fillRef idx="0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tx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<a:spcBef>
                                                                                                      <a:spcPts val="0"/>
                                                                                                    </a:spcBef>
                                                                                                    <a:spcAft>
                                                                                                      <a:spcPts val="0"/>
                                                                                                    </a:spcAft>
                                                                                                    <a:defRPr/>
                                                                                                  </a:pPr>
                                                                                                  <a:endParaRPr lang="en-US">
                                                                                                    <a:latin typeface="Arial Narrow" pitchFamily="34" charset="0"/>
                                                                                                  </a:endParaRPr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470" name="Группа 253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-21059775" y="-31019750"/>
                                                                                                  <a:ext cx="58798827" cy="62542737"/>
                                                                                                  <a:chOff x="-21059775" y="-31019750"/>
                                                                                                  <a:chExt cx="58798827" cy="62542737"/>
                                                                                                </a:xfrm>
                                                                                                <a:grpFill/>
                                                                                              </p:grpSpPr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471" name="Полилиния 470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-14774333" y="8242300"/>
                                                                                                    <a:ext cx="1162050" cy="1940983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702733 w 1162050"/>
                                                                                                      <a:gd name="connsiteY0" fmla="*/ 25400 h 1940983"/>
                                                                                                      <a:gd name="connsiteX1" fmla="*/ 537633 w 1162050"/>
                                                                                                      <a:gd name="connsiteY1" fmla="*/ 190500 h 1940983"/>
                                                                                                      <a:gd name="connsiteX2" fmla="*/ 524933 w 1162050"/>
                                                                                                      <a:gd name="connsiteY2" fmla="*/ 368300 h 1940983"/>
                                                                                                      <a:gd name="connsiteX3" fmla="*/ 385233 w 1162050"/>
                                                                                                      <a:gd name="connsiteY3" fmla="*/ 495300 h 1940983"/>
                                                                                                      <a:gd name="connsiteX4" fmla="*/ 296333 w 1162050"/>
                                                                                                      <a:gd name="connsiteY4" fmla="*/ 622300 h 1940983"/>
                                                                                                      <a:gd name="connsiteX5" fmla="*/ 220133 w 1162050"/>
                                                                                                      <a:gd name="connsiteY5" fmla="*/ 698500 h 1940983"/>
                                                                                                      <a:gd name="connsiteX6" fmla="*/ 207433 w 1162050"/>
                                                                                                      <a:gd name="connsiteY6" fmla="*/ 850900 h 1940983"/>
                                                                                                      <a:gd name="connsiteX7" fmla="*/ 194733 w 1162050"/>
                                                                                                      <a:gd name="connsiteY7" fmla="*/ 1041400 h 1940983"/>
                                                                                                      <a:gd name="connsiteX8" fmla="*/ 118533 w 1162050"/>
                                                                                                      <a:gd name="connsiteY8" fmla="*/ 1181100 h 1940983"/>
                                                                                                      <a:gd name="connsiteX9" fmla="*/ 143933 w 1162050"/>
                                                                                                      <a:gd name="connsiteY9" fmla="*/ 1371600 h 1940983"/>
                                                                                                      <a:gd name="connsiteX10" fmla="*/ 118533 w 1162050"/>
                                                                                                      <a:gd name="connsiteY10" fmla="*/ 1524000 h 1940983"/>
                                                                                                      <a:gd name="connsiteX11" fmla="*/ 67733 w 1162050"/>
                                                                                                      <a:gd name="connsiteY11" fmla="*/ 1689100 h 1940983"/>
                                                                                                      <a:gd name="connsiteX12" fmla="*/ 55033 w 1162050"/>
                                                                                                      <a:gd name="connsiteY12" fmla="*/ 1765300 h 1940983"/>
                                                                                                      <a:gd name="connsiteX13" fmla="*/ 4233 w 1162050"/>
                                                                                                      <a:gd name="connsiteY13" fmla="*/ 1892300 h 1940983"/>
                                                                                                      <a:gd name="connsiteX14" fmla="*/ 80433 w 1162050"/>
                                                                                                      <a:gd name="connsiteY14" fmla="*/ 1930400 h 1940983"/>
                                                                                                      <a:gd name="connsiteX15" fmla="*/ 309033 w 1162050"/>
                                                                                                      <a:gd name="connsiteY15" fmla="*/ 1828800 h 1940983"/>
                                                                                                      <a:gd name="connsiteX16" fmla="*/ 397933 w 1162050"/>
                                                                                                      <a:gd name="connsiteY16" fmla="*/ 1587500 h 1940983"/>
                                                                                                      <a:gd name="connsiteX17" fmla="*/ 626533 w 1162050"/>
                                                                                                      <a:gd name="connsiteY17" fmla="*/ 1333500 h 1940983"/>
                                                                                                      <a:gd name="connsiteX18" fmla="*/ 867833 w 1162050"/>
                                                                                                      <a:gd name="connsiteY18" fmla="*/ 939800 h 1940983"/>
                                                                                                      <a:gd name="connsiteX19" fmla="*/ 944033 w 1162050"/>
                                                                                                      <a:gd name="connsiteY19" fmla="*/ 698500 h 1940983"/>
                                                                                                      <a:gd name="connsiteX20" fmla="*/ 1147233 w 1162050"/>
                                                                                                      <a:gd name="connsiteY20" fmla="*/ 469900 h 1940983"/>
                                                                                                      <a:gd name="connsiteX21" fmla="*/ 1032933 w 1162050"/>
                                                                                                      <a:gd name="connsiteY21" fmla="*/ 152400 h 1940983"/>
                                                                                                      <a:gd name="connsiteX22" fmla="*/ 855133 w 1162050"/>
                                                                                                      <a:gd name="connsiteY22" fmla="*/ 38100 h 1940983"/>
                                                                                                      <a:gd name="connsiteX23" fmla="*/ 702733 w 1162050"/>
                                                                                                      <a:gd name="connsiteY23" fmla="*/ 25400 h 1940983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9" y="connsiteY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0" y="connsiteY1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1" y="connsiteY1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2" y="connsiteY1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3" y="connsiteY1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4" y="connsiteY1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5" y="connsiteY1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6" y="connsiteY1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7" y="connsiteY1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8" y="connsiteY1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9" y="connsiteY1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0" y="connsiteY2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1" y="connsiteY2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2" y="connsiteY2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3" y="connsiteY23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162050" h="1940983">
                                                                                                        <a:moveTo>
                                                                                                          <a:pt x="702733" y="25400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649816" y="50800"/>
                                                                                                          <a:pt x="567266" y="133350"/>
                                                                                                          <a:pt x="537633" y="1905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508000" y="247650"/>
                                                                                                          <a:pt x="550333" y="317500"/>
                                                                                                          <a:pt x="524933" y="3683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99533" y="419100"/>
                                                                                                          <a:pt x="423333" y="452967"/>
                                                                                                          <a:pt x="385233" y="4953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47133" y="537633"/>
                                                                                                          <a:pt x="323850" y="588433"/>
                                                                                                          <a:pt x="296333" y="6223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68816" y="656167"/>
                                                                                                          <a:pt x="234950" y="660400"/>
                                                                                                          <a:pt x="220133" y="6985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05316" y="736600"/>
                                                                                                          <a:pt x="211666" y="793750"/>
                                                                                                          <a:pt x="207433" y="8509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03200" y="908050"/>
                                                                                                          <a:pt x="209550" y="986367"/>
                                                                                                          <a:pt x="194733" y="10414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79916" y="1096433"/>
                                                                                                          <a:pt x="127000" y="1126067"/>
                                                                                                          <a:pt x="118533" y="11811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10066" y="1236133"/>
                                                                                                          <a:pt x="143933" y="1314450"/>
                                                                                                          <a:pt x="143933" y="13716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43933" y="1428750"/>
                                                                                                          <a:pt x="131233" y="1471083"/>
                                                                                                          <a:pt x="118533" y="15240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5833" y="1576917"/>
                                                                                                          <a:pt x="78316" y="1648883"/>
                                                                                                          <a:pt x="67733" y="16891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57150" y="1729317"/>
                                                                                                          <a:pt x="65616" y="1731433"/>
                                                                                                          <a:pt x="55033" y="17653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4450" y="1799167"/>
                                                                                                          <a:pt x="0" y="1864783"/>
                                                                                                          <a:pt x="4233" y="18923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8466" y="1919817"/>
                                                                                                          <a:pt x="29633" y="1940983"/>
                                                                                                          <a:pt x="80433" y="19304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31233" y="1919817"/>
                                                                                                          <a:pt x="256116" y="1885950"/>
                                                                                                          <a:pt x="309033" y="18288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61950" y="1771650"/>
                                                                                                          <a:pt x="345016" y="1670050"/>
                                                                                                          <a:pt x="397933" y="15875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50850" y="1504950"/>
                                                                                                          <a:pt x="548216" y="1441450"/>
                                                                                                          <a:pt x="626533" y="13335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704850" y="1225550"/>
                                                                                                          <a:pt x="814916" y="1045633"/>
                                                                                                          <a:pt x="867833" y="9398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920750" y="833967"/>
                                                                                                          <a:pt x="897466" y="776817"/>
                                                                                                          <a:pt x="944033" y="6985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990600" y="620183"/>
                                                                                                          <a:pt x="1132416" y="560917"/>
                                                                                                          <a:pt x="1147233" y="4699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162050" y="378883"/>
                                                                                                          <a:pt x="1081616" y="224367"/>
                                                                                                          <a:pt x="1032933" y="1524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984250" y="80433"/>
                                                                                                          <a:pt x="914400" y="59267"/>
                                                                                                          <a:pt x="855133" y="3810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795866" y="16933"/>
                                                                                                          <a:pt x="755650" y="0"/>
                                                                                                          <a:pt x="702733" y="25400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grpFill/>
                                                                                                  <a:ln w="6350">
                                                                                                    <a:solidFill>
                                                                                                      <a:schemeClr val="bg1">
                                                                                                        <a:lumMod val="6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1">
                                                                                                    <a:schemeClr val="accent1"/>
                                                                                                  </a:lnRef>
                                                                                                  <a:fillRef idx="0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tx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<a:spcBef>
                                                                                                        <a:spcPts val="0"/>
                                                                                                      </a:spcBef>
                                                                                                      <a:spcAft>
                                                                                                        <a:spcPts val="0"/>
                                                                                                      </a:spcAft>
                                                                                                      <a:defRPr/>
                                                                                                    </a:pPr>
                                                                                                    <a:endParaRPr lang="en-US">
                                                                                                      <a:latin typeface="Arial Narrow" pitchFamily="34" charset="0"/>
                                                                                                    </a:endParaRPr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472" name="Группа 251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-21059775" y="-31019750"/>
                                                                                                    <a:ext cx="58798827" cy="62542737"/>
                                                                                                    <a:chOff x="-21059775" y="-31019750"/>
                                                                                                    <a:chExt cx="58798827" cy="62542737"/>
                                                                                                  </a:xfrm>
                                                                                                  <a:grpFill/>
                                                                                                </p:grpSpPr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473" name="Полилиния 47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-14010217" y="7818967"/>
                                                                                                      <a:ext cx="745067" cy="641350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675217 w 745067"/>
                                                                                                        <a:gd name="connsiteY0" fmla="*/ 67733 h 641350"/>
                                                                                                        <a:gd name="connsiteX1" fmla="*/ 484717 w 745067"/>
                                                                                                        <a:gd name="connsiteY1" fmla="*/ 29633 h 641350"/>
                                                                                                        <a:gd name="connsiteX2" fmla="*/ 345017 w 745067"/>
                                                                                                        <a:gd name="connsiteY2" fmla="*/ 207433 h 641350"/>
                                                                                                        <a:gd name="connsiteX3" fmla="*/ 218017 w 745067"/>
                                                                                                        <a:gd name="connsiteY3" fmla="*/ 283633 h 641350"/>
                                                                                                        <a:gd name="connsiteX4" fmla="*/ 91017 w 745067"/>
                                                                                                        <a:gd name="connsiteY4" fmla="*/ 283633 h 641350"/>
                                                                                                        <a:gd name="connsiteX5" fmla="*/ 14817 w 745067"/>
                                                                                                        <a:gd name="connsiteY5" fmla="*/ 372533 h 641350"/>
                                                                                                        <a:gd name="connsiteX6" fmla="*/ 27517 w 745067"/>
                                                                                                        <a:gd name="connsiteY6" fmla="*/ 499533 h 641350"/>
                                                                                                        <a:gd name="connsiteX7" fmla="*/ 179917 w 745067"/>
                                                                                                        <a:gd name="connsiteY7" fmla="*/ 613833 h 641350"/>
                                                                                                        <a:gd name="connsiteX8" fmla="*/ 256117 w 745067"/>
                                                                                                        <a:gd name="connsiteY8" fmla="*/ 639233 h 641350"/>
                                                                                                        <a:gd name="connsiteX9" fmla="*/ 383117 w 745067"/>
                                                                                                        <a:gd name="connsiteY9" fmla="*/ 626533 h 641350"/>
                                                                                                        <a:gd name="connsiteX10" fmla="*/ 560917 w 745067"/>
                                                                                                        <a:gd name="connsiteY10" fmla="*/ 588433 h 641350"/>
                                                                                                        <a:gd name="connsiteX11" fmla="*/ 726017 w 745067"/>
                                                                                                        <a:gd name="connsiteY11" fmla="*/ 436033 h 641350"/>
                                                                                                        <a:gd name="connsiteX12" fmla="*/ 675217 w 745067"/>
                                                                                                        <a:gd name="connsiteY12" fmla="*/ 67733 h 641350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9" y="connsiteY9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0" y="connsiteY1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1" y="connsiteY1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2" y="connsiteY12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745067" h="641350">
                                                                                                          <a:moveTo>
                                                                                                            <a:pt x="675217" y="67733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635000" y="0"/>
                                                                                                            <a:pt x="539750" y="6350"/>
                                                                                                            <a:pt x="484717" y="296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29684" y="52916"/>
                                                                                                            <a:pt x="389467" y="165100"/>
                                                                                                            <a:pt x="345017" y="2074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00567" y="249766"/>
                                                                                                            <a:pt x="260350" y="270933"/>
                                                                                                            <a:pt x="218017" y="2836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75684" y="296333"/>
                                                                                                            <a:pt x="124884" y="268816"/>
                                                                                                            <a:pt x="91017" y="2836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57150" y="298450"/>
                                                                                                            <a:pt x="25400" y="336550"/>
                                                                                                            <a:pt x="14817" y="3725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234" y="408516"/>
                                                                                                            <a:pt x="0" y="459316"/>
                                                                                                            <a:pt x="27517" y="4995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55034" y="539750"/>
                                                                                                            <a:pt x="141817" y="590550"/>
                                                                                                            <a:pt x="179917" y="6138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18017" y="637116"/>
                                                                                                            <a:pt x="222250" y="637116"/>
                                                                                                            <a:pt x="256117" y="6392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89984" y="641350"/>
                                                                                                            <a:pt x="332317" y="635000"/>
                                                                                                            <a:pt x="383117" y="6265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33917" y="618066"/>
                                                                                                            <a:pt x="503767" y="620183"/>
                                                                                                            <a:pt x="560917" y="5884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618067" y="556683"/>
                                                                                                            <a:pt x="706967" y="522816"/>
                                                                                                            <a:pt x="726017" y="43603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45067" y="349250"/>
                                                                                                            <a:pt x="715434" y="135466"/>
                                                                                                            <a:pt x="675217" y="67733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grpFill/>
                                                                                                    <a:ln w="6350">
                                                                                                      <a:solidFill>
                                                                                                        <a:schemeClr val="bg1">
                                                                                                          <a:lumMod val="65000"/>
                                                                                                        </a:schemeClr>
                                                                                                      </a:solidFill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1">
                                                                                                      <a:schemeClr val="accent1"/>
                                                                                                    </a:lnRef>
                                                                                                    <a:fillRef idx="0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tx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<a:spcBef>
                                                                                                          <a:spcPts val="0"/>
                                                                                                        </a:spcBef>
                                                                                                        <a:spcAft>
                                                                                                          <a:spcPts val="0"/>
                                                                                                        </a:spcAft>
                                                                                                        <a:defRPr/>
                                                                                                      </a:pPr>
                                                                                                      <a:endParaRPr lang="en-US">
                                                                                                        <a:latin typeface="Arial Narrow" pitchFamily="34" charset="0"/>
                                                                                                      </a:endParaRPr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474" name="Группа 249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-21059775" y="-31019750"/>
                                                                                                      <a:ext cx="58798827" cy="62542737"/>
                                                                                                      <a:chOff x="-21059775" y="-31019750"/>
                                                                                                      <a:chExt cx="58798827" cy="62542737"/>
                                                                                                    </a:xfrm>
                                                                                                    <a:grpFill/>
                                                                                                  </p:grpSpPr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475" name="Полилиния 474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-14406033" y="8834967"/>
                                                                                                        <a:ext cx="459316" cy="753533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436033 w 459316"/>
                                                                                                          <a:gd name="connsiteY0" fmla="*/ 296333 h 753533"/>
                                                                                                          <a:gd name="connsiteX1" fmla="*/ 423333 w 459316"/>
                                                                                                          <a:gd name="connsiteY1" fmla="*/ 118533 h 753533"/>
                                                                                                          <a:gd name="connsiteX2" fmla="*/ 359833 w 459316"/>
                                                                                                          <a:gd name="connsiteY2" fmla="*/ 16933 h 753533"/>
                                                                                                          <a:gd name="connsiteX3" fmla="*/ 296333 w 459316"/>
                                                                                                          <a:gd name="connsiteY3" fmla="*/ 16933 h 753533"/>
                                                                                                          <a:gd name="connsiteX4" fmla="*/ 207433 w 459316"/>
                                                                                                          <a:gd name="connsiteY4" fmla="*/ 93133 h 753533"/>
                                                                                                          <a:gd name="connsiteX5" fmla="*/ 207433 w 459316"/>
                                                                                                          <a:gd name="connsiteY5" fmla="*/ 245533 h 753533"/>
                                                                                                          <a:gd name="connsiteX6" fmla="*/ 169333 w 459316"/>
                                                                                                          <a:gd name="connsiteY6" fmla="*/ 347133 h 753533"/>
                                                                                                          <a:gd name="connsiteX7" fmla="*/ 80433 w 459316"/>
                                                                                                          <a:gd name="connsiteY7" fmla="*/ 461433 h 753533"/>
                                                                                                          <a:gd name="connsiteX8" fmla="*/ 67733 w 459316"/>
                                                                                                          <a:gd name="connsiteY8" fmla="*/ 588433 h 753533"/>
                                                                                                          <a:gd name="connsiteX9" fmla="*/ 4233 w 459316"/>
                                                                                                          <a:gd name="connsiteY9" fmla="*/ 664633 h 753533"/>
                                                                                                          <a:gd name="connsiteX10" fmla="*/ 93133 w 459316"/>
                                                                                                          <a:gd name="connsiteY10" fmla="*/ 740833 h 753533"/>
                                                                                                          <a:gd name="connsiteX11" fmla="*/ 207433 w 459316"/>
                                                                                                          <a:gd name="connsiteY11" fmla="*/ 728133 h 753533"/>
                                                                                                          <a:gd name="connsiteX12" fmla="*/ 423333 w 459316"/>
                                                                                                          <a:gd name="connsiteY12" fmla="*/ 588433 h 753533"/>
                                                                                                          <a:gd name="connsiteX13" fmla="*/ 436033 w 459316"/>
                                                                                                          <a:gd name="connsiteY13" fmla="*/ 296333 h 753533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2" y="connsiteY1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3" y="connsiteY13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459316" h="753533">
                                                                                                            <a:moveTo>
                                                                                                              <a:pt x="436033" y="296333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436033" y="218016"/>
                                                                                                              <a:pt x="436033" y="165100"/>
                                                                                                              <a:pt x="423333" y="1185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10633" y="71966"/>
                                                                                                              <a:pt x="381000" y="33866"/>
                                                                                                              <a:pt x="359833" y="169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38666" y="0"/>
                                                                                                              <a:pt x="321733" y="4233"/>
                                                                                                              <a:pt x="296333" y="169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70933" y="29633"/>
                                                                                                              <a:pt x="222250" y="55033"/>
                                                                                                              <a:pt x="207433" y="931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2616" y="131233"/>
                                                                                                              <a:pt x="213783" y="203200"/>
                                                                                                              <a:pt x="207433" y="2455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01083" y="287866"/>
                                                                                                              <a:pt x="190500" y="311150"/>
                                                                                                              <a:pt x="169333" y="3471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48166" y="383116"/>
                                                                                                              <a:pt x="97366" y="421216"/>
                                                                                                              <a:pt x="80433" y="4614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3500" y="501650"/>
                                                                                                              <a:pt x="80433" y="554566"/>
                                                                                                              <a:pt x="67733" y="5884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5033" y="622300"/>
                                                                                                              <a:pt x="0" y="639233"/>
                                                                                                              <a:pt x="4233" y="6646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466" y="690033"/>
                                                                                                              <a:pt x="59266" y="730250"/>
                                                                                                              <a:pt x="93133" y="7408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27000" y="751416"/>
                                                                                                              <a:pt x="152400" y="753533"/>
                                                                                                              <a:pt x="207433" y="7281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62466" y="702733"/>
                                                                                                              <a:pt x="387350" y="660400"/>
                                                                                                              <a:pt x="423333" y="5884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59316" y="516466"/>
                                                                                                              <a:pt x="436033" y="374650"/>
                                                                                                              <a:pt x="436033" y="296333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 w="6350">
                                                                                                        <a:solidFill>
                                                                                                          <a:schemeClr val="bg1">
                                                                                                            <a:lumMod val="65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1">
                                                                                                        <a:schemeClr val="accent1"/>
                                                                                                      </a:lnRef>
                                                                                                      <a:fillRef idx="0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tx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<a:spcBef>
                                                                                                            <a:spcPts val="0"/>
                                                                                                          </a:spcBef>
                                                                                                          <a:spcAft>
                                                                                                            <a:spcPts val="0"/>
                                                                                                          </a:spcAft>
                                                                                                          <a:defRPr/>
                                                                                                        </a:pPr>
                                                                                                        <a:endParaRPr lang="en-US">
                                                                                                          <a:latin typeface="Arial Narrow" pitchFamily="34" charset="0"/>
                                                                                                        </a:endParaRPr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476" name="Группа 247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-21059775" y="-31019750"/>
                                                                                                        <a:ext cx="58798827" cy="62542737"/>
                                                                                                        <a:chOff x="-21059775" y="-31019750"/>
                                                                                                        <a:chExt cx="58798827" cy="62542737"/>
                                                                                                      </a:xfrm>
                                                                                                      <a:grpFill/>
                                                                                                    </p:grpSpPr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477" name="Полилиния 476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-14717183" y="8640233"/>
                                                                                                          <a:ext cx="2715683" cy="1856317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1026583 w 2715683"/>
                                                                                                            <a:gd name="connsiteY0" fmla="*/ 46567 h 1856317"/>
                                                                                                            <a:gd name="connsiteX1" fmla="*/ 836083 w 2715683"/>
                                                                                                            <a:gd name="connsiteY1" fmla="*/ 351367 h 1856317"/>
                                                                                                            <a:gd name="connsiteX2" fmla="*/ 721783 w 2715683"/>
                                                                                                            <a:gd name="connsiteY2" fmla="*/ 516467 h 1856317"/>
                                                                                                            <a:gd name="connsiteX3" fmla="*/ 696383 w 2715683"/>
                                                                                                            <a:gd name="connsiteY3" fmla="*/ 605367 h 1856317"/>
                                                                                                            <a:gd name="connsiteX4" fmla="*/ 696383 w 2715683"/>
                                                                                                            <a:gd name="connsiteY4" fmla="*/ 719667 h 1856317"/>
                                                                                                            <a:gd name="connsiteX5" fmla="*/ 569383 w 2715683"/>
                                                                                                            <a:gd name="connsiteY5" fmla="*/ 770467 h 1856317"/>
                                                                                                            <a:gd name="connsiteX6" fmla="*/ 467783 w 2715683"/>
                                                                                                            <a:gd name="connsiteY6" fmla="*/ 833967 h 1856317"/>
                                                                                                            <a:gd name="connsiteX7" fmla="*/ 391583 w 2715683"/>
                                                                                                            <a:gd name="connsiteY7" fmla="*/ 999067 h 1856317"/>
                                                                                                            <a:gd name="connsiteX8" fmla="*/ 264583 w 2715683"/>
                                                                                                            <a:gd name="connsiteY8" fmla="*/ 1113367 h 1856317"/>
                                                                                                            <a:gd name="connsiteX9" fmla="*/ 239183 w 2715683"/>
                                                                                                            <a:gd name="connsiteY9" fmla="*/ 1278467 h 1856317"/>
                                                                                                            <a:gd name="connsiteX10" fmla="*/ 112183 w 2715683"/>
                                                                                                            <a:gd name="connsiteY10" fmla="*/ 1418167 h 1856317"/>
                                                                                                            <a:gd name="connsiteX11" fmla="*/ 10583 w 2715683"/>
                                                                                                            <a:gd name="connsiteY11" fmla="*/ 1507067 h 1856317"/>
                                                                                                            <a:gd name="connsiteX12" fmla="*/ 48683 w 2715683"/>
                                                                                                            <a:gd name="connsiteY12" fmla="*/ 1634067 h 1856317"/>
                                                                                                            <a:gd name="connsiteX13" fmla="*/ 277283 w 2715683"/>
                                                                                                            <a:gd name="connsiteY13" fmla="*/ 1761067 h 1856317"/>
                                                                                                            <a:gd name="connsiteX14" fmla="*/ 493183 w 2715683"/>
                                                                                                            <a:gd name="connsiteY14" fmla="*/ 1811867 h 1856317"/>
                                                                                                            <a:gd name="connsiteX15" fmla="*/ 632883 w 2715683"/>
                                                                                                            <a:gd name="connsiteY15" fmla="*/ 1837267 h 1856317"/>
                                                                                                            <a:gd name="connsiteX16" fmla="*/ 848783 w 2715683"/>
                                                                                                            <a:gd name="connsiteY16" fmla="*/ 1849967 h 1856317"/>
                                                                                                            <a:gd name="connsiteX17" fmla="*/ 1026583 w 2715683"/>
                                                                                                            <a:gd name="connsiteY17" fmla="*/ 1799167 h 1856317"/>
                                                                                                            <a:gd name="connsiteX18" fmla="*/ 1077383 w 2715683"/>
                                                                                                            <a:gd name="connsiteY18" fmla="*/ 1684867 h 1856317"/>
                                                                                                            <a:gd name="connsiteX19" fmla="*/ 1229783 w 2715683"/>
                                                                                                            <a:gd name="connsiteY19" fmla="*/ 1583267 h 1856317"/>
                                                                                                            <a:gd name="connsiteX20" fmla="*/ 1305983 w 2715683"/>
                                                                                                            <a:gd name="connsiteY20" fmla="*/ 1507067 h 1856317"/>
                                                                                                            <a:gd name="connsiteX21" fmla="*/ 1280583 w 2715683"/>
                                                                                                            <a:gd name="connsiteY21" fmla="*/ 1341967 h 1856317"/>
                                                                                                            <a:gd name="connsiteX22" fmla="*/ 1178983 w 2715683"/>
                                                                                                            <a:gd name="connsiteY22" fmla="*/ 1164167 h 1856317"/>
                                                                                                            <a:gd name="connsiteX23" fmla="*/ 1217083 w 2715683"/>
                                                                                                            <a:gd name="connsiteY23" fmla="*/ 1011767 h 1856317"/>
                                                                                                            <a:gd name="connsiteX24" fmla="*/ 1344083 w 2715683"/>
                                                                                                            <a:gd name="connsiteY24" fmla="*/ 884767 h 1856317"/>
                                                                                                            <a:gd name="connsiteX25" fmla="*/ 1458383 w 2715683"/>
                                                                                                            <a:gd name="connsiteY25" fmla="*/ 897467 h 1856317"/>
                                                                                                            <a:gd name="connsiteX26" fmla="*/ 1585383 w 2715683"/>
                                                                                                            <a:gd name="connsiteY26" fmla="*/ 986367 h 1856317"/>
                                                                                                            <a:gd name="connsiteX27" fmla="*/ 1737783 w 2715683"/>
                                                                                                            <a:gd name="connsiteY27" fmla="*/ 1126067 h 1856317"/>
                                                                                                            <a:gd name="connsiteX28" fmla="*/ 1877483 w 2715683"/>
                                                                                                            <a:gd name="connsiteY28" fmla="*/ 1176867 h 1856317"/>
                                                                                                            <a:gd name="connsiteX29" fmla="*/ 2144183 w 2715683"/>
                                                                                                            <a:gd name="connsiteY29" fmla="*/ 1113367 h 1856317"/>
                                                                                                            <a:gd name="connsiteX30" fmla="*/ 2360083 w 2715683"/>
                                                                                                            <a:gd name="connsiteY30" fmla="*/ 1240367 h 1856317"/>
                                                                                                            <a:gd name="connsiteX31" fmla="*/ 2474383 w 2715683"/>
                                                                                                            <a:gd name="connsiteY31" fmla="*/ 948267 h 1856317"/>
                                                                                                            <a:gd name="connsiteX32" fmla="*/ 2639483 w 2715683"/>
                                                                                                            <a:gd name="connsiteY32" fmla="*/ 541867 h 1856317"/>
                                                                                                            <a:gd name="connsiteX33" fmla="*/ 2664883 w 2715683"/>
                                                                                                            <a:gd name="connsiteY33" fmla="*/ 287867 h 1856317"/>
                                                                                                            <a:gd name="connsiteX34" fmla="*/ 2334683 w 2715683"/>
                                                                                                            <a:gd name="connsiteY34" fmla="*/ 110067 h 1856317"/>
                                                                                                            <a:gd name="connsiteX35" fmla="*/ 1547283 w 2715683"/>
                                                                                                            <a:gd name="connsiteY35" fmla="*/ 198967 h 1856317"/>
                                                                                                            <a:gd name="connsiteX36" fmla="*/ 1305983 w 2715683"/>
                                                                                                            <a:gd name="connsiteY36" fmla="*/ 71967 h 1856317"/>
                                                                                                            <a:gd name="connsiteX37" fmla="*/ 1026583 w 2715683"/>
                                                                                                            <a:gd name="connsiteY37" fmla="*/ 46567 h 1856317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0" y="connsiteY1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1" y="connsiteY1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2" y="connsiteY1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3" y="connsiteY1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4" y="connsiteY1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5" y="connsiteY1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6" y="connsiteY1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7" y="connsiteY1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8" y="connsiteY1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9" y="connsiteY1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0" y="connsiteY2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1" y="connsiteY2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2" y="connsiteY2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3" y="connsiteY2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4" y="connsiteY2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5" y="connsiteY2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6" y="connsiteY2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7" y="connsiteY2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8" y="connsiteY2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9" y="connsiteY2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0" y="connsiteY3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1" y="connsiteY3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2" y="connsiteY3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3" y="connsiteY3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4" y="connsiteY3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5" y="connsiteY3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6" y="connsiteY3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7" y="connsiteY37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2715683" h="1856317">
                                                                                                              <a:moveTo>
                                                                                                                <a:pt x="1026583" y="46567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948266" y="93134"/>
                                                                                                                <a:pt x="886883" y="273050"/>
                                                                                                                <a:pt x="836083" y="3513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785283" y="429684"/>
                                                                                                                <a:pt x="745066" y="474134"/>
                                                                                                                <a:pt x="721783" y="5164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98500" y="558800"/>
                                                                                                                <a:pt x="700616" y="571500"/>
                                                                                                                <a:pt x="696383" y="6053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92150" y="639234"/>
                                                                                                                <a:pt x="717550" y="692150"/>
                                                                                                                <a:pt x="696383" y="7196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75216" y="747184"/>
                                                                                                                <a:pt x="607483" y="751417"/>
                                                                                                                <a:pt x="569383" y="7704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31283" y="789517"/>
                                                                                                                <a:pt x="497416" y="795867"/>
                                                                                                                <a:pt x="467783" y="8339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438150" y="872067"/>
                                                                                                                <a:pt x="425450" y="952501"/>
                                                                                                                <a:pt x="391583" y="9990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57716" y="1045633"/>
                                                                                                                <a:pt x="289983" y="1066800"/>
                                                                                                                <a:pt x="264583" y="11133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39183" y="1159934"/>
                                                                                                                <a:pt x="264583" y="1227667"/>
                                                                                                                <a:pt x="239183" y="12784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13783" y="1329267"/>
                                                                                                                <a:pt x="150283" y="1380067"/>
                                                                                                                <a:pt x="112183" y="14181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74083" y="1456267"/>
                                                                                                                <a:pt x="21166" y="1471084"/>
                                                                                                                <a:pt x="10583" y="15070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0" y="1543050"/>
                                                                                                                <a:pt x="4233" y="1591734"/>
                                                                                                                <a:pt x="48683" y="16340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3133" y="1676400"/>
                                                                                                                <a:pt x="203200" y="1731434"/>
                                                                                                                <a:pt x="277283" y="17610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51366" y="1790700"/>
                                                                                                                <a:pt x="433916" y="1799167"/>
                                                                                                                <a:pt x="493183" y="18118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52450" y="1824567"/>
                                                                                                                <a:pt x="573616" y="1830917"/>
                                                                                                                <a:pt x="632883" y="18372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92150" y="1843617"/>
                                                                                                                <a:pt x="783166" y="1856317"/>
                                                                                                                <a:pt x="848783" y="18499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14400" y="1843617"/>
                                                                                                                <a:pt x="988483" y="1826684"/>
                                                                                                                <a:pt x="1026583" y="17991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064683" y="1771650"/>
                                                                                                                <a:pt x="1043516" y="1720850"/>
                                                                                                                <a:pt x="1077383" y="16848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11250" y="1648884"/>
                                                                                                                <a:pt x="1191683" y="1612900"/>
                                                                                                                <a:pt x="1229783" y="15832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67883" y="1553634"/>
                                                                                                                <a:pt x="1297516" y="1547283"/>
                                                                                                                <a:pt x="1305983" y="15070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314450" y="1466851"/>
                                                                                                                <a:pt x="1301750" y="1399117"/>
                                                                                                                <a:pt x="1280583" y="13419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59416" y="1284817"/>
                                                                                                                <a:pt x="1189566" y="1219200"/>
                                                                                                                <a:pt x="1178983" y="11641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68400" y="1109134"/>
                                                                                                                <a:pt x="1189566" y="1058334"/>
                                                                                                                <a:pt x="1217083" y="10117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44600" y="965200"/>
                                                                                                                <a:pt x="1303866" y="903817"/>
                                                                                                                <a:pt x="1344083" y="8847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384300" y="865717"/>
                                                                                                                <a:pt x="1418166" y="880534"/>
                                                                                                                <a:pt x="1458383" y="8974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498600" y="914400"/>
                                                                                                                <a:pt x="1538816" y="948267"/>
                                                                                                                <a:pt x="1585383" y="9863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31950" y="1024467"/>
                                                                                                                <a:pt x="1689100" y="1094317"/>
                                                                                                                <a:pt x="1737783" y="11260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786466" y="1157817"/>
                                                                                                                <a:pt x="1809750" y="1178984"/>
                                                                                                                <a:pt x="1877483" y="11768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945216" y="1174750"/>
                                                                                                                <a:pt x="2063750" y="1102784"/>
                                                                                                                <a:pt x="2144183" y="11133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224616" y="1123950"/>
                                                                                                                <a:pt x="2305050" y="1267884"/>
                                                                                                                <a:pt x="2360083" y="12403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415116" y="1212850"/>
                                                                                                                <a:pt x="2427816" y="1064684"/>
                                                                                                                <a:pt x="2474383" y="9482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520950" y="831850"/>
                                                                                                                <a:pt x="2607733" y="651934"/>
                                                                                                                <a:pt x="2639483" y="5418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671233" y="431800"/>
                                                                                                                <a:pt x="2715683" y="359834"/>
                                                                                                                <a:pt x="2664883" y="2878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614083" y="215900"/>
                                                                                                                <a:pt x="2520950" y="124884"/>
                                                                                                                <a:pt x="2334683" y="1100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148416" y="95250"/>
                                                                                                                <a:pt x="1718733" y="205317"/>
                                                                                                                <a:pt x="1547283" y="1989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375833" y="192617"/>
                                                                                                                <a:pt x="1392766" y="99484"/>
                                                                                                                <a:pt x="1305983" y="7196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19200" y="44450"/>
                                                                                                                <a:pt x="1104900" y="0"/>
                                                                                                                <a:pt x="1026583" y="46567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grpFill/>
                                                                                                        <a:ln w="6350">
                                                                                                          <a:solidFill>
                                                                                                            <a:schemeClr val="bg1">
                                                                                                              <a:lumMod val="65000"/>
                                                                                                            </a:schemeClr>
                                                                                                          </a:solidFill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1">
                                                                                                          <a:schemeClr val="accent1"/>
                                                                                                        </a:lnRef>
                                                                                                        <a:fillRef idx="0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tx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<a:spcBef>
                                                                                                              <a:spcPts val="0"/>
                                                                                                            </a:spcBef>
                                                                                                            <a:spcAft>
                                                                                                              <a:spcPts val="0"/>
                                                                                                            </a:spcAft>
                                                                                                            <a:defRPr/>
                                                                                                          </a:pPr>
                                                                                                          <a:endParaRPr lang="en-US">
                                                                                                            <a:latin typeface="Arial Narrow" pitchFamily="34" charset="0"/>
                                                                                                          </a:endParaRPr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478" name="Группа 245"/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-21059775" y="-31019750"/>
                                                                                                          <a:ext cx="58798827" cy="62542737"/>
                                                                                                          <a:chOff x="-21059775" y="-31019750"/>
                                                                                                          <a:chExt cx="58798827" cy="62542737"/>
                                                                                                        </a:xfrm>
                                                                                                        <a:grpFill/>
                                                                                                      </p:grpSpPr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479" name="Полилиния 478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-12543367" y="7920567"/>
                                                                                                            <a:ext cx="3604684" cy="5731933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452967 w 3604684"/>
                                                                                                              <a:gd name="connsiteY0" fmla="*/ 1020233 h 5731933"/>
                                                                                                              <a:gd name="connsiteX1" fmla="*/ 211667 w 3604684"/>
                                                                                                              <a:gd name="connsiteY1" fmla="*/ 1312333 h 5731933"/>
                                                                                                              <a:gd name="connsiteX2" fmla="*/ 122767 w 3604684"/>
                                                                                                              <a:gd name="connsiteY2" fmla="*/ 1667933 h 5731933"/>
                                                                                                              <a:gd name="connsiteX3" fmla="*/ 8467 w 3604684"/>
                                                                                                              <a:gd name="connsiteY3" fmla="*/ 1960033 h 5731933"/>
                                                                                                              <a:gd name="connsiteX4" fmla="*/ 173567 w 3604684"/>
                                                                                                              <a:gd name="connsiteY4" fmla="*/ 2264833 h 5731933"/>
                                                                                                              <a:gd name="connsiteX5" fmla="*/ 440267 w 3604684"/>
                                                                                                              <a:gd name="connsiteY5" fmla="*/ 2518833 h 5731933"/>
                                                                                                              <a:gd name="connsiteX6" fmla="*/ 567267 w 3604684"/>
                                                                                                              <a:gd name="connsiteY6" fmla="*/ 2785533 h 5731933"/>
                                                                                                              <a:gd name="connsiteX7" fmla="*/ 643467 w 3604684"/>
                                                                                                              <a:gd name="connsiteY7" fmla="*/ 2912533 h 5731933"/>
                                                                                                              <a:gd name="connsiteX8" fmla="*/ 821267 w 3604684"/>
                                                                                                              <a:gd name="connsiteY8" fmla="*/ 3141133 h 5731933"/>
                                                                                                              <a:gd name="connsiteX9" fmla="*/ 960967 w 3604684"/>
                                                                                                              <a:gd name="connsiteY9" fmla="*/ 3318933 h 5731933"/>
                                                                                                              <a:gd name="connsiteX10" fmla="*/ 973667 w 3604684"/>
                                                                                                              <a:gd name="connsiteY10" fmla="*/ 3547533 h 5731933"/>
                                                                                                              <a:gd name="connsiteX11" fmla="*/ 973667 w 3604684"/>
                                                                                                              <a:gd name="connsiteY11" fmla="*/ 3839633 h 5731933"/>
                                                                                                              <a:gd name="connsiteX12" fmla="*/ 1303867 w 3604684"/>
                                                                                                              <a:gd name="connsiteY12" fmla="*/ 4169833 h 5731933"/>
                                                                                                              <a:gd name="connsiteX13" fmla="*/ 1507067 w 3604684"/>
                                                                                                              <a:gd name="connsiteY13" fmla="*/ 4461933 h 5731933"/>
                                                                                                              <a:gd name="connsiteX14" fmla="*/ 1659467 w 3604684"/>
                                                                                                              <a:gd name="connsiteY14" fmla="*/ 4728633 h 5731933"/>
                                                                                                              <a:gd name="connsiteX15" fmla="*/ 1888067 w 3604684"/>
                                                                                                              <a:gd name="connsiteY15" fmla="*/ 4842933 h 5731933"/>
                                                                                                              <a:gd name="connsiteX16" fmla="*/ 2345267 w 3604684"/>
                                                                                                              <a:gd name="connsiteY16" fmla="*/ 5185833 h 5731933"/>
                                                                                                              <a:gd name="connsiteX17" fmla="*/ 2738967 w 3604684"/>
                                                                                                              <a:gd name="connsiteY17" fmla="*/ 5503333 h 5731933"/>
                                                                                                              <a:gd name="connsiteX18" fmla="*/ 2891367 w 3604684"/>
                                                                                                              <a:gd name="connsiteY18" fmla="*/ 5643033 h 5731933"/>
                                                                                                              <a:gd name="connsiteX19" fmla="*/ 3069167 w 3604684"/>
                                                                                                              <a:gd name="connsiteY19" fmla="*/ 5681133 h 5731933"/>
                                                                                                              <a:gd name="connsiteX20" fmla="*/ 3031067 w 3604684"/>
                                                                                                              <a:gd name="connsiteY20" fmla="*/ 5338233 h 5731933"/>
                                                                                                              <a:gd name="connsiteX21" fmla="*/ 3145367 w 3604684"/>
                                                                                                              <a:gd name="connsiteY21" fmla="*/ 5185833 h 5731933"/>
                                                                                                              <a:gd name="connsiteX22" fmla="*/ 3323167 w 3604684"/>
                                                                                                              <a:gd name="connsiteY22" fmla="*/ 5046133 h 5731933"/>
                                                                                                              <a:gd name="connsiteX23" fmla="*/ 3488267 w 3604684"/>
                                                                                                              <a:gd name="connsiteY23" fmla="*/ 4881033 h 5731933"/>
                                                                                                              <a:gd name="connsiteX24" fmla="*/ 3399367 w 3604684"/>
                                                                                                              <a:gd name="connsiteY24" fmla="*/ 3484033 h 5731933"/>
                                                                                                              <a:gd name="connsiteX25" fmla="*/ 2992967 w 3604684"/>
                                                                                                              <a:gd name="connsiteY25" fmla="*/ 2760133 h 5731933"/>
                                                                                                              <a:gd name="connsiteX26" fmla="*/ 3412067 w 3604684"/>
                                                                                                              <a:gd name="connsiteY26" fmla="*/ 1960033 h 5731933"/>
                                                                                                              <a:gd name="connsiteX27" fmla="*/ 3589867 w 3604684"/>
                                                                                                              <a:gd name="connsiteY27" fmla="*/ 1464733 h 5731933"/>
                                                                                                              <a:gd name="connsiteX28" fmla="*/ 3323167 w 3604684"/>
                                                                                                              <a:gd name="connsiteY28" fmla="*/ 1096433 h 5731933"/>
                                                                                                              <a:gd name="connsiteX29" fmla="*/ 3259667 w 3604684"/>
                                                                                                              <a:gd name="connsiteY29" fmla="*/ 512233 h 5731933"/>
                                                                                                              <a:gd name="connsiteX30" fmla="*/ 2751667 w 3604684"/>
                                                                                                              <a:gd name="connsiteY30" fmla="*/ 321733 h 5731933"/>
                                                                                                              <a:gd name="connsiteX31" fmla="*/ 2256367 w 3604684"/>
                                                                                                              <a:gd name="connsiteY31" fmla="*/ 4233 h 5731933"/>
                                                                                                              <a:gd name="connsiteX32" fmla="*/ 1989667 w 3604684"/>
                                                                                                              <a:gd name="connsiteY32" fmla="*/ 296333 h 5731933"/>
                                                                                                              <a:gd name="connsiteX33" fmla="*/ 1367367 w 3604684"/>
                                                                                                              <a:gd name="connsiteY33" fmla="*/ 448733 h 5731933"/>
                                                                                                              <a:gd name="connsiteX34" fmla="*/ 1214967 w 3604684"/>
                                                                                                              <a:gd name="connsiteY34" fmla="*/ 918633 h 5731933"/>
                                                                                                              <a:gd name="connsiteX35" fmla="*/ 452967 w 3604684"/>
                                                                                                              <a:gd name="connsiteY35" fmla="*/ 1020233 h 5731933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" y="connsiteY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" y="connsiteY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" y="connsiteY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9" y="connsiteY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0" y="connsiteY1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1" y="connsiteY1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2" y="connsiteY1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3" y="connsiteY1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4" y="connsiteY1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5" y="connsiteY1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6" y="connsiteY1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7" y="connsiteY1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8" y="connsiteY1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9" y="connsiteY1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0" y="connsiteY2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1" y="connsiteY2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2" y="connsiteY2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3" y="connsiteY2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4" y="connsiteY2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5" y="connsiteY2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6" y="connsiteY2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7" y="connsiteY2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8" y="connsiteY2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9" y="connsiteY2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0" y="connsiteY3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1" y="connsiteY3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2" y="connsiteY3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3" y="connsiteY3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4" y="connsiteY3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5" y="connsiteY35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3604684" h="5731933">
                                                                                                                <a:moveTo>
                                                                                                                  <a:pt x="452967" y="1020233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285750" y="1085850"/>
                                                                                                                  <a:pt x="266700" y="1204383"/>
                                                                                                                  <a:pt x="211667" y="13123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56634" y="1420283"/>
                                                                                                                  <a:pt x="156634" y="1559983"/>
                                                                                                                  <a:pt x="122767" y="16679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8900" y="1775883"/>
                                                                                                                  <a:pt x="0" y="1860550"/>
                                                                                                                  <a:pt x="8467" y="19600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6934" y="2059516"/>
                                                                                                                  <a:pt x="101600" y="2171700"/>
                                                                                                                  <a:pt x="173567" y="22648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45534" y="2357966"/>
                                                                                                                  <a:pt x="374650" y="2432050"/>
                                                                                                                  <a:pt x="440267" y="25188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05884" y="2605616"/>
                                                                                                                  <a:pt x="533400" y="2719916"/>
                                                                                                                  <a:pt x="567267" y="27855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01134" y="2851150"/>
                                                                                                                  <a:pt x="601134" y="2853266"/>
                                                                                                                  <a:pt x="643467" y="29125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85800" y="2971800"/>
                                                                                                                  <a:pt x="821267" y="3141133"/>
                                                                                                                  <a:pt x="821267" y="31411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74184" y="3208866"/>
                                                                                                                  <a:pt x="935567" y="3251200"/>
                                                                                                                  <a:pt x="960967" y="33189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986367" y="3386666"/>
                                                                                                                  <a:pt x="971550" y="3460750"/>
                                                                                                                  <a:pt x="973667" y="35475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975784" y="3634316"/>
                                                                                                                  <a:pt x="918634" y="3735916"/>
                                                                                                                  <a:pt x="973667" y="38396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28700" y="3943350"/>
                                                                                                                  <a:pt x="1214967" y="4066116"/>
                                                                                                                  <a:pt x="1303867" y="41698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92767" y="4273550"/>
                                                                                                                  <a:pt x="1447800" y="4368800"/>
                                                                                                                  <a:pt x="1507067" y="44619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566334" y="4555066"/>
                                                                                                                  <a:pt x="1595967" y="4665133"/>
                                                                                                                  <a:pt x="1659467" y="47286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722967" y="4792133"/>
                                                                                                                  <a:pt x="1773767" y="4766733"/>
                                                                                                                  <a:pt x="1888067" y="48429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002367" y="4919133"/>
                                                                                                                  <a:pt x="2203450" y="5075766"/>
                                                                                                                  <a:pt x="2345267" y="51858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487084" y="5295900"/>
                                                                                                                  <a:pt x="2647950" y="5427133"/>
                                                                                                                  <a:pt x="2738967" y="55033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829984" y="5579533"/>
                                                                                                                  <a:pt x="2836334" y="5613400"/>
                                                                                                                  <a:pt x="2891367" y="56430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946400" y="5672666"/>
                                                                                                                  <a:pt x="3045884" y="5731933"/>
                                                                                                                  <a:pt x="3069167" y="56811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092450" y="5630333"/>
                                                                                                                  <a:pt x="3018367" y="5420783"/>
                                                                                                                  <a:pt x="3031067" y="53382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043767" y="5255683"/>
                                                                                                                  <a:pt x="3096684" y="5234516"/>
                                                                                                                  <a:pt x="3145367" y="51858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194050" y="5137150"/>
                                                                                                                  <a:pt x="3266017" y="5096933"/>
                                                                                                                  <a:pt x="3323167" y="50461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380317" y="4995333"/>
                                                                                                                  <a:pt x="3475567" y="5141383"/>
                                                                                                                  <a:pt x="3488267" y="48810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500967" y="4620683"/>
                                                                                                                  <a:pt x="3481917" y="3837516"/>
                                                                                                                  <a:pt x="3399367" y="34840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316817" y="3130550"/>
                                                                                                                  <a:pt x="2990850" y="3014133"/>
                                                                                                                  <a:pt x="2992967" y="27601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995084" y="2506133"/>
                                                                                                                  <a:pt x="3312584" y="2175933"/>
                                                                                                                  <a:pt x="3412067" y="19600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511550" y="1744133"/>
                                                                                                                  <a:pt x="3604684" y="1608666"/>
                                                                                                                  <a:pt x="3589867" y="14647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575050" y="1320800"/>
                                                                                                                  <a:pt x="3378200" y="1255183"/>
                                                                                                                  <a:pt x="3323167" y="10964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268134" y="937683"/>
                                                                                                                  <a:pt x="3354917" y="641350"/>
                                                                                                                  <a:pt x="3259667" y="5122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164417" y="383116"/>
                                                                                                                  <a:pt x="2918884" y="406400"/>
                                                                                                                  <a:pt x="2751667" y="3217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584450" y="237066"/>
                                                                                                                  <a:pt x="2383367" y="8466"/>
                                                                                                                  <a:pt x="2256367" y="42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129367" y="0"/>
                                                                                                                  <a:pt x="2137834" y="222250"/>
                                                                                                                  <a:pt x="1989667" y="2963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841500" y="370416"/>
                                                                                                                  <a:pt x="1496484" y="345016"/>
                                                                                                                  <a:pt x="1367367" y="4487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38250" y="552450"/>
                                                                                                                  <a:pt x="1371600" y="823383"/>
                                                                                                                  <a:pt x="1214967" y="91863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58334" y="1013883"/>
                                                                                                                  <a:pt x="620184" y="954616"/>
                                                                                                                  <a:pt x="452967" y="1020233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grpFill/>
                                                                                                          <a:ln w="6350">
                                                                                                            <a:solidFill>
                                                                                                              <a:schemeClr val="bg1">
                                                                                                                <a:lumMod val="65000"/>
                                                                                                              </a:schemeClr>
                                                                                                            </a:solidFill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1">
                                                                                                            <a:schemeClr val="accent1"/>
                                                                                                          </a:lnRef>
                                                                                                          <a:fillRef idx="0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tx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<a:spcBef>
                                                                                                                <a:spcPts val="0"/>
                                                                                                              </a:spcBef>
                                                                                                              <a:spcAft>
                                                                                                                <a:spcPts val="0"/>
                                                                                                              </a:spcAft>
                                                                                                              <a:defRPr/>
                                                                                                            </a:pPr>
                                                                                                            <a:endParaRPr lang="en-US">
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</a:endParaRPr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grpSp>
                                                                                                        <p:nvGrpSpPr>
                                                                                                          <p:cNvPr id="480" name="Группа 243"/>
                                                                                                          <p:cNvGrpSpPr/>
                                                                                                          <p:nvPr/>
                                                                                                        </p:nvGrpSpPr>
                                                                                                        <p:grpSpPr>
                                                                                                          <a:xfrm>
                                                                                                            <a:off x="-21059775" y="-31019750"/>
                                                                                                            <a:ext cx="58798827" cy="62542737"/>
                                                                                                            <a:chOff x="-21059775" y="-31019750"/>
                                                                                                            <a:chExt cx="58798827" cy="62542737"/>
                                                                                                          </a:xfrm>
                                                                                                          <a:grpFill/>
                                                                                                        </p:grpSpPr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481" name="Полилиния 480"/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-13928725" y="6729413"/>
                                                                                                              <a:ext cx="3727450" cy="2362200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1285875 w 3657600"/>
                                                                                                                <a:gd name="connsiteY0" fmla="*/ 33337 h 2381249"/>
                                                                                                                <a:gd name="connsiteX1" fmla="*/ 1028700 w 3657600"/>
                                                                                                                <a:gd name="connsiteY1" fmla="*/ 233362 h 2381249"/>
                                                                                                                <a:gd name="connsiteX2" fmla="*/ 914400 w 3657600"/>
                                                                                                                <a:gd name="connsiteY2" fmla="*/ 519112 h 2381249"/>
                                                                                                                <a:gd name="connsiteX3" fmla="*/ 771525 w 3657600"/>
                                                                                                                <a:gd name="connsiteY3" fmla="*/ 804862 h 2381249"/>
                                                                                                                <a:gd name="connsiteX4" fmla="*/ 600075 w 3657600"/>
                                                                                                                <a:gd name="connsiteY4" fmla="*/ 1004887 h 2381249"/>
                                                                                                                <a:gd name="connsiteX5" fmla="*/ 514350 w 3657600"/>
                                                                                                                <a:gd name="connsiteY5" fmla="*/ 1376362 h 2381249"/>
                                                                                                                <a:gd name="connsiteX6" fmla="*/ 142875 w 3657600"/>
                                                                                                                <a:gd name="connsiteY6" fmla="*/ 1404937 h 2381249"/>
                                                                                                                <a:gd name="connsiteX7" fmla="*/ 0 w 3657600"/>
                                                                                                                <a:gd name="connsiteY7" fmla="*/ 1633537 h 2381249"/>
                                                                                                                <a:gd name="connsiteX8" fmla="*/ 142875 w 3657600"/>
                                                                                                                <a:gd name="connsiteY8" fmla="*/ 1919287 h 2381249"/>
                                                                                                                <a:gd name="connsiteX9" fmla="*/ 342900 w 3657600"/>
                                                                                                                <a:gd name="connsiteY9" fmla="*/ 2262187 h 2381249"/>
                                                                                                                <a:gd name="connsiteX10" fmla="*/ 771525 w 3657600"/>
                                                                                                                <a:gd name="connsiteY10" fmla="*/ 2262187 h 2381249"/>
                                                                                                                <a:gd name="connsiteX11" fmla="*/ 1143000 w 3657600"/>
                                                                                                                <a:gd name="connsiteY11" fmla="*/ 2376487 h 2381249"/>
                                                                                                                <a:gd name="connsiteX12" fmla="*/ 1514475 w 3657600"/>
                                                                                                                <a:gd name="connsiteY12" fmla="*/ 2233612 h 2381249"/>
                                                                                                                <a:gd name="connsiteX13" fmla="*/ 2143125 w 3657600"/>
                                                                                                                <a:gd name="connsiteY13" fmla="*/ 2319337 h 2381249"/>
                                                                                                                <a:gd name="connsiteX14" fmla="*/ 2514600 w 3657600"/>
                                                                                                                <a:gd name="connsiteY14" fmla="*/ 2347912 h 2381249"/>
                                                                                                                <a:gd name="connsiteX15" fmla="*/ 2743200 w 3657600"/>
                                                                                                                <a:gd name="connsiteY15" fmla="*/ 2233612 h 2381249"/>
                                                                                                                <a:gd name="connsiteX16" fmla="*/ 2800350 w 3657600"/>
                                                                                                                <a:gd name="connsiteY16" fmla="*/ 1776412 h 2381249"/>
                                                                                                                <a:gd name="connsiteX17" fmla="*/ 3200400 w 3657600"/>
                                                                                                                <a:gd name="connsiteY17" fmla="*/ 1776412 h 2381249"/>
                                                                                                                <a:gd name="connsiteX18" fmla="*/ 3514725 w 3657600"/>
                                                                                                                <a:gd name="connsiteY18" fmla="*/ 1462087 h 2381249"/>
                                                                                                                <a:gd name="connsiteX19" fmla="*/ 3600450 w 3657600"/>
                                                                                                                <a:gd name="connsiteY19" fmla="*/ 1290637 h 2381249"/>
                                                                                                                <a:gd name="connsiteX20" fmla="*/ 3171825 w 3657600"/>
                                                                                                                <a:gd name="connsiteY20" fmla="*/ 1062037 h 2381249"/>
                                                                                                                <a:gd name="connsiteX21" fmla="*/ 2457450 w 3657600"/>
                                                                                                                <a:gd name="connsiteY21" fmla="*/ 862012 h 2381249"/>
                                                                                                                <a:gd name="connsiteX22" fmla="*/ 1914525 w 3657600"/>
                                                                                                                <a:gd name="connsiteY22" fmla="*/ 347662 h 2381249"/>
                                                                                                                <a:gd name="connsiteX23" fmla="*/ 1428750 w 3657600"/>
                                                                                                                <a:gd name="connsiteY23" fmla="*/ 233362 h 2381249"/>
                                                                                                                <a:gd name="connsiteX24" fmla="*/ 1200150 w 3657600"/>
                                                                                                                <a:gd name="connsiteY24" fmla="*/ 33337 h 2381249"/>
                                                                                                                <a:gd name="connsiteX25" fmla="*/ 1285875 w 3657600"/>
                                                                                                                <a:gd name="connsiteY25" fmla="*/ 33337 h 2381249"/>
                                                                                                                <a:gd name="connsiteX0" fmla="*/ 1200150 w 3657600"/>
                                                                                                                <a:gd name="connsiteY0" fmla="*/ 0 h 2347912"/>
                                                                                                                <a:gd name="connsiteX1" fmla="*/ 1028700 w 3657600"/>
                                                                                                                <a:gd name="connsiteY1" fmla="*/ 200025 h 2347912"/>
                                                                                                                <a:gd name="connsiteX2" fmla="*/ 914400 w 3657600"/>
                                                                                                                <a:gd name="connsiteY2" fmla="*/ 485775 h 2347912"/>
                                                                                                                <a:gd name="connsiteX3" fmla="*/ 771525 w 3657600"/>
                                                                                                                <a:gd name="connsiteY3" fmla="*/ 771525 h 2347912"/>
                                                                                                                <a:gd name="connsiteX4" fmla="*/ 600075 w 3657600"/>
                                                                                                                <a:gd name="connsiteY4" fmla="*/ 971550 h 2347912"/>
                                                                                                                <a:gd name="connsiteX5" fmla="*/ 514350 w 3657600"/>
                                                                                                                <a:gd name="connsiteY5" fmla="*/ 1343025 h 2347912"/>
                                                                                                                <a:gd name="connsiteX6" fmla="*/ 142875 w 3657600"/>
                                                                                                                <a:gd name="connsiteY6" fmla="*/ 1371600 h 2347912"/>
                                                                                                                <a:gd name="connsiteX7" fmla="*/ 0 w 3657600"/>
                                                                                                                <a:gd name="connsiteY7" fmla="*/ 1600200 h 2347912"/>
                                                                                                                <a:gd name="connsiteX8" fmla="*/ 142875 w 3657600"/>
                                                                                                                <a:gd name="connsiteY8" fmla="*/ 1885950 h 2347912"/>
                                                                                                                <a:gd name="connsiteX9" fmla="*/ 342900 w 3657600"/>
                                                                                                                <a:gd name="connsiteY9" fmla="*/ 2228850 h 2347912"/>
                                                                                                                <a:gd name="connsiteX10" fmla="*/ 771525 w 3657600"/>
                                                                                                                <a:gd name="connsiteY10" fmla="*/ 2228850 h 2347912"/>
                                                                                                                <a:gd name="connsiteX11" fmla="*/ 1143000 w 3657600"/>
                                                                                                                <a:gd name="connsiteY11" fmla="*/ 2343150 h 2347912"/>
                                                                                                                <a:gd name="connsiteX12" fmla="*/ 1514475 w 3657600"/>
                                                                                                                <a:gd name="connsiteY12" fmla="*/ 2200275 h 2347912"/>
                                                                                                                <a:gd name="connsiteX13" fmla="*/ 2143125 w 3657600"/>
                                                                                                                <a:gd name="connsiteY13" fmla="*/ 2286000 h 2347912"/>
                                                                                                                <a:gd name="connsiteX14" fmla="*/ 2514600 w 3657600"/>
                                                                                                                <a:gd name="connsiteY14" fmla="*/ 2314575 h 2347912"/>
                                                                                                                <a:gd name="connsiteX15" fmla="*/ 2743200 w 3657600"/>
                                                                                                                <a:gd name="connsiteY15" fmla="*/ 2200275 h 2347912"/>
                                                                                                                <a:gd name="connsiteX16" fmla="*/ 2800350 w 3657600"/>
                                                                                                                <a:gd name="connsiteY16" fmla="*/ 1743075 h 2347912"/>
                                                                                                                <a:gd name="connsiteX17" fmla="*/ 3200400 w 3657600"/>
                                                                                                                <a:gd name="connsiteY17" fmla="*/ 1743075 h 2347912"/>
                                                                                                                <a:gd name="connsiteX18" fmla="*/ 3514725 w 3657600"/>
                                                                                                                <a:gd name="connsiteY18" fmla="*/ 1428750 h 2347912"/>
                                                                                                                <a:gd name="connsiteX19" fmla="*/ 3600450 w 3657600"/>
                                                                                                                <a:gd name="connsiteY19" fmla="*/ 1257300 h 2347912"/>
                                                                                                                <a:gd name="connsiteX20" fmla="*/ 3171825 w 3657600"/>
                                                                                                                <a:gd name="connsiteY20" fmla="*/ 1028700 h 2347912"/>
                                                                                                                <a:gd name="connsiteX21" fmla="*/ 2457450 w 3657600"/>
                                                                                                                <a:gd name="connsiteY21" fmla="*/ 828675 h 2347912"/>
                                                                                                                <a:gd name="connsiteX22" fmla="*/ 1914525 w 3657600"/>
                                                                                                                <a:gd name="connsiteY22" fmla="*/ 314325 h 2347912"/>
                                                                                                                <a:gd name="connsiteX23" fmla="*/ 1428750 w 3657600"/>
                                                                                                                <a:gd name="connsiteY23" fmla="*/ 200025 h 2347912"/>
                                                                                                                <a:gd name="connsiteX24" fmla="*/ 1200150 w 3657600"/>
                                                                                                                <a:gd name="connsiteY24" fmla="*/ 0 h 2347912"/>
                                                                                                                <a:gd name="connsiteX0" fmla="*/ 1200150 w 3657600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1028700 w 3657600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914400 w 3657600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771525 w 3657600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600075 w 3657600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514350 w 3657600"/>
                                                                                                                <a:gd name="connsiteY5" fmla="*/ 1357313 h 2362200"/>
                                                                                                                <a:gd name="connsiteX6" fmla="*/ 142875 w 3657600"/>
                                                                                                                <a:gd name="connsiteY6" fmla="*/ 1385888 h 2362200"/>
                                                                                                                <a:gd name="connsiteX7" fmla="*/ 0 w 3657600"/>
                                                                                                                <a:gd name="connsiteY7" fmla="*/ 1614488 h 2362200"/>
                                                                                                                <a:gd name="connsiteX8" fmla="*/ 142875 w 3657600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342900 w 3657600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771525 w 3657600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143000 w 3657600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514475 w 3657600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143125 w 3657600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514600 w 3657600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743200 w 3657600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800350 w 3657600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200400 w 3657600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514725 w 3657600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600450 w 3657600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171825 w 3657600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457450 w 3657600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914525 w 3657600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454150 w 3657600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200150 w 3657600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234017 w 3691467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1062567 w 3691467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948267 w 3691467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805392 w 3691467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633942 w 3691467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548217 w 3691467"/>
                                                                                                                <a:gd name="connsiteY5" fmla="*/ 1357313 h 2362200"/>
                                                                                                                <a:gd name="connsiteX6" fmla="*/ 379942 w 3691467"/>
                                                                                                                <a:gd name="connsiteY6" fmla="*/ 1500188 h 2362200"/>
                                                                                                                <a:gd name="connsiteX7" fmla="*/ 33867 w 3691467"/>
                                                                                                                <a:gd name="connsiteY7" fmla="*/ 1614488 h 2362200"/>
                                                                                                                <a:gd name="connsiteX8" fmla="*/ 176742 w 3691467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376767 w 3691467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805392 w 3691467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176867 w 3691467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548342 w 3691467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176992 w 3691467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548467 w 3691467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777067 w 3691467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834217 w 3691467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234267 w 3691467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548592 w 3691467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634317 w 3691467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205692 w 3691467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491317 w 3691467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948392 w 3691467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488017 w 3691467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234017 w 3691467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072092 w 3529542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900642 w 3529542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786342 w 3529542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643467 w 3529542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472017 w 3529542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386292 w 3529542"/>
                                                                                                                <a:gd name="connsiteY5" fmla="*/ 1357313 h 2362200"/>
                                                                                                                <a:gd name="connsiteX6" fmla="*/ 218017 w 3529542"/>
                                                                                                                <a:gd name="connsiteY6" fmla="*/ 1500188 h 2362200"/>
                                                                                                                <a:gd name="connsiteX7" fmla="*/ 125942 w 3529542"/>
                                                                                                                <a:gd name="connsiteY7" fmla="*/ 1690688 h 2362200"/>
                                                                                                                <a:gd name="connsiteX8" fmla="*/ 14817 w 3529542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214842 w 3529542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643467 w 3529542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014942 w 3529542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386417 w 3529542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015067 w 3529542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386542 w 3529542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615142 w 3529542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672292 w 3529542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072342 w 3529542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386667 w 3529542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472392 w 3529542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043767 w 3529542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329392 w 3529542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786467 w 3529542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326092 w 3529542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072092 w 3529542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072092 w 3529542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900642 w 3529542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786342 w 3529542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643467 w 3529542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472017 w 3529542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386292 w 3529542"/>
                                                                                                                <a:gd name="connsiteY5" fmla="*/ 1357313 h 2362200"/>
                                                                                                                <a:gd name="connsiteX6" fmla="*/ 332317 w 3529542"/>
                                                                                                                <a:gd name="connsiteY6" fmla="*/ 1538288 h 2362200"/>
                                                                                                                <a:gd name="connsiteX7" fmla="*/ 125942 w 3529542"/>
                                                                                                                <a:gd name="connsiteY7" fmla="*/ 1690688 h 2362200"/>
                                                                                                                <a:gd name="connsiteX8" fmla="*/ 14817 w 3529542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214842 w 3529542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643467 w 3529542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014942 w 3529542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386417 w 3529542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015067 w 3529542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386542 w 3529542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615142 w 3529542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672292 w 3529542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072342 w 3529542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386667 w 3529542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472392 w 3529542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043767 w 3529542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329392 w 3529542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786467 w 3529542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326092 w 3529542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072092 w 3529542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202267 w 3659717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1030817 w 3659717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916517 w 3659717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773642 w 3659717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602192 w 3659717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516467 w 3659717"/>
                                                                                                                <a:gd name="connsiteY5" fmla="*/ 1357313 h 2362200"/>
                                                                                                                <a:gd name="connsiteX6" fmla="*/ 462492 w 3659717"/>
                                                                                                                <a:gd name="connsiteY6" fmla="*/ 1538288 h 2362200"/>
                                                                                                                <a:gd name="connsiteX7" fmla="*/ 52917 w 3659717"/>
                                                                                                                <a:gd name="connsiteY7" fmla="*/ 1601788 h 2362200"/>
                                                                                                                <a:gd name="connsiteX8" fmla="*/ 144992 w 3659717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345017 w 3659717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773642 w 3659717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145117 w 3659717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516592 w 3659717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145242 w 3659717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516717 w 3659717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745317 w 3659717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802467 w 3659717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202517 w 3659717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516842 w 3659717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602567 w 3659717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173942 w 3659717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459567 w 3659717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916642 w 3659717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456267 w 3659717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202267 w 3659717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168400 w 3625850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996950 w 3625850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882650 w 3625850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739775 w 3625850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568325 w 3625850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482600 w 3625850"/>
                                                                                                                <a:gd name="connsiteY5" fmla="*/ 1357313 h 2362200"/>
                                                                                                                <a:gd name="connsiteX6" fmla="*/ 225425 w 3625850"/>
                                                                                                                <a:gd name="connsiteY6" fmla="*/ 1487488 h 2362200"/>
                                                                                                                <a:gd name="connsiteX7" fmla="*/ 19050 w 3625850"/>
                                                                                                                <a:gd name="connsiteY7" fmla="*/ 1601788 h 2362200"/>
                                                                                                                <a:gd name="connsiteX8" fmla="*/ 111125 w 3625850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311150 w 3625850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739775 w 3625850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111250 w 3625850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482725 w 3625850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111375 w 3625850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482850 w 3625850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711450 w 3625850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768600 w 3625850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168650 w 3625850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482975 w 3625850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568700 w 3625850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140075 w 3625850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425700 w 3625850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882775 w 3625850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422400 w 3625850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168400 w 3625850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168400 w 3625850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996950 w 3625850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882650 w 3625850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739775 w 3625850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568325 w 3625850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482600 w 3625850"/>
                                                                                                                <a:gd name="connsiteY5" fmla="*/ 1433513 h 2362200"/>
                                                                                                                <a:gd name="connsiteX6" fmla="*/ 225425 w 3625850"/>
                                                                                                                <a:gd name="connsiteY6" fmla="*/ 1487488 h 2362200"/>
                                                                                                                <a:gd name="connsiteX7" fmla="*/ 19050 w 3625850"/>
                                                                                                                <a:gd name="connsiteY7" fmla="*/ 1601788 h 2362200"/>
                                                                                                                <a:gd name="connsiteX8" fmla="*/ 111125 w 3625850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311150 w 3625850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739775 w 3625850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111250 w 3625850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482725 w 3625850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111375 w 3625850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482850 w 3625850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711450 w 3625850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768600 w 3625850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168650 w 3625850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482975 w 3625850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568700 w 3625850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140075 w 3625850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425700 w 3625850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882775 w 3625850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422400 w 3625850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168400 w 3625850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270000 w 3727450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1098550 w 3727450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984250 w 3727450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841375 w 3727450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669925 w 3727450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584200 w 3727450"/>
                                                                                                                <a:gd name="connsiteY5" fmla="*/ 1433513 h 2362200"/>
                                                                                                                <a:gd name="connsiteX6" fmla="*/ 327025 w 3727450"/>
                                                                                                                <a:gd name="connsiteY6" fmla="*/ 1487488 h 2362200"/>
                                                                                                                <a:gd name="connsiteX7" fmla="*/ 19050 w 3727450"/>
                                                                                                                <a:gd name="connsiteY7" fmla="*/ 1639888 h 2362200"/>
                                                                                                                <a:gd name="connsiteX8" fmla="*/ 212725 w 3727450"/>
                                                                                                                <a:gd name="connsiteY8" fmla="*/ 1900238 h 2362200"/>
                                                                                                                <a:gd name="connsiteX9" fmla="*/ 412750 w 3727450"/>
                                                                                                                <a:gd name="connsiteY9" fmla="*/ 2243138 h 2362200"/>
                                                                                                                <a:gd name="connsiteX10" fmla="*/ 841375 w 3727450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1212850 w 3727450"/>
                                                                                                                <a:gd name="connsiteY11" fmla="*/ 2357438 h 2362200"/>
                                                                                                                <a:gd name="connsiteX12" fmla="*/ 1584325 w 3727450"/>
                                                                                                                <a:gd name="connsiteY12" fmla="*/ 2214563 h 2362200"/>
                                                                                                                <a:gd name="connsiteX13" fmla="*/ 2212975 w 3727450"/>
                                                                                                                <a:gd name="connsiteY13" fmla="*/ 2300288 h 2362200"/>
                                                                                                                <a:gd name="connsiteX14" fmla="*/ 2584450 w 3727450"/>
                                                                                                                <a:gd name="connsiteY14" fmla="*/ 2328863 h 2362200"/>
                                                                                                                <a:gd name="connsiteX15" fmla="*/ 2813050 w 3727450"/>
                                                                                                                <a:gd name="connsiteY15" fmla="*/ 2214563 h 2362200"/>
                                                                                                                <a:gd name="connsiteX16" fmla="*/ 2870200 w 3727450"/>
                                                                                                                <a:gd name="connsiteY16" fmla="*/ 1757363 h 2362200"/>
                                                                                                                <a:gd name="connsiteX17" fmla="*/ 3270250 w 3727450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584575 w 3727450"/>
                                                                                                                <a:gd name="connsiteY18" fmla="*/ 1443038 h 2362200"/>
                                                                                                                <a:gd name="connsiteX19" fmla="*/ 3670300 w 3727450"/>
                                                                                                                <a:gd name="connsiteY19" fmla="*/ 1271588 h 2362200"/>
                                                                                                                <a:gd name="connsiteX20" fmla="*/ 3241675 w 3727450"/>
                                                                                                                <a:gd name="connsiteY20" fmla="*/ 1042988 h 2362200"/>
                                                                                                                <a:gd name="connsiteX21" fmla="*/ 2527300 w 3727450"/>
                                                                                                                <a:gd name="connsiteY21" fmla="*/ 842963 h 2362200"/>
                                                                                                                <a:gd name="connsiteX22" fmla="*/ 1984375 w 3727450"/>
                                                                                                                <a:gd name="connsiteY22" fmla="*/ 328613 h 2362200"/>
                                                                                                                <a:gd name="connsiteX23" fmla="*/ 1524000 w 3727450"/>
                                                                                                                <a:gd name="connsiteY23" fmla="*/ 128587 h 2362200"/>
                                                                                                                <a:gd name="connsiteX24" fmla="*/ 1270000 w 3727450"/>
                                                                                                                <a:gd name="connsiteY24" fmla="*/ 14288 h 2362200"/>
                                                                                                                <a:gd name="connsiteX0" fmla="*/ 1270000 w 3727450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1098550 w 3727450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984250 w 3727450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841375 w 3727450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669925 w 3727450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479425 w 3727450"/>
                                                                                                                <a:gd name="connsiteY5" fmla="*/ 1131887 h 2362200"/>
                                                                                                                <a:gd name="connsiteX6" fmla="*/ 584200 w 3727450"/>
                                                                                                                <a:gd name="connsiteY6" fmla="*/ 1433513 h 2362200"/>
                                                                                                                <a:gd name="connsiteX7" fmla="*/ 327025 w 3727450"/>
                                                                                                                <a:gd name="connsiteY7" fmla="*/ 1487488 h 2362200"/>
                                                                                                                <a:gd name="connsiteX8" fmla="*/ 19050 w 3727450"/>
                                                                                                                <a:gd name="connsiteY8" fmla="*/ 1639888 h 2362200"/>
                                                                                                                <a:gd name="connsiteX9" fmla="*/ 212725 w 3727450"/>
                                                                                                                <a:gd name="connsiteY9" fmla="*/ 1900238 h 2362200"/>
                                                                                                                <a:gd name="connsiteX10" fmla="*/ 412750 w 3727450"/>
                                                                                                                <a:gd name="connsiteY10" fmla="*/ 2243138 h 2362200"/>
                                                                                                                <a:gd name="connsiteX11" fmla="*/ 841375 w 3727450"/>
                                                                                                                <a:gd name="connsiteY11" fmla="*/ 2243138 h 2362200"/>
                                                                                                                <a:gd name="connsiteX12" fmla="*/ 1212850 w 3727450"/>
                                                                                                                <a:gd name="connsiteY12" fmla="*/ 2357438 h 2362200"/>
                                                                                                                <a:gd name="connsiteX13" fmla="*/ 1584325 w 3727450"/>
                                                                                                                <a:gd name="connsiteY13" fmla="*/ 2214563 h 2362200"/>
                                                                                                                <a:gd name="connsiteX14" fmla="*/ 2212975 w 3727450"/>
                                                                                                                <a:gd name="connsiteY14" fmla="*/ 2300288 h 2362200"/>
                                                                                                                <a:gd name="connsiteX15" fmla="*/ 2584450 w 3727450"/>
                                                                                                                <a:gd name="connsiteY15" fmla="*/ 2328863 h 2362200"/>
                                                                                                                <a:gd name="connsiteX16" fmla="*/ 2813050 w 3727450"/>
                                                                                                                <a:gd name="connsiteY16" fmla="*/ 2214563 h 2362200"/>
                                                                                                                <a:gd name="connsiteX17" fmla="*/ 2870200 w 3727450"/>
                                                                                                                <a:gd name="connsiteY17" fmla="*/ 1757363 h 2362200"/>
                                                                                                                <a:gd name="connsiteX18" fmla="*/ 3270250 w 3727450"/>
                                                                                                                <a:gd name="connsiteY18" fmla="*/ 1757363 h 2362200"/>
                                                                                                                <a:gd name="connsiteX19" fmla="*/ 3584575 w 3727450"/>
                                                                                                                <a:gd name="connsiteY19" fmla="*/ 1443038 h 2362200"/>
                                                                                                                <a:gd name="connsiteX20" fmla="*/ 3670300 w 3727450"/>
                                                                                                                <a:gd name="connsiteY20" fmla="*/ 1271588 h 2362200"/>
                                                                                                                <a:gd name="connsiteX21" fmla="*/ 3241675 w 3727450"/>
                                                                                                                <a:gd name="connsiteY21" fmla="*/ 1042988 h 2362200"/>
                                                                                                                <a:gd name="connsiteX22" fmla="*/ 2527300 w 3727450"/>
                                                                                                                <a:gd name="connsiteY22" fmla="*/ 842963 h 2362200"/>
                                                                                                                <a:gd name="connsiteX23" fmla="*/ 1984375 w 3727450"/>
                                                                                                                <a:gd name="connsiteY23" fmla="*/ 328613 h 2362200"/>
                                                                                                                <a:gd name="connsiteX24" fmla="*/ 1524000 w 3727450"/>
                                                                                                                <a:gd name="connsiteY24" fmla="*/ 128587 h 2362200"/>
                                                                                                                <a:gd name="connsiteX25" fmla="*/ 1270000 w 3727450"/>
                                                                                                                <a:gd name="connsiteY25" fmla="*/ 14288 h 2362200"/>
                                                                                                                <a:gd name="connsiteX0" fmla="*/ 1270000 w 3727450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1098550 w 3727450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984250 w 3727450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841375 w 3727450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669925 w 3727450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479425 w 3727450"/>
                                                                                                                <a:gd name="connsiteY5" fmla="*/ 1131887 h 2362200"/>
                                                                                                                <a:gd name="connsiteX6" fmla="*/ 606425 w 3727450"/>
                                                                                                                <a:gd name="connsiteY6" fmla="*/ 1246187 h 2362200"/>
                                                                                                                <a:gd name="connsiteX7" fmla="*/ 584200 w 3727450"/>
                                                                                                                <a:gd name="connsiteY7" fmla="*/ 1433513 h 2362200"/>
                                                                                                                <a:gd name="connsiteX8" fmla="*/ 327025 w 3727450"/>
                                                                                                                <a:gd name="connsiteY8" fmla="*/ 1487488 h 2362200"/>
                                                                                                                <a:gd name="connsiteX9" fmla="*/ 19050 w 3727450"/>
                                                                                                                <a:gd name="connsiteY9" fmla="*/ 1639888 h 2362200"/>
                                                                                                                <a:gd name="connsiteX10" fmla="*/ 212725 w 3727450"/>
                                                                                                                <a:gd name="connsiteY10" fmla="*/ 1900238 h 2362200"/>
                                                                                                                <a:gd name="connsiteX11" fmla="*/ 412750 w 3727450"/>
                                                                                                                <a:gd name="connsiteY11" fmla="*/ 2243138 h 2362200"/>
                                                                                                                <a:gd name="connsiteX12" fmla="*/ 841375 w 3727450"/>
                                                                                                                <a:gd name="connsiteY12" fmla="*/ 2243138 h 2362200"/>
                                                                                                                <a:gd name="connsiteX13" fmla="*/ 1212850 w 3727450"/>
                                                                                                                <a:gd name="connsiteY13" fmla="*/ 2357438 h 2362200"/>
                                                                                                                <a:gd name="connsiteX14" fmla="*/ 1584325 w 3727450"/>
                                                                                                                <a:gd name="connsiteY14" fmla="*/ 2214563 h 2362200"/>
                                                                                                                <a:gd name="connsiteX15" fmla="*/ 2212975 w 3727450"/>
                                                                                                                <a:gd name="connsiteY15" fmla="*/ 2300288 h 2362200"/>
                                                                                                                <a:gd name="connsiteX16" fmla="*/ 2584450 w 3727450"/>
                                                                                                                <a:gd name="connsiteY16" fmla="*/ 2328863 h 2362200"/>
                                                                                                                <a:gd name="connsiteX17" fmla="*/ 2813050 w 3727450"/>
                                                                                                                <a:gd name="connsiteY17" fmla="*/ 2214563 h 2362200"/>
                                                                                                                <a:gd name="connsiteX18" fmla="*/ 2870200 w 3727450"/>
                                                                                                                <a:gd name="connsiteY18" fmla="*/ 1757363 h 2362200"/>
                                                                                                                <a:gd name="connsiteX19" fmla="*/ 3270250 w 3727450"/>
                                                                                                                <a:gd name="connsiteY19" fmla="*/ 1757363 h 2362200"/>
                                                                                                                <a:gd name="connsiteX20" fmla="*/ 3584575 w 3727450"/>
                                                                                                                <a:gd name="connsiteY20" fmla="*/ 1443038 h 2362200"/>
                                                                                                                <a:gd name="connsiteX21" fmla="*/ 3670300 w 3727450"/>
                                                                                                                <a:gd name="connsiteY21" fmla="*/ 1271588 h 2362200"/>
                                                                                                                <a:gd name="connsiteX22" fmla="*/ 3241675 w 3727450"/>
                                                                                                                <a:gd name="connsiteY22" fmla="*/ 1042988 h 2362200"/>
                                                                                                                <a:gd name="connsiteX23" fmla="*/ 2527300 w 3727450"/>
                                                                                                                <a:gd name="connsiteY23" fmla="*/ 842963 h 2362200"/>
                                                                                                                <a:gd name="connsiteX24" fmla="*/ 1984375 w 3727450"/>
                                                                                                                <a:gd name="connsiteY24" fmla="*/ 328613 h 2362200"/>
                                                                                                                <a:gd name="connsiteX25" fmla="*/ 1524000 w 3727450"/>
                                                                                                                <a:gd name="connsiteY25" fmla="*/ 128587 h 2362200"/>
                                                                                                                <a:gd name="connsiteX26" fmla="*/ 1270000 w 3727450"/>
                                                                                                                <a:gd name="connsiteY26" fmla="*/ 14288 h 2362200"/>
                                                                                                                <a:gd name="connsiteX0" fmla="*/ 1270000 w 3727450"/>
                                                                                                                <a:gd name="connsiteY0" fmla="*/ 14288 h 2362200"/>
                                                                                                                <a:gd name="connsiteX1" fmla="*/ 1098550 w 3727450"/>
                                                                                                                <a:gd name="connsiteY1" fmla="*/ 214313 h 2362200"/>
                                                                                                                <a:gd name="connsiteX2" fmla="*/ 984250 w 3727450"/>
                                                                                                                <a:gd name="connsiteY2" fmla="*/ 500063 h 2362200"/>
                                                                                                                <a:gd name="connsiteX3" fmla="*/ 841375 w 3727450"/>
                                                                                                                <a:gd name="connsiteY3" fmla="*/ 785813 h 2362200"/>
                                                                                                                <a:gd name="connsiteX4" fmla="*/ 669925 w 3727450"/>
                                                                                                                <a:gd name="connsiteY4" fmla="*/ 985838 h 2362200"/>
                                                                                                                <a:gd name="connsiteX5" fmla="*/ 428625 w 3727450"/>
                                                                                                                <a:gd name="connsiteY5" fmla="*/ 1093787 h 2362200"/>
                                                                                                                <a:gd name="connsiteX6" fmla="*/ 606425 w 3727450"/>
                                                                                                                <a:gd name="connsiteY6" fmla="*/ 1246187 h 2362200"/>
                                                                                                                <a:gd name="connsiteX7" fmla="*/ 584200 w 3727450"/>
                                                                                                                <a:gd name="connsiteY7" fmla="*/ 1433513 h 2362200"/>
                                                                                                                <a:gd name="connsiteX8" fmla="*/ 327025 w 3727450"/>
                                                                                                                <a:gd name="connsiteY8" fmla="*/ 1487488 h 2362200"/>
                                                                                                                <a:gd name="connsiteX9" fmla="*/ 19050 w 3727450"/>
                                                                                                                <a:gd name="connsiteY9" fmla="*/ 1639888 h 2362200"/>
                                                                                                                <a:gd name="connsiteX10" fmla="*/ 212725 w 3727450"/>
                                                                                                                <a:gd name="connsiteY10" fmla="*/ 1900238 h 2362200"/>
                                                                                                                <a:gd name="connsiteX11" fmla="*/ 412750 w 3727450"/>
                                                                                                                <a:gd name="connsiteY11" fmla="*/ 2243138 h 2362200"/>
                                                                                                                <a:gd name="connsiteX12" fmla="*/ 841375 w 3727450"/>
                                                                                                                <a:gd name="connsiteY12" fmla="*/ 2243138 h 2362200"/>
                                                                                                                <a:gd name="connsiteX13" fmla="*/ 1212850 w 3727450"/>
                                                                                                                <a:gd name="connsiteY13" fmla="*/ 2357438 h 2362200"/>
                                                                                                                <a:gd name="connsiteX14" fmla="*/ 1584325 w 3727450"/>
                                                                                                                <a:gd name="connsiteY14" fmla="*/ 2214563 h 2362200"/>
                                                                                                                <a:gd name="connsiteX15" fmla="*/ 2212975 w 3727450"/>
                                                                                                                <a:gd name="connsiteY15" fmla="*/ 2300288 h 2362200"/>
                                                                                                                <a:gd name="connsiteX16" fmla="*/ 2584450 w 3727450"/>
                                                                                                                <a:gd name="connsiteY16" fmla="*/ 2328863 h 2362200"/>
                                                                                                                <a:gd name="connsiteX17" fmla="*/ 2813050 w 3727450"/>
                                                                                                                <a:gd name="connsiteY17" fmla="*/ 2214563 h 2362200"/>
                                                                                                                <a:gd name="connsiteX18" fmla="*/ 2870200 w 3727450"/>
                                                                                                                <a:gd name="connsiteY18" fmla="*/ 1757363 h 2362200"/>
                                                                                                                <a:gd name="connsiteX19" fmla="*/ 3270250 w 3727450"/>
                                                                                                                <a:gd name="connsiteY19" fmla="*/ 1757363 h 2362200"/>
                                                                                                                <a:gd name="connsiteX20" fmla="*/ 3584575 w 3727450"/>
                                                                                                                <a:gd name="connsiteY20" fmla="*/ 1443038 h 2362200"/>
                                                                                                                <a:gd name="connsiteX21" fmla="*/ 3670300 w 3727450"/>
                                                                                                                <a:gd name="connsiteY21" fmla="*/ 1271588 h 2362200"/>
                                                                                                                <a:gd name="connsiteX22" fmla="*/ 3241675 w 3727450"/>
                                                                                                                <a:gd name="connsiteY22" fmla="*/ 1042988 h 2362200"/>
                                                                                                                <a:gd name="connsiteX23" fmla="*/ 2527300 w 3727450"/>
                                                                                                                <a:gd name="connsiteY23" fmla="*/ 842963 h 2362200"/>
                                                                                                                <a:gd name="connsiteX24" fmla="*/ 1984375 w 3727450"/>
                                                                                                                <a:gd name="connsiteY24" fmla="*/ 328613 h 2362200"/>
                                                                                                                <a:gd name="connsiteX25" fmla="*/ 1524000 w 3727450"/>
                                                                                                                <a:gd name="connsiteY25" fmla="*/ 128587 h 2362200"/>
                                                                                                                <a:gd name="connsiteX26" fmla="*/ 1270000 w 3727450"/>
                                                                                                                <a:gd name="connsiteY26" fmla="*/ 14288 h 2362200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9" y="connsiteY9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0" y="connsiteY1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1" y="connsiteY1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2" y="connsiteY1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3" y="connsiteY1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4" y="connsiteY1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5" y="connsiteY1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6" y="connsiteY1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7" y="connsiteY1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8" y="connsiteY18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9" y="connsiteY19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0" y="connsiteY2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1" y="connsiteY2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2" y="connsiteY2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3" y="connsiteY2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4" y="connsiteY2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5" y="connsiteY2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6" y="connsiteY26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3727450" h="2362200">
                                                                                                                  <a:moveTo>
                                                                                                                    <a:pt x="1270000" y="14288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1199092" y="28576"/>
                                                                                                                    <a:pt x="1146175" y="133351"/>
                                                                                                                    <a:pt x="1098550" y="21431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050925" y="295276"/>
                                                                                                                    <a:pt x="1027113" y="404813"/>
                                                                                                                    <a:pt x="984250" y="50006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941387" y="595313"/>
                                                                                                                    <a:pt x="893762" y="704851"/>
                                                                                                                    <a:pt x="841375" y="78581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788987" y="866776"/>
                                                                                                                    <a:pt x="738717" y="934509"/>
                                                                                                                    <a:pt x="669925" y="98583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601133" y="1037167"/>
                                                                                                                    <a:pt x="439208" y="1050395"/>
                                                                                                                    <a:pt x="428625" y="109378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418042" y="1137179"/>
                                                                                                                    <a:pt x="580496" y="1189566"/>
                                                                                                                    <a:pt x="606425" y="124618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632354" y="1302808"/>
                                                                                                                    <a:pt x="630767" y="1393296"/>
                                                                                                                    <a:pt x="584200" y="143351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37633" y="1473730"/>
                                                                                                                    <a:pt x="421217" y="1453092"/>
                                                                                                                    <a:pt x="327025" y="148748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32833" y="1521884"/>
                                                                                                                    <a:pt x="38100" y="1571096"/>
                                                                                                                    <a:pt x="19050" y="163988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0" y="1708680"/>
                                                                                                                    <a:pt x="147108" y="1799696"/>
                                                                                                                    <a:pt x="212725" y="190023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78342" y="2000780"/>
                                                                                                                    <a:pt x="307975" y="2185988"/>
                                                                                                                    <a:pt x="412750" y="224313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517525" y="2300288"/>
                                                                                                                    <a:pt x="708025" y="2224088"/>
                                                                                                                    <a:pt x="841375" y="224313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974725" y="2262188"/>
                                                                                                                    <a:pt x="1089025" y="2362200"/>
                                                                                                                    <a:pt x="1212850" y="235743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336675" y="2352676"/>
                                                                                                                    <a:pt x="1417637" y="2224088"/>
                                                                                                                    <a:pt x="1584325" y="221456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751012" y="2205038"/>
                                                                                                                    <a:pt x="2046288" y="2281238"/>
                                                                                                                    <a:pt x="2212975" y="230028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379662" y="2319338"/>
                                                                                                                    <a:pt x="2484438" y="2343150"/>
                                                                                                                    <a:pt x="2584450" y="232886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684462" y="2314576"/>
                                                                                                                    <a:pt x="2765425" y="2309813"/>
                                                                                                                    <a:pt x="2813050" y="221456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860675" y="2119313"/>
                                                                                                                    <a:pt x="2794000" y="1833563"/>
                                                                                                                    <a:pt x="2870200" y="175736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946400" y="1681163"/>
                                                                                                                    <a:pt x="3151188" y="1809750"/>
                                                                                                                    <a:pt x="3270250" y="175736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3389312" y="1704976"/>
                                                                                                                    <a:pt x="3517900" y="1524001"/>
                                                                                                                    <a:pt x="3584575" y="144303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3651250" y="1362076"/>
                                                                                                                    <a:pt x="3727450" y="1338263"/>
                                                                                                                    <a:pt x="3670300" y="127158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3613150" y="1204913"/>
                                                                                                                    <a:pt x="3432175" y="1114425"/>
                                                                                                                    <a:pt x="3241675" y="104298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3051175" y="971551"/>
                                                                                                                    <a:pt x="2736850" y="962025"/>
                                                                                                                    <a:pt x="2527300" y="84296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317750" y="723901"/>
                                                                                                                    <a:pt x="2151592" y="447676"/>
                                                                                                                    <a:pt x="1984375" y="32861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817158" y="209550"/>
                                                                                                                    <a:pt x="1643062" y="180974"/>
                                                                                                                    <a:pt x="1524000" y="12858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404938" y="76200"/>
                                                                                                                    <a:pt x="1340908" y="0"/>
                                                                                                                    <a:pt x="1270000" y="14288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grpFill/>
                                                                                                            <a:ln w="6350">
                                                                                                              <a:solidFill>
                                                                                                                <a:schemeClr val="bg1">
                                                                                                                  <a:lumMod val="65000"/>
                                                                                                                </a:schemeClr>
                                                                                                              </a:solidFill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1">
                                                                                                              <a:schemeClr val="accent1"/>
                                                                                                            </a:lnRef>
                                                                                                            <a:fillRef idx="0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tx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<a:spcBef>
                                                                                                                  <a:spcPts val="0"/>
                                                                                                                </a:spcBef>
                                                                                                                <a:spcAft>
                                                                                                                  <a:spcPts val="0"/>
                                                                                                                </a:spcAft>
                                                                                                                <a:defRPr/>
                                                                                                              </a:pPr>
                                                                                                              <a:endParaRPr lang="en-US">
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</a:endParaRPr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grpSp>
                                                                                                          <p:nvGrpSpPr>
                                                                                                            <p:cNvPr id="482" name="Группа 241"/>
                                                                                                            <p:cNvGrpSpPr/>
                                                                                                            <p:nvPr/>
                                                                                                          </p:nvGrpSpPr>
                                                                                                          <p:grpSpPr>
                                                                                                            <a:xfrm>
                                                                                                              <a:off x="-21059775" y="-31019750"/>
                                                                                                              <a:ext cx="58798827" cy="62542737"/>
                                                                                                              <a:chOff x="-21059775" y="-31019750"/>
                                                                                                              <a:chExt cx="58798827" cy="62542737"/>
                                                                                                            </a:xfrm>
                                                                                                            <a:grpFill/>
                                                                                                          </p:grpSpPr>
                                                                                                          <p:grpSp>
                                                                                                            <p:nvGrpSpPr>
                                                                                                              <p:cNvPr id="483" name="Группа 239"/>
                                                                                                              <p:cNvGrpSpPr/>
                                                                                                              <p:nvPr/>
                                                                                                            </p:nvGrpSpPr>
                                                                                                            <p:grpSpPr>
                                                                                                              <a:xfrm>
                                                                                                                <a:off x="-21059775" y="-31019750"/>
                                                                                                                <a:ext cx="58798827" cy="62542737"/>
                                                                                                                <a:chOff x="-21059775" y="-31019750"/>
                                                                                                                <a:chExt cx="58798827" cy="62542737"/>
                                                                                                              </a:xfrm>
                                                                                                              <a:grpFill/>
                                                                                                            </p:grpSpPr>
                                                                                                            <p:grpSp>
                                                                                                              <p:nvGrpSpPr>
                                                                                                                <p:cNvPr id="485" name="Группа 236"/>
                                                                                                                <p:cNvGrpSpPr/>
                                                                                                                <p:nvPr/>
                                                                                                              </p:nvGrpSpPr>
                                                                                                              <p:grpSpPr>
                                                                                                                <a:xfrm>
                                                                                                                  <a:off x="-21059775" y="-31019750"/>
                                                                                                                  <a:ext cx="58798827" cy="62542737"/>
                                                                                                                  <a:chOff x="-21059775" y="-31019750"/>
                                                                                                                  <a:chExt cx="58798827" cy="62542737"/>
                                                                                                                </a:xfrm>
                                                                                                                <a:grpFill/>
                                                                                                              </p:grpSpPr>
                                                                                                              <p:sp>
                                                                                                                <p:nvSpPr>
                                                                                                                  <p:cNvPr id="488" name="Полилиния 125"/>
                                                                                                                  <p:cNvSpPr/>
                                                                                                                  <p:nvPr/>
                                                                                                                </p:nvSpPr>
                                                                                                                <p:spPr>
                                                                                                                  <a:xfrm>
                                                                                                                    <a:off x="-20902612" y="-9952037"/>
                                                                                                                    <a:ext cx="2192337" cy="1817687"/>
                                                                                                                  </a:xfrm>
                                                                                                                  <a:custGeom>
                                                                                                                    <a:avLst/>
                                                                                                                    <a:gdLst>
                                                                                                                      <a:gd name="connsiteX0" fmla="*/ 1938337 w 2192337"/>
                                                                                                                      <a:gd name="connsiteY0" fmla="*/ 17462 h 1817687"/>
                                                                                                                      <a:gd name="connsiteX1" fmla="*/ 1738312 w 2192337"/>
                                                                                                                      <a:gd name="connsiteY1" fmla="*/ 65087 h 1817687"/>
                                                                                                                      <a:gd name="connsiteX2" fmla="*/ 1624012 w 2192337"/>
                                                                                                                      <a:gd name="connsiteY2" fmla="*/ 188912 h 1817687"/>
                                                                                                                      <a:gd name="connsiteX3" fmla="*/ 1481137 w 2192337"/>
                                                                                                                      <a:gd name="connsiteY3" fmla="*/ 255587 h 1817687"/>
                                                                                                                      <a:gd name="connsiteX4" fmla="*/ 1404937 w 2192337"/>
                                                                                                                      <a:gd name="connsiteY4" fmla="*/ 284162 h 1817687"/>
                                                                                                                      <a:gd name="connsiteX5" fmla="*/ 1214437 w 2192337"/>
                                                                                                                      <a:gd name="connsiteY5" fmla="*/ 427037 h 1817687"/>
                                                                                                                      <a:gd name="connsiteX6" fmla="*/ 1090612 w 2192337"/>
                                                                                                                      <a:gd name="connsiteY6" fmla="*/ 417512 h 1817687"/>
                                                                                                                      <a:gd name="connsiteX7" fmla="*/ 976312 w 2192337"/>
                                                                                                                      <a:gd name="connsiteY7" fmla="*/ 512762 h 1817687"/>
                                                                                                                      <a:gd name="connsiteX8" fmla="*/ 890587 w 2192337"/>
                                                                                                                      <a:gd name="connsiteY8" fmla="*/ 550862 h 1817687"/>
                                                                                                                      <a:gd name="connsiteX9" fmla="*/ 747712 w 2192337"/>
                                                                                                                      <a:gd name="connsiteY9" fmla="*/ 550862 h 1817687"/>
                                                                                                                      <a:gd name="connsiteX10" fmla="*/ 623887 w 2192337"/>
                                                                                                                      <a:gd name="connsiteY10" fmla="*/ 722312 h 1817687"/>
                                                                                                                      <a:gd name="connsiteX11" fmla="*/ 585787 w 2192337"/>
                                                                                                                      <a:gd name="connsiteY11" fmla="*/ 912812 h 1817687"/>
                                                                                                                      <a:gd name="connsiteX12" fmla="*/ 481012 w 2192337"/>
                                                                                                                      <a:gd name="connsiteY12" fmla="*/ 1093787 h 1817687"/>
                                                                                                                      <a:gd name="connsiteX13" fmla="*/ 328612 w 2192337"/>
                                                                                                                      <a:gd name="connsiteY13" fmla="*/ 1160462 h 1817687"/>
                                                                                                                      <a:gd name="connsiteX14" fmla="*/ 185737 w 2192337"/>
                                                                                                                      <a:gd name="connsiteY14" fmla="*/ 1284287 h 1817687"/>
                                                                                                                      <a:gd name="connsiteX15" fmla="*/ 33337 w 2192337"/>
                                                                                                                      <a:gd name="connsiteY15" fmla="*/ 1417637 h 1817687"/>
                                                                                                                      <a:gd name="connsiteX16" fmla="*/ 23812 w 2192337"/>
                                                                                                                      <a:gd name="connsiteY16" fmla="*/ 1570037 h 1817687"/>
                                                                                                                      <a:gd name="connsiteX17" fmla="*/ 176212 w 2192337"/>
                                                                                                                      <a:gd name="connsiteY17" fmla="*/ 1722437 h 1817687"/>
                                                                                                                      <a:gd name="connsiteX18" fmla="*/ 233362 w 2192337"/>
                                                                                                                      <a:gd name="connsiteY18" fmla="*/ 1808162 h 1817687"/>
                                                                                                                      <a:gd name="connsiteX19" fmla="*/ 519112 w 2192337"/>
                                                                                                                      <a:gd name="connsiteY19" fmla="*/ 1779587 h 1817687"/>
                                                                                                                      <a:gd name="connsiteX20" fmla="*/ 909637 w 2192337"/>
                                                                                                                      <a:gd name="connsiteY20" fmla="*/ 1674812 h 1817687"/>
                                                                                                                      <a:gd name="connsiteX21" fmla="*/ 1290637 w 2192337"/>
                                                                                                                      <a:gd name="connsiteY21" fmla="*/ 1379537 h 1817687"/>
                                                                                                                      <a:gd name="connsiteX22" fmla="*/ 1966912 w 2192337"/>
                                                                                                                      <a:gd name="connsiteY22" fmla="*/ 1198562 h 1817687"/>
                                                                                                                      <a:gd name="connsiteX23" fmla="*/ 2166937 w 2192337"/>
                                                                                                                      <a:gd name="connsiteY23" fmla="*/ 798512 h 1817687"/>
                                                                                                                      <a:gd name="connsiteX24" fmla="*/ 2119312 w 2192337"/>
                                                                                                                      <a:gd name="connsiteY24" fmla="*/ 169862 h 1817687"/>
                                                                                                                      <a:gd name="connsiteX25" fmla="*/ 1938337 w 2192337"/>
                                                                                                                      <a:gd name="connsiteY25" fmla="*/ 17462 h 1817687"/>
                                                                                                                    </a:gdLst>
                                                                                                                    <a:ahLst/>
                                                                                                                    <a:cxnLst>
                                                                                                                      <a:cxn ang="0">
                                                                                                                        <a:pos x="connsiteX0" y="connsiteY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" y="connsiteY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" y="connsiteY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3" y="connsiteY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4" y="connsiteY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5" y="connsiteY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6" y="connsiteY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7" y="connsiteY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8" y="connsiteY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9" y="connsiteY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0" y="connsiteY1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1" y="connsiteY1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2" y="connsiteY1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3" y="connsiteY1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4" y="connsiteY1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5" y="connsiteY15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6" y="connsiteY16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7" y="connsiteY17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8" y="connsiteY18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19" y="connsiteY19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0" y="connsiteY20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1" y="connsiteY21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2" y="connsiteY22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3" y="connsiteY23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4" y="connsiteY24"/>
                                                                                                                      </a:cxn>
                                                                                                                      <a:cxn ang="0">
                                                                                                                        <a:pos x="connsiteX25" y="connsiteY25"/>
                                                                                                                      </a:cxn>
                                                                                                                    </a:cxnLst>
                                                                                                                    <a:rect l="l" t="t" r="r" b="b"/>
                                                                                                                    <a:pathLst>
                                                                                                                      <a:path w="2192337" h="1817687">
                                                                                                                        <a:moveTo>
                                                                                                                          <a:pt x="1938337" y="17462"/>
                                                                                                                        </a:moveTo>
                                                                                                                        <a:cubicBezTo>
                                                                                                                          <a:pt x="1874837" y="0"/>
                                                                                                                          <a:pt x="1790699" y="36512"/>
                                                                                                                          <a:pt x="1738312" y="6508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685925" y="93662"/>
                                                                                                                          <a:pt x="1666874" y="157162"/>
                                                                                                                          <a:pt x="1624012" y="18891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581150" y="220662"/>
                                                                                                                          <a:pt x="1517649" y="239712"/>
                                                                                                                          <a:pt x="1481137" y="25558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444624" y="271462"/>
                                                                                                                          <a:pt x="1449387" y="255587"/>
                                                                                                                          <a:pt x="1404937" y="2841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360487" y="312737"/>
                                                                                                                          <a:pt x="1266824" y="404812"/>
                                                                                                                          <a:pt x="1214437" y="42703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162050" y="449262"/>
                                                                                                                          <a:pt x="1130299" y="403225"/>
                                                                                                                          <a:pt x="1090612" y="41751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050925" y="431799"/>
                                                                                                                          <a:pt x="1009649" y="490537"/>
                                                                                                                          <a:pt x="976312" y="5127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942975" y="534987"/>
                                                                                                                          <a:pt x="928687" y="544512"/>
                                                                                                                          <a:pt x="890587" y="5508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852487" y="557212"/>
                                                                                                                          <a:pt x="792162" y="522287"/>
                                                                                                                          <a:pt x="747712" y="5508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703262" y="579437"/>
                                                                                                                          <a:pt x="650874" y="661987"/>
                                                                                                                          <a:pt x="623887" y="72231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596900" y="782637"/>
                                                                                                                          <a:pt x="609599" y="850900"/>
                                                                                                                          <a:pt x="585787" y="91281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561975" y="974724"/>
                                                                                                                          <a:pt x="523874" y="1052512"/>
                                                                                                                          <a:pt x="481012" y="109378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438150" y="1135062"/>
                                                                                                                          <a:pt x="377824" y="1128712"/>
                                                                                                                          <a:pt x="328612" y="11604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79399" y="1192212"/>
                                                                                                                          <a:pt x="185737" y="1284287"/>
                                                                                                                          <a:pt x="185737" y="128428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36524" y="1327149"/>
                                                                                                                          <a:pt x="60324" y="1370012"/>
                                                                                                                          <a:pt x="33337" y="141763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6350" y="1465262"/>
                                                                                                                          <a:pt x="0" y="1519237"/>
                                                                                                                          <a:pt x="23812" y="157003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47624" y="1620837"/>
                                                                                                                          <a:pt x="141287" y="1682750"/>
                                                                                                                          <a:pt x="176212" y="172243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11137" y="1762124"/>
                                                                                                                          <a:pt x="176212" y="1798637"/>
                                                                                                                          <a:pt x="233362" y="18081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90512" y="1817687"/>
                                                                                                                          <a:pt x="406400" y="1801812"/>
                                                                                                                          <a:pt x="519112" y="177958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631824" y="1757362"/>
                                                                                                                          <a:pt x="781049" y="1741487"/>
                                                                                                                          <a:pt x="909637" y="167481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038224" y="1608137"/>
                                                                                                                          <a:pt x="1114424" y="1458912"/>
                                                                                                                          <a:pt x="1290637" y="1379537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1466849" y="1300162"/>
                                                                                                                          <a:pt x="1820862" y="1295399"/>
                                                                                                                          <a:pt x="1966912" y="11985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112962" y="1101725"/>
                                                                                                                          <a:pt x="2141537" y="969962"/>
                                                                                                                          <a:pt x="2166937" y="79851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192337" y="627062"/>
                                                                                                                          <a:pt x="2158999" y="301624"/>
                                                                                                                          <a:pt x="2119312" y="169862"/>
                                                                                                                        </a:cubicBezTo>
                                                                                                                        <a:cubicBezTo>
                                                                                                                          <a:pt x="2079624" y="38099"/>
                                                                                                                          <a:pt x="2001837" y="34924"/>
                                                                                                                          <a:pt x="1938337" y="17462"/>
                                                                                                                        </a:cubicBezTo>
                                                                                                                        <a:close/>
                                                                                                                      </a:path>
                                                                                                                    </a:pathLst>
                                                                                                                  </a:custGeom>
                                                                                                                  <a:grpFill/>
                                                                                                                  <a:ln w="6350">
                                                                                                                    <a:solidFill>
                                                                                                                      <a:schemeClr val="bg1">
                                                                                                                        <a:lumMod val="65000"/>
                                                                                                                      </a:schemeClr>
                                                                                                                    </a:solidFill>
                                                                                                                  </a:ln>
                                                                                                                </p:spPr>
                                                                                                                <p:style>
                                                                                                                  <a:lnRef idx="1">
                                                                                                                    <a:schemeClr val="accent1"/>
                                                                                                                  </a:lnRef>
                                                                                                                  <a:fillRef idx="0">
                                                                                                                    <a:schemeClr val="accent1"/>
                                                                                                                  </a:fillRef>
                                                                                                                  <a:effectRef idx="0">
                                                                                                                    <a:schemeClr val="accent1"/>
                                                                                                                  </a:effectRef>
                                                                                                                  <a:fontRef idx="minor">
                                                                                                                    <a:schemeClr val="tx1"/>
                                                                                                                  </a:fontRef>
                                                                                                                </p:style>
                                                                                                                <p:txBody>
                                                                                                                  <a:bodyPr anchor="ctr"/>
                                                                                                                  <a:lstStyle/>
                                                                                                                  <a:p>
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<a:spcBef>
                                                                                                                        <a:spcPts val="0"/>
                                                                                                                      </a:spcBef>
                                                                                                                      <a:spcAft>
                                                                                                                        <a:spcPts val="0"/>
                                                                                                                      </a:spcAft>
                                                                                                                      <a:defRPr/>
                                                                                                                    </a:pPr>
                                                                                                                    <a:endParaRPr lang="en-US">
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</a:endParaRPr>
                                                                                                                  </a:p>
                                                                                                                </p:txBody>
                                                                                                              </p:sp>
                                                                                                              <p:grpSp>
                                                                                                                <p:nvGrpSpPr>
                                                                                                                  <p:cNvPr id="489" name="Группа 234"/>
                                                                                                                  <p:cNvGrpSpPr/>
                                                                                                                  <p:nvPr/>
                                                                                                                </p:nvGrpSpPr>
                                                                                                                <p:grpSpPr>
                                                                                                                  <a:xfrm>
                                                                                                                    <a:off x="-21059775" y="-31019750"/>
                                                                                                                    <a:ext cx="58798827" cy="62542737"/>
                                                                                                                    <a:chOff x="-21059775" y="-31019750"/>
                                                                                                                    <a:chExt cx="58798827" cy="62542737"/>
                                                                                                                  </a:xfrm>
                                                                                                                  <a:grpFill/>
                                                                                                                </p:grpSpPr>
                                                                                                                <p:sp>
                                                                                                                  <p:nvSpPr>
                                                                                                                    <p:cNvPr id="490" name="Полилиния 127"/>
                                                                                                                    <p:cNvSpPr/>
                                                                                                                    <p:nvPr/>
                                                                                                                  </p:nvSpPr>
                                                                                                                  <p:spPr>
                                                                                                                    <a:xfrm>
                                                                                                                      <a:off x="-21059775" y="-10487025"/>
                                                                                                                      <a:ext cx="2952750" cy="4613275"/>
                                                                                                                    </a:xfrm>
                                                                                                                    <a:custGeom>
                                                                                                                      <a:avLst/>
                                                                                                                      <a:gdLst>
                                                                                                                        <a:gd name="connsiteX0" fmla="*/ 2876550 w 2952750"/>
                                                                                                                        <a:gd name="connsiteY0" fmla="*/ 2695575 h 4613275"/>
                                                                                                                        <a:gd name="connsiteX1" fmla="*/ 2781300 w 2952750"/>
                                                                                                                        <a:gd name="connsiteY1" fmla="*/ 2457450 h 4613275"/>
                                                                                                                        <a:gd name="connsiteX2" fmla="*/ 2867025 w 2952750"/>
                                                                                                                        <a:gd name="connsiteY2" fmla="*/ 2257425 h 4613275"/>
                                                                                                                        <a:gd name="connsiteX3" fmla="*/ 2847975 w 2952750"/>
                                                                                                                        <a:gd name="connsiteY3" fmla="*/ 1971675 h 4613275"/>
                                                                                                                        <a:gd name="connsiteX4" fmla="*/ 2838450 w 2952750"/>
                                                                                                                        <a:gd name="connsiteY4" fmla="*/ 1790700 h 4613275"/>
                                                                                                                        <a:gd name="connsiteX5" fmla="*/ 2809875 w 2952750"/>
                                                                                                                        <a:gd name="connsiteY5" fmla="*/ 1609725 h 4613275"/>
                                                                                                                        <a:gd name="connsiteX6" fmla="*/ 2838450 w 2952750"/>
                                                                                                                        <a:gd name="connsiteY6" fmla="*/ 1504950 h 4613275"/>
                                                                                                                        <a:gd name="connsiteX7" fmla="*/ 2886075 w 2952750"/>
                                                                                                                        <a:gd name="connsiteY7" fmla="*/ 1438275 h 4613275"/>
                                                                                                                        <a:gd name="connsiteX8" fmla="*/ 2828925 w 2952750"/>
                                                                                                                        <a:gd name="connsiteY8" fmla="*/ 1285875 h 4613275"/>
                                                                                                                        <a:gd name="connsiteX9" fmla="*/ 2733675 w 2952750"/>
                                                                                                                        <a:gd name="connsiteY9" fmla="*/ 1076325 h 4613275"/>
                                                                                                                        <a:gd name="connsiteX10" fmla="*/ 2695575 w 2952750"/>
                                                                                                                        <a:gd name="connsiteY10" fmla="*/ 809625 h 4613275"/>
                                                                                                                        <a:gd name="connsiteX11" fmla="*/ 2781300 w 2952750"/>
                                                                                                                        <a:gd name="connsiteY11" fmla="*/ 561975 h 4613275"/>
                                                                                                                        <a:gd name="connsiteX12" fmla="*/ 2867025 w 2952750"/>
                                                                                                                        <a:gd name="connsiteY12" fmla="*/ 409575 h 4613275"/>
                                                                                                                        <a:gd name="connsiteX13" fmla="*/ 2809875 w 2952750"/>
                                                                                                                        <a:gd name="connsiteY13" fmla="*/ 304800 h 4613275"/>
                                                                                                                        <a:gd name="connsiteX14" fmla="*/ 2705100 w 2952750"/>
                                                                                                                        <a:gd name="connsiteY14" fmla="*/ 180975 h 4613275"/>
                                                                                                                        <a:gd name="connsiteX15" fmla="*/ 2581275 w 2952750"/>
                                                                                                                        <a:gd name="connsiteY15" fmla="*/ 66675 h 4613275"/>
                                                                                                                        <a:gd name="connsiteX16" fmla="*/ 2409825 w 2952750"/>
                                                                                                                        <a:gd name="connsiteY16" fmla="*/ 0 h 4613275"/>
                                                                                                                        <a:gd name="connsiteX17" fmla="*/ 2305050 w 2952750"/>
                                                                                                                        <a:gd name="connsiteY17" fmla="*/ 66675 h 4613275"/>
                                                                                                                        <a:gd name="connsiteX18" fmla="*/ 2295525 w 2952750"/>
                                                                                                                        <a:gd name="connsiteY18" fmla="*/ 200025 h 4613275"/>
                                                                                                                        <a:gd name="connsiteX19" fmla="*/ 2333625 w 2952750"/>
                                                                                                                        <a:gd name="connsiteY19" fmla="*/ 314325 h 4613275"/>
                                                                                                                        <a:gd name="connsiteX20" fmla="*/ 2238375 w 2952750"/>
                                                                                                                        <a:gd name="connsiteY20" fmla="*/ 400050 h 4613275"/>
                                                                                                                        <a:gd name="connsiteX21" fmla="*/ 2124075 w 2952750"/>
                                                                                                                        <a:gd name="connsiteY21" fmla="*/ 485775 h 4613275"/>
                                                                                                                        <a:gd name="connsiteX22" fmla="*/ 2095500 w 2952750"/>
                                                                                                                        <a:gd name="connsiteY22" fmla="*/ 581025 h 4613275"/>
                                                                                                                        <a:gd name="connsiteX23" fmla="*/ 2143125 w 2952750"/>
                                                                                                                        <a:gd name="connsiteY23" fmla="*/ 704850 h 4613275"/>
                                                                                                                        <a:gd name="connsiteX24" fmla="*/ 2181225 w 2952750"/>
                                                                                                                        <a:gd name="connsiteY24" fmla="*/ 857250 h 4613275"/>
                                                                                                                        <a:gd name="connsiteX25" fmla="*/ 2171700 w 2952750"/>
                                                                                                                        <a:gd name="connsiteY25" fmla="*/ 1038225 h 4613275"/>
                                                                                                                        <a:gd name="connsiteX26" fmla="*/ 2085975 w 2952750"/>
                                                                                                                        <a:gd name="connsiteY26" fmla="*/ 1181100 h 4613275"/>
                                                                                                                        <a:gd name="connsiteX27" fmla="*/ 2143125 w 2952750"/>
                                                                                                                        <a:gd name="connsiteY27" fmla="*/ 1295400 h 4613275"/>
                                                                                                                        <a:gd name="connsiteX28" fmla="*/ 2143125 w 2952750"/>
                                                                                                                        <a:gd name="connsiteY28" fmla="*/ 1504950 h 4613275"/>
                                                                                                                        <a:gd name="connsiteX29" fmla="*/ 2000250 w 2952750"/>
                                                                                                                        <a:gd name="connsiteY29" fmla="*/ 1590675 h 4613275"/>
                                                                                                                        <a:gd name="connsiteX30" fmla="*/ 1838325 w 2952750"/>
                                                                                                                        <a:gd name="connsiteY30" fmla="*/ 1695450 h 4613275"/>
                                                                                                                        <a:gd name="connsiteX31" fmla="*/ 1704975 w 2952750"/>
                                                                                                                        <a:gd name="connsiteY31" fmla="*/ 1685925 h 4613275"/>
                                                                                                                        <a:gd name="connsiteX32" fmla="*/ 1514475 w 2952750"/>
                                                                                                                        <a:gd name="connsiteY32" fmla="*/ 1685925 h 4613275"/>
                                                                                                                        <a:gd name="connsiteX33" fmla="*/ 1352550 w 2952750"/>
                                                                                                                        <a:gd name="connsiteY33" fmla="*/ 1790700 h 4613275"/>
                                                                                                                        <a:gd name="connsiteX34" fmla="*/ 1266825 w 2952750"/>
                                                                                                                        <a:gd name="connsiteY34" fmla="*/ 1857375 h 4613275"/>
                                                                                                                        <a:gd name="connsiteX35" fmla="*/ 1095375 w 2952750"/>
                                                                                                                        <a:gd name="connsiteY35" fmla="*/ 1905000 h 4613275"/>
                                                                                                                        <a:gd name="connsiteX36" fmla="*/ 990600 w 2952750"/>
                                                                                                                        <a:gd name="connsiteY36" fmla="*/ 2076450 h 4613275"/>
                                                                                                                        <a:gd name="connsiteX37" fmla="*/ 866775 w 2952750"/>
                                                                                                                        <a:gd name="connsiteY37" fmla="*/ 2085975 h 4613275"/>
                                                                                                                        <a:gd name="connsiteX38" fmla="*/ 762000 w 2952750"/>
                                                                                                                        <a:gd name="connsiteY38" fmla="*/ 2124075 h 4613275"/>
                                                                                                                        <a:gd name="connsiteX39" fmla="*/ 676275 w 2952750"/>
                                                                                                                        <a:gd name="connsiteY39" fmla="*/ 2219325 h 4613275"/>
                                                                                                                        <a:gd name="connsiteX40" fmla="*/ 600075 w 2952750"/>
                                                                                                                        <a:gd name="connsiteY40" fmla="*/ 2257425 h 4613275"/>
                                                                                                                        <a:gd name="connsiteX41" fmla="*/ 514350 w 2952750"/>
                                                                                                                        <a:gd name="connsiteY41" fmla="*/ 2305050 h 4613275"/>
                                                                                                                        <a:gd name="connsiteX42" fmla="*/ 447675 w 2952750"/>
                                                                                                                        <a:gd name="connsiteY42" fmla="*/ 2352675 h 4613275"/>
                                                                                                                        <a:gd name="connsiteX43" fmla="*/ 285750 w 2952750"/>
                                                                                                                        <a:gd name="connsiteY43" fmla="*/ 2466975 h 4613275"/>
                                                                                                                        <a:gd name="connsiteX44" fmla="*/ 123825 w 2952750"/>
                                                                                                                        <a:gd name="connsiteY44" fmla="*/ 2676525 h 4613275"/>
                                                                                                                        <a:gd name="connsiteX45" fmla="*/ 47625 w 2952750"/>
                                                                                                                        <a:gd name="connsiteY45" fmla="*/ 2895600 h 4613275"/>
                                                                                                                        <a:gd name="connsiteX46" fmla="*/ 28575 w 2952750"/>
                                                                                                                        <a:gd name="connsiteY46" fmla="*/ 3162300 h 4613275"/>
                                                                                                                        <a:gd name="connsiteX47" fmla="*/ 95250 w 2952750"/>
                                                                                                                        <a:gd name="connsiteY47" fmla="*/ 3419475 h 4613275"/>
                                                                                                                        <a:gd name="connsiteX48" fmla="*/ 0 w 2952750"/>
                                                                                                                        <a:gd name="connsiteY48" fmla="*/ 3552825 h 4613275"/>
                                                                                                                        <a:gd name="connsiteX49" fmla="*/ 95250 w 2952750"/>
                                                                                                                        <a:gd name="connsiteY49" fmla="*/ 3914775 h 4613275"/>
                                                                                                                        <a:gd name="connsiteX50" fmla="*/ 47625 w 2952750"/>
                                                                                                                        <a:gd name="connsiteY50" fmla="*/ 4038600 h 4613275"/>
                                                                                                                        <a:gd name="connsiteX51" fmla="*/ 190500 w 2952750"/>
                                                                                                                        <a:gd name="connsiteY51" fmla="*/ 4191000 h 4613275"/>
                                                                                                                        <a:gd name="connsiteX52" fmla="*/ 247650 w 2952750"/>
                                                                                                                        <a:gd name="connsiteY52" fmla="*/ 4286250 h 4613275"/>
                                                                                                                        <a:gd name="connsiteX53" fmla="*/ 304800 w 2952750"/>
                                                                                                                        <a:gd name="connsiteY53" fmla="*/ 4476750 h 4613275"/>
                                                                                                                        <a:gd name="connsiteX54" fmla="*/ 419100 w 2952750"/>
                                                                                                                        <a:gd name="connsiteY54" fmla="*/ 4552950 h 4613275"/>
                                                                                                                        <a:gd name="connsiteX55" fmla="*/ 657225 w 2952750"/>
                                                                                                                        <a:gd name="connsiteY55" fmla="*/ 4543425 h 4613275"/>
                                                                                                                        <a:gd name="connsiteX56" fmla="*/ 933450 w 2952750"/>
                                                                                                                        <a:gd name="connsiteY56" fmla="*/ 4581525 h 4613275"/>
                                                                                                                        <a:gd name="connsiteX57" fmla="*/ 1076325 w 2952750"/>
                                                                                                                        <a:gd name="connsiteY57" fmla="*/ 4581525 h 4613275"/>
                                                                                                                        <a:gd name="connsiteX58" fmla="*/ 1200150 w 2952750"/>
                                                                                                                        <a:gd name="connsiteY58" fmla="*/ 4457700 h 4613275"/>
                                                                                                                        <a:gd name="connsiteX59" fmla="*/ 1457325 w 2952750"/>
                                                                                                                        <a:gd name="connsiteY59" fmla="*/ 4314825 h 4613275"/>
                                                                                                                        <a:gd name="connsiteX60" fmla="*/ 1485900 w 2952750"/>
                                                                                                                        <a:gd name="connsiteY60" fmla="*/ 4191000 h 4613275"/>
                                                                                                                        <a:gd name="connsiteX61" fmla="*/ 1571625 w 2952750"/>
                                                                                                                        <a:gd name="connsiteY61" fmla="*/ 4095750 h 4613275"/>
                                                                                                                        <a:gd name="connsiteX62" fmla="*/ 1724025 w 2952750"/>
                                                                                                                        <a:gd name="connsiteY62" fmla="*/ 4133850 h 4613275"/>
                                                                                                                        <a:gd name="connsiteX63" fmla="*/ 1876425 w 2952750"/>
                                                                                                                        <a:gd name="connsiteY63" fmla="*/ 4162425 h 4613275"/>
                                                                                                                        <a:gd name="connsiteX64" fmla="*/ 1990725 w 2952750"/>
                                                                                                                        <a:gd name="connsiteY64" fmla="*/ 4124325 h 4613275"/>
                                                                                                                        <a:gd name="connsiteX65" fmla="*/ 2143125 w 2952750"/>
                                                                                                                        <a:gd name="connsiteY65" fmla="*/ 4143375 h 4613275"/>
                                                                                                                        <a:gd name="connsiteX66" fmla="*/ 2228850 w 2952750"/>
                                                                                                                        <a:gd name="connsiteY66" fmla="*/ 4229100 h 4613275"/>
                                                                                                                        <a:gd name="connsiteX67" fmla="*/ 2324100 w 2952750"/>
                                                                                                                        <a:gd name="connsiteY67" fmla="*/ 4381500 h 4613275"/>
                                                                                                                        <a:gd name="connsiteX68" fmla="*/ 2371725 w 2952750"/>
                                                                                                                        <a:gd name="connsiteY68" fmla="*/ 4476750 h 4613275"/>
                                                                                                                        <a:gd name="connsiteX69" fmla="*/ 2495550 w 2952750"/>
                                                                                                                        <a:gd name="connsiteY69" fmla="*/ 4581525 h 4613275"/>
                                                                                                                        <a:gd name="connsiteX70" fmla="*/ 2647950 w 2952750"/>
                                                                                                                        <a:gd name="connsiteY70" fmla="*/ 4600575 h 4613275"/>
                                                                                                                        <a:gd name="connsiteX71" fmla="*/ 2743200 w 2952750"/>
                                                                                                                        <a:gd name="connsiteY71" fmla="*/ 4600575 h 4613275"/>
                                                                                                                        <a:gd name="connsiteX72" fmla="*/ 2819400 w 2952750"/>
                                                                                                                        <a:gd name="connsiteY72" fmla="*/ 4524375 h 4613275"/>
                                                                                                                        <a:gd name="connsiteX73" fmla="*/ 2895600 w 2952750"/>
                                                                                                                        <a:gd name="connsiteY73" fmla="*/ 4400550 h 4613275"/>
                                                                                                                        <a:gd name="connsiteX74" fmla="*/ 2924175 w 2952750"/>
                                                                                                                        <a:gd name="connsiteY74" fmla="*/ 4343400 h 4613275"/>
                                                                                                                        <a:gd name="connsiteX75" fmla="*/ 2933700 w 2952750"/>
                                                                                                                        <a:gd name="connsiteY75" fmla="*/ 4114800 h 4613275"/>
                                                                                                                        <a:gd name="connsiteX76" fmla="*/ 2933700 w 2952750"/>
                                                                                                                        <a:gd name="connsiteY76" fmla="*/ 3829050 h 4613275"/>
                                                                                                                        <a:gd name="connsiteX77" fmla="*/ 2952750 w 2952750"/>
                                                                                                                        <a:gd name="connsiteY77" fmla="*/ 3467100 h 4613275"/>
                                                                                                                        <a:gd name="connsiteX78" fmla="*/ 2933700 w 2952750"/>
                                                                                                                        <a:gd name="connsiteY78" fmla="*/ 3095625 h 4613275"/>
                                                                                                                        <a:gd name="connsiteX79" fmla="*/ 2876550 w 2952750"/>
                                                                                                                        <a:gd name="connsiteY79" fmla="*/ 2695575 h 4613275"/>
                                                                                                                      </a:gdLst>
                                                                                                                      <a:ahLst/>
                                                                                                                      <a:cxnLst>
                                                                                                                        <a:cxn ang="0">
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</a:cxn>
                                                                                                                        <a:cxn ang="0">
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</a:cxn>
                                                                                                                      </a:cxnLst>
                                                                                                                      <a:rect l="l" t="t" r="r" b="b"/>
                                                                                                                      <a:pathLst>
                                                                                                                        <a:path w="2952750" h="4613275">
                                                                                                                          <a:moveTo>
                                                                                                                            <a:pt x="2876550" y="2695575"/>
                                                                                                                          </a:moveTo>
                                                                                                                          <a:cubicBezTo>
                                                                                                                            <a:pt x="2851150" y="2589213"/>
                                                                                                                            <a:pt x="2782887" y="2530475"/>
                                                                                                                            <a:pt x="2781300" y="24574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779713" y="2384425"/>
                                                                                                                            <a:pt x="2855912" y="2338387"/>
                                                                                                                            <a:pt x="2867025" y="22574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78137" y="2176462"/>
                                                                                                                            <a:pt x="2852737" y="2049462"/>
                                                                                                                            <a:pt x="2847975" y="19716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43213" y="1893888"/>
                                                                                                                            <a:pt x="2844800" y="1851025"/>
                                                                                                                            <a:pt x="2838450" y="17907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32100" y="1730375"/>
                                                                                                                            <a:pt x="2809875" y="1657350"/>
                                                                                                                            <a:pt x="2809875" y="16097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09875" y="1562100"/>
                                                                                                                            <a:pt x="2825750" y="1533525"/>
                                                                                                                            <a:pt x="2838450" y="15049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51150" y="1476375"/>
                                                                                                                            <a:pt x="2887662" y="1474787"/>
                                                                                                                            <a:pt x="2886075" y="14382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84488" y="1401763"/>
                                                                                                                            <a:pt x="2854325" y="1346200"/>
                                                                                                                            <a:pt x="2828925" y="12858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03525" y="1225550"/>
                                                                                                                            <a:pt x="2755900" y="1155700"/>
                                                                                                                            <a:pt x="2733675" y="10763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711450" y="996950"/>
                                                                                                                            <a:pt x="2687638" y="895350"/>
                                                                                                                            <a:pt x="2695575" y="8096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703512" y="723900"/>
                                                                                                                            <a:pt x="2752725" y="628650"/>
                                                                                                                            <a:pt x="2781300" y="5619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09875" y="495300"/>
                                                                                                                            <a:pt x="2862262" y="452437"/>
                                                                                                                            <a:pt x="2867025" y="4095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71787" y="366712"/>
                                                                                                                            <a:pt x="2836862" y="342900"/>
                                                                                                                            <a:pt x="2809875" y="3048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782888" y="266700"/>
                                                                                                                            <a:pt x="2743200" y="220662"/>
                                                                                                                            <a:pt x="2705100" y="1809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667000" y="141288"/>
                                                                                                                            <a:pt x="2630487" y="96837"/>
                                                                                                                            <a:pt x="2581275" y="666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532063" y="36513"/>
                                                                                                                            <a:pt x="2455862" y="0"/>
                                                                                                                            <a:pt x="2409825" y="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363788" y="0"/>
                                                                                                                            <a:pt x="2324100" y="33337"/>
                                                                                                                            <a:pt x="2305050" y="666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286000" y="100012"/>
                                                                                                                            <a:pt x="2290763" y="158750"/>
                                                                                                                            <a:pt x="2295525" y="2000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300287" y="241300"/>
                                                                                                                            <a:pt x="2343150" y="280987"/>
                                                                                                                            <a:pt x="2333625" y="3143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324100" y="347662"/>
                                                                                                                            <a:pt x="2273300" y="371475"/>
                                                                                                                            <a:pt x="2238375" y="4000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203450" y="428625"/>
                                                                                                                            <a:pt x="2147887" y="455613"/>
                                                                                                                            <a:pt x="2124075" y="4857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100263" y="515937"/>
                                                                                                                            <a:pt x="2092325" y="544513"/>
                                                                                                                            <a:pt x="2095500" y="5810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098675" y="617537"/>
                                                                                                                            <a:pt x="2128838" y="658813"/>
                                                                                                                            <a:pt x="2143125" y="7048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157412" y="750887"/>
                                                                                                                            <a:pt x="2176462" y="801687"/>
                                                                                                                            <a:pt x="2181225" y="8572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185987" y="912812"/>
                                                                                                                            <a:pt x="2187575" y="984250"/>
                                                                                                                            <a:pt x="2171700" y="10382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155825" y="1092200"/>
                                                                                                                            <a:pt x="2090737" y="1138237"/>
                                                                                                                            <a:pt x="2085975" y="11811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081212" y="1223962"/>
                                                                                                                            <a:pt x="2133600" y="1241425"/>
                                                                                                                            <a:pt x="2143125" y="12954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152650" y="1349375"/>
                                                                                                                            <a:pt x="2166937" y="1455737"/>
                                                                                                                            <a:pt x="2143125" y="15049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119312" y="1554162"/>
                                                                                                                            <a:pt x="2051050" y="1558925"/>
                                                                                                                            <a:pt x="2000250" y="15906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949450" y="1622425"/>
                                                                                                                            <a:pt x="1887537" y="1679575"/>
                                                                                                                            <a:pt x="1838325" y="16954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789113" y="1711325"/>
                                                                                                                            <a:pt x="1758950" y="1687512"/>
                                                                                                                            <a:pt x="1704975" y="16859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651000" y="1684337"/>
                                                                                                                            <a:pt x="1573212" y="1668463"/>
                                                                                                                            <a:pt x="1514475" y="16859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455738" y="1703387"/>
                                                                                                                            <a:pt x="1393825" y="1762125"/>
                                                                                                                            <a:pt x="1352550" y="17907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311275" y="1819275"/>
                                                                                                                            <a:pt x="1309687" y="1838325"/>
                                                                                                                            <a:pt x="1266825" y="18573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223962" y="1876425"/>
                                                                                                                            <a:pt x="1141412" y="1868488"/>
                                                                                                                            <a:pt x="1095375" y="19050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049338" y="1941512"/>
                                                                                                                            <a:pt x="1028700" y="2046288"/>
                                                                                                                            <a:pt x="990600" y="20764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952500" y="2106612"/>
                                                                                                                            <a:pt x="904875" y="2078038"/>
                                                                                                                            <a:pt x="866775" y="20859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828675" y="2093912"/>
                                                                                                                            <a:pt x="793750" y="2101850"/>
                                                                                                                            <a:pt x="762000" y="21240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730250" y="2146300"/>
                                                                                                                            <a:pt x="703262" y="2197100"/>
                                                                                                                            <a:pt x="676275" y="22193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649288" y="2241550"/>
                                                                                                                            <a:pt x="627062" y="2243137"/>
                                                                                                                            <a:pt x="600075" y="22574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573087" y="2271712"/>
                                                                                                                            <a:pt x="539750" y="2289175"/>
                                                                                                                            <a:pt x="514350" y="23050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488950" y="2320925"/>
                                                                                                                            <a:pt x="447675" y="2352675"/>
                                                                                                                            <a:pt x="447675" y="23526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409575" y="2379662"/>
                                                                                                                            <a:pt x="339725" y="2413000"/>
                                                                                                                            <a:pt x="285750" y="24669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31775" y="2520950"/>
                                                                                                                            <a:pt x="163513" y="2605087"/>
                                                                                                                            <a:pt x="123825" y="26765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84137" y="2747963"/>
                                                                                                                            <a:pt x="63500" y="2814637"/>
                                                                                                                            <a:pt x="47625" y="28956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31750" y="2976562"/>
                                                                                                                            <a:pt x="20637" y="3074987"/>
                                                                                                                            <a:pt x="28575" y="31623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36513" y="3249613"/>
                                                                                                                            <a:pt x="100012" y="3354388"/>
                                                                                                                            <a:pt x="95250" y="34194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90488" y="3484562"/>
                                                                                                                            <a:pt x="0" y="3470275"/>
                                                                                                                            <a:pt x="0" y="35528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0" y="3635375"/>
                                                                                                                            <a:pt x="87313" y="3833813"/>
                                                                                                                            <a:pt x="95250" y="39147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03187" y="3995737"/>
                                                                                                                            <a:pt x="31750" y="3992562"/>
                                                                                                                            <a:pt x="47625" y="40386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63500" y="4084637"/>
                                                                                                                            <a:pt x="157163" y="4149725"/>
                                                                                                                            <a:pt x="190500" y="41910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23837" y="4232275"/>
                                                                                                                            <a:pt x="228600" y="4238625"/>
                                                                                                                            <a:pt x="247650" y="42862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66700" y="4333875"/>
                                                                                                                            <a:pt x="276225" y="4432300"/>
                                                                                                                            <a:pt x="304800" y="44767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333375" y="4521200"/>
                                                                                                                            <a:pt x="360363" y="4541838"/>
                                                                                                                            <a:pt x="419100" y="45529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477837" y="4564062"/>
                                                                                                                            <a:pt x="571500" y="4538663"/>
                                                                                                                            <a:pt x="657225" y="45434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742950" y="4548187"/>
                                                                                                                            <a:pt x="863600" y="4575175"/>
                                                                                                                            <a:pt x="933450" y="45815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003300" y="4587875"/>
                                                                                                                            <a:pt x="1031875" y="4602162"/>
                                                                                                                            <a:pt x="1076325" y="45815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120775" y="4560887"/>
                                                                                                                            <a:pt x="1136650" y="4502150"/>
                                                                                                                            <a:pt x="1200150" y="44577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263650" y="4413250"/>
                                                                                                                            <a:pt x="1409700" y="4359275"/>
                                                                                                                            <a:pt x="1457325" y="43148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504950" y="4270375"/>
                                                                                                                            <a:pt x="1466850" y="4227512"/>
                                                                                                                            <a:pt x="1485900" y="41910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504950" y="4154488"/>
                                                                                                                            <a:pt x="1531937" y="4105275"/>
                                                                                                                            <a:pt x="1571625" y="40957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611312" y="4086225"/>
                                                                                                                            <a:pt x="1673225" y="4122737"/>
                                                                                                                            <a:pt x="1724025" y="41338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774825" y="4144962"/>
                                                                                                                            <a:pt x="1831975" y="4164012"/>
                                                                                                                            <a:pt x="1876425" y="41624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1920875" y="4160837"/>
                                                                                                                            <a:pt x="1946275" y="4127500"/>
                                                                                                                            <a:pt x="1990725" y="41243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035175" y="4121150"/>
                                                                                                                            <a:pt x="2103437" y="4125912"/>
                                                                                                                            <a:pt x="2143125" y="41433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182812" y="4160837"/>
                                                                                                                            <a:pt x="2198687" y="4189412"/>
                                                                                                                            <a:pt x="2228850" y="42291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259012" y="4268787"/>
                                                                                                                            <a:pt x="2300288" y="4340225"/>
                                                                                                                            <a:pt x="2324100" y="43815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347912" y="4422775"/>
                                                                                                                            <a:pt x="2343150" y="4443412"/>
                                                                                                                            <a:pt x="2371725" y="44767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400300" y="4510087"/>
                                                                                                                            <a:pt x="2449512" y="4560887"/>
                                                                                                                            <a:pt x="2495550" y="45815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541587" y="4602162"/>
                                                                                                                            <a:pt x="2606675" y="4597400"/>
                                                                                                                            <a:pt x="2647950" y="46005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689225" y="4603750"/>
                                                                                                                            <a:pt x="2714625" y="4613275"/>
                                                                                                                            <a:pt x="2743200" y="46005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771775" y="4587875"/>
                                                                                                                            <a:pt x="2794000" y="4557712"/>
                                                                                                                            <a:pt x="2819400" y="452437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844800" y="4491038"/>
                                                                                                                            <a:pt x="2878138" y="4430712"/>
                                                                                                                            <a:pt x="2895600" y="44005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913062" y="4370388"/>
                                                                                                                            <a:pt x="2917825" y="4391025"/>
                                                                                                                            <a:pt x="2924175" y="43434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930525" y="4295775"/>
                                                                                                                            <a:pt x="2932112" y="4200525"/>
                                                                                                                            <a:pt x="2933700" y="41148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935287" y="4029075"/>
                                                                                                                            <a:pt x="2930525" y="3937000"/>
                                                                                                                            <a:pt x="2933700" y="382905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936875" y="3721100"/>
                                                                                                                            <a:pt x="2952750" y="3589337"/>
                                                                                                                            <a:pt x="2952750" y="3467100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952750" y="3344863"/>
                                                                                                                            <a:pt x="2946400" y="3227387"/>
                                                                                                                            <a:pt x="2933700" y="3095625"/>
                                                                                                                          </a:cubicBezTo>
                                                                                                                          <a:cubicBezTo>
                                                                                                                            <a:pt x="2921000" y="2963863"/>
                                                                                                                            <a:pt x="2901950" y="2801937"/>
                                                                                                                            <a:pt x="2876550" y="2695575"/>
                                                                                                                          </a:cubicBezTo>
                                                                                                                          <a:close/>
                                                                                                                        </a:path>
                                                                                                                      </a:pathLst>
                                                                                                                    </a:custGeom>
                                                                                                                    <a:grpFill/>
                                                                                                                    <a:ln w="6350">
                                                                                                                      <a:solidFill>
                                                                                                                        <a:schemeClr val="bg1">
                                                                                                                          <a:lumMod val="65000"/>
                                                                                                                        </a:schemeClr>
                                                                                                                      </a:solidFill>
                                                                                                                    </a:ln>
                                                                                                                  </p:spPr>
                                                                                                                  <p:style>
                                                                                                                    <a:lnRef idx="1">
                                                                                                                      <a:schemeClr val="accent1"/>
                                                                                                                    </a:lnRef>
                                                                                                                    <a:fillRef idx="0">
                                                                                                                      <a:schemeClr val="accent1"/>
                                                                                                                    </a:fillRef>
                                                                                                                    <a:effectRef idx="0">
                                                                                                                      <a:schemeClr val="accent1"/>
                                                                                                                    </a:effectRef>
                                                                                                                    <a:fontRef idx="minor">
                                                                                                                      <a:schemeClr val="tx1"/>
                                                                                                                    </a:fontRef>
                                                                                                                  </p:style>
                                                                                                                  <p:txBody>
                                                                                                                    <a:bodyPr anchor="ctr"/>
                                                                                                                    <a:lstStyle/>
                                                                                                                    <a:p>
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<a:spcBef>
                                                                                                                          <a:spcPts val="0"/>
                                                                                                                        </a:spcBef>
                                                                                                                        <a:spcAft>
                                                                                                                          <a:spcPts val="0"/>
                                                                                                                        </a:spcAft>
                                                                                                                        <a:defRPr/>
                                                                                                                      </a:pPr>
                                                                                                                      <a:endParaRPr lang="en-US">
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</a:endParaRPr>
                                                                                                                    </a:p>
                                                                                                                  </p:txBody>
                                                                                                                </p:sp>
                                                                                                                <p:grpSp>
                                                                                                                  <p:nvGrpSpPr>
                                                                                                                    <p:cNvPr id="491" name="Группа 232"/>
                                                                                                                    <p:cNvGrpSpPr/>
                                                                                                                    <p:nvPr/>
                                                                                                                  </p:nvGrpSpPr>
                                                                                                                  <p:grpSpPr>
                                                                                                                    <a:xfrm>
                                                                                                                      <a:off x="-18345150" y="-31019750"/>
                                                                                                                      <a:ext cx="56084202" cy="62542737"/>
                                                                                                                      <a:chOff x="-18345150" y="-31019750"/>
                                                                                                                      <a:chExt cx="56084202" cy="62542737"/>
                                                                                                                    </a:xfrm>
                                                                                                                    <a:grpFill/>
                                                                                                                  </p:grpSpPr>
                                                                                                                  <p:sp>
                                                                                                                    <p:nvSpPr>
                                                                                                                      <p:cNvPr id="492" name="Полилиния 129"/>
                                                                                                                      <p:cNvSpPr/>
                                                                                                                      <p:nvPr/>
                                                                                                                    </p:nvSpPr>
                                                                                                                    <p:spPr>
                                                                                                                      <a:xfrm>
                                                                                                                        <a:off x="-18345150" y="-10277475"/>
                                                                                                                        <a:ext cx="3765550" cy="5337175"/>
                                                                                                                      </a:xfrm>
                                                                                                                      <a:custGeom>
                                                                                                                        <a:avLst/>
                                                                                                                        <a:gdLst>
                                                                                                                          <a:gd name="connsiteX0" fmla="*/ 3705225 w 3765550"/>
                                                                                                                          <a:gd name="connsiteY0" fmla="*/ 1647825 h 5337175"/>
                                                                                                                          <a:gd name="connsiteX1" fmla="*/ 3581400 w 3765550"/>
                                                                                                                          <a:gd name="connsiteY1" fmla="*/ 1504950 h 5337175"/>
                                                                                                                          <a:gd name="connsiteX2" fmla="*/ 3476625 w 3765550"/>
                                                                                                                          <a:gd name="connsiteY2" fmla="*/ 1438275 h 5337175"/>
                                                                                                                          <a:gd name="connsiteX3" fmla="*/ 3352800 w 3765550"/>
                                                                                                                          <a:gd name="connsiteY3" fmla="*/ 1485900 h 5337175"/>
                                                                                                                          <a:gd name="connsiteX4" fmla="*/ 3200400 w 3765550"/>
                                                                                                                          <a:gd name="connsiteY4" fmla="*/ 1524000 h 5337175"/>
                                                                                                                          <a:gd name="connsiteX5" fmla="*/ 3048000 w 3765550"/>
                                                                                                                          <a:gd name="connsiteY5" fmla="*/ 1524000 h 5337175"/>
                                                                                                                          <a:gd name="connsiteX6" fmla="*/ 2886075 w 3765550"/>
                                                                                                                          <a:gd name="connsiteY6" fmla="*/ 1390650 h 5337175"/>
                                                                                                                          <a:gd name="connsiteX7" fmla="*/ 2733675 w 3765550"/>
                                                                                                                          <a:gd name="connsiteY7" fmla="*/ 1162050 h 5337175"/>
                                                                                                                          <a:gd name="connsiteX8" fmla="*/ 2686050 w 3765550"/>
                                                                                                                          <a:gd name="connsiteY8" fmla="*/ 1000125 h 5337175"/>
                                                                                                                          <a:gd name="connsiteX9" fmla="*/ 2781300 w 3765550"/>
                                                                                                                          <a:gd name="connsiteY9" fmla="*/ 914400 h 5337175"/>
                                                                                                                          <a:gd name="connsiteX10" fmla="*/ 2819400 w 3765550"/>
                                                                                                                          <a:gd name="connsiteY10" fmla="*/ 819150 h 5337175"/>
                                                                                                                          <a:gd name="connsiteX11" fmla="*/ 2847975 w 3765550"/>
                                                                                                                          <a:gd name="connsiteY11" fmla="*/ 657225 h 5337175"/>
                                                                                                                          <a:gd name="connsiteX12" fmla="*/ 2686050 w 3765550"/>
                                                                                                                          <a:gd name="connsiteY12" fmla="*/ 676275 h 5337175"/>
                                                                                                                          <a:gd name="connsiteX13" fmla="*/ 2533650 w 3765550"/>
                                                                                                                          <a:gd name="connsiteY13" fmla="*/ 742950 h 5337175"/>
                                                                                                                          <a:gd name="connsiteX14" fmla="*/ 2457450 w 3765550"/>
                                                                                                                          <a:gd name="connsiteY14" fmla="*/ 733425 h 5337175"/>
                                                                                                                          <a:gd name="connsiteX15" fmla="*/ 2390775 w 3765550"/>
                                                                                                                          <a:gd name="connsiteY15" fmla="*/ 619125 h 5337175"/>
                                                                                                                          <a:gd name="connsiteX16" fmla="*/ 2447925 w 3765550"/>
                                                                                                                          <a:gd name="connsiteY16" fmla="*/ 466725 h 5337175"/>
                                                                                                                          <a:gd name="connsiteX17" fmla="*/ 2438400 w 3765550"/>
                                                                                                                          <a:gd name="connsiteY17" fmla="*/ 314325 h 5337175"/>
                                                                                                                          <a:gd name="connsiteX18" fmla="*/ 2447925 w 3765550"/>
                                                                                                                          <a:gd name="connsiteY18" fmla="*/ 114300 h 5337175"/>
                                                                                                                          <a:gd name="connsiteX19" fmla="*/ 2295525 w 3765550"/>
                                                                                                                          <a:gd name="connsiteY19" fmla="*/ 28575 h 5337175"/>
                                                                                                                          <a:gd name="connsiteX20" fmla="*/ 2038350 w 3765550"/>
                                                                                                                          <a:gd name="connsiteY20" fmla="*/ 9525 h 5337175"/>
                                                                                                                          <a:gd name="connsiteX21" fmla="*/ 1914525 w 3765550"/>
                                                                                                                          <a:gd name="connsiteY21" fmla="*/ 85725 h 5337175"/>
                                                                                                                          <a:gd name="connsiteX22" fmla="*/ 1809750 w 3765550"/>
                                                                                                                          <a:gd name="connsiteY22" fmla="*/ 219075 h 5337175"/>
                                                                                                                          <a:gd name="connsiteX23" fmla="*/ 1819275 w 3765550"/>
                                                                                                                          <a:gd name="connsiteY23" fmla="*/ 371475 h 5337175"/>
                                                                                                                          <a:gd name="connsiteX24" fmla="*/ 1885950 w 3765550"/>
                                                                                                                          <a:gd name="connsiteY24" fmla="*/ 495300 h 5337175"/>
                                                                                                                          <a:gd name="connsiteX25" fmla="*/ 1857375 w 3765550"/>
                                                                                                                          <a:gd name="connsiteY25" fmla="*/ 676275 h 5337175"/>
                                                                                                                          <a:gd name="connsiteX26" fmla="*/ 1828800 w 3765550"/>
                                                                                                                          <a:gd name="connsiteY26" fmla="*/ 781050 h 5337175"/>
                                                                                                                          <a:gd name="connsiteX27" fmla="*/ 1828800 w 3765550"/>
                                                                                                                          <a:gd name="connsiteY27" fmla="*/ 933450 h 5337175"/>
                                                                                                                          <a:gd name="connsiteX28" fmla="*/ 1771650 w 3765550"/>
                                                                                                                          <a:gd name="connsiteY28" fmla="*/ 990600 h 5337175"/>
                                                                                                                          <a:gd name="connsiteX29" fmla="*/ 1724025 w 3765550"/>
                                                                                                                          <a:gd name="connsiteY29" fmla="*/ 1019175 h 5337175"/>
                                                                                                                          <a:gd name="connsiteX30" fmla="*/ 1619250 w 3765550"/>
                                                                                                                          <a:gd name="connsiteY30" fmla="*/ 1152525 h 5337175"/>
                                                                                                                          <a:gd name="connsiteX31" fmla="*/ 1571625 w 3765550"/>
                                                                                                                          <a:gd name="connsiteY31" fmla="*/ 1276350 h 5337175"/>
                                                                                                                          <a:gd name="connsiteX32" fmla="*/ 1619250 w 3765550"/>
                                                                                                                          <a:gd name="connsiteY32" fmla="*/ 1438275 h 5337175"/>
                                                                                                                          <a:gd name="connsiteX33" fmla="*/ 1571625 w 3765550"/>
                                                                                                                          <a:gd name="connsiteY33" fmla="*/ 1466850 h 5337175"/>
                                                                                                                          <a:gd name="connsiteX34" fmla="*/ 1524000 w 3765550"/>
                                                                                                                          <a:gd name="connsiteY34" fmla="*/ 1533525 h 5337175"/>
                                                                                                                          <a:gd name="connsiteX35" fmla="*/ 1485900 w 3765550"/>
                                                                                                                          <a:gd name="connsiteY35" fmla="*/ 1619250 h 5337175"/>
                                                                                                                          <a:gd name="connsiteX36" fmla="*/ 1409700 w 3765550"/>
                                                                                                                          <a:gd name="connsiteY36" fmla="*/ 1666875 h 5337175"/>
                                                                                                                          <a:gd name="connsiteX37" fmla="*/ 1295400 w 3765550"/>
                                                                                                                          <a:gd name="connsiteY37" fmla="*/ 1800225 h 5337175"/>
                                                                                                                          <a:gd name="connsiteX38" fmla="*/ 1133475 w 3765550"/>
                                                                                                                          <a:gd name="connsiteY38" fmla="*/ 1828800 h 5337175"/>
                                                                                                                          <a:gd name="connsiteX39" fmla="*/ 1066800 w 3765550"/>
                                                                                                                          <a:gd name="connsiteY39" fmla="*/ 1943100 h 5337175"/>
                                                                                                                          <a:gd name="connsiteX40" fmla="*/ 981075 w 3765550"/>
                                                                                                                          <a:gd name="connsiteY40" fmla="*/ 2009775 h 5337175"/>
                                                                                                                          <a:gd name="connsiteX41" fmla="*/ 895350 w 3765550"/>
                                                                                                                          <a:gd name="connsiteY41" fmla="*/ 2019300 h 5337175"/>
                                                                                                                          <a:gd name="connsiteX42" fmla="*/ 781050 w 3765550"/>
                                                                                                                          <a:gd name="connsiteY42" fmla="*/ 2028825 h 5337175"/>
                                                                                                                          <a:gd name="connsiteX43" fmla="*/ 666750 w 3765550"/>
                                                                                                                          <a:gd name="connsiteY43" fmla="*/ 2066925 h 5337175"/>
                                                                                                                          <a:gd name="connsiteX44" fmla="*/ 628650 w 3765550"/>
                                                                                                                          <a:gd name="connsiteY44" fmla="*/ 2162175 h 5337175"/>
                                                                                                                          <a:gd name="connsiteX45" fmla="*/ 619125 w 3765550"/>
                                                                                                                          <a:gd name="connsiteY45" fmla="*/ 2238375 h 5337175"/>
                                                                                                                          <a:gd name="connsiteX46" fmla="*/ 504825 w 3765550"/>
                                                                                                                          <a:gd name="connsiteY46" fmla="*/ 2324100 h 5337175"/>
                                                                                                                          <a:gd name="connsiteX47" fmla="*/ 466725 w 3765550"/>
                                                                                                                          <a:gd name="connsiteY47" fmla="*/ 2352675 h 5337175"/>
                                                                                                                          <a:gd name="connsiteX48" fmla="*/ 447675 w 3765550"/>
                                                                                                                          <a:gd name="connsiteY48" fmla="*/ 2419350 h 5337175"/>
                                                                                                                          <a:gd name="connsiteX49" fmla="*/ 342900 w 3765550"/>
                                                                                                                          <a:gd name="connsiteY49" fmla="*/ 2419350 h 5337175"/>
                                                                                                                          <a:gd name="connsiteX50" fmla="*/ 257175 w 3765550"/>
                                                                                                                          <a:gd name="connsiteY50" fmla="*/ 2428875 h 5337175"/>
                                                                                                                          <a:gd name="connsiteX51" fmla="*/ 171450 w 3765550"/>
                                                                                                                          <a:gd name="connsiteY51" fmla="*/ 2447925 h 5337175"/>
                                                                                                                          <a:gd name="connsiteX52" fmla="*/ 104775 w 3765550"/>
                                                                                                                          <a:gd name="connsiteY52" fmla="*/ 2552700 h 5337175"/>
                                                                                                                          <a:gd name="connsiteX53" fmla="*/ 85725 w 3765550"/>
                                                                                                                          <a:gd name="connsiteY53" fmla="*/ 2733675 h 5337175"/>
                                                                                                                          <a:gd name="connsiteX54" fmla="*/ 85725 w 3765550"/>
                                                                                                                          <a:gd name="connsiteY54" fmla="*/ 2924175 h 5337175"/>
                                                                                                                          <a:gd name="connsiteX55" fmla="*/ 66675 w 3765550"/>
                                                                                                                          <a:gd name="connsiteY55" fmla="*/ 3028950 h 5337175"/>
                                                                                                                          <a:gd name="connsiteX56" fmla="*/ 0 w 3765550"/>
                                                                                                                          <a:gd name="connsiteY56" fmla="*/ 3067050 h 5337175"/>
                                                                                                                          <a:gd name="connsiteX57" fmla="*/ 66675 w 3765550"/>
                                                                                                                          <a:gd name="connsiteY57" fmla="*/ 3152775 h 5337175"/>
                                                                                                                          <a:gd name="connsiteX58" fmla="*/ 85725 w 3765550"/>
                                                                                                                          <a:gd name="connsiteY58" fmla="*/ 3228975 h 5337175"/>
                                                                                                                          <a:gd name="connsiteX59" fmla="*/ 85725 w 3765550"/>
                                                                                                                          <a:gd name="connsiteY59" fmla="*/ 3305175 h 5337175"/>
                                                                                                                          <a:gd name="connsiteX60" fmla="*/ 66675 w 3765550"/>
                                                                                                                          <a:gd name="connsiteY60" fmla="*/ 3457575 h 5337175"/>
                                                                                                                          <a:gd name="connsiteX61" fmla="*/ 47625 w 3765550"/>
                                                                                                                          <a:gd name="connsiteY61" fmla="*/ 3533775 h 5337175"/>
                                                                                                                          <a:gd name="connsiteX62" fmla="*/ 123825 w 3765550"/>
                                                                                                                          <a:gd name="connsiteY62" fmla="*/ 3648075 h 5337175"/>
                                                                                                                          <a:gd name="connsiteX63" fmla="*/ 123825 w 3765550"/>
                                                                                                                          <a:gd name="connsiteY63" fmla="*/ 3686175 h 5337175"/>
                                                                                                                          <a:gd name="connsiteX64" fmla="*/ 85725 w 3765550"/>
                                                                                                                          <a:gd name="connsiteY64" fmla="*/ 3790950 h 5337175"/>
                                                                                                                          <a:gd name="connsiteX65" fmla="*/ 104775 w 3765550"/>
                                                                                                                          <a:gd name="connsiteY65" fmla="*/ 3886200 h 5337175"/>
                                                                                                                          <a:gd name="connsiteX66" fmla="*/ 104775 w 3765550"/>
                                                                                                                          <a:gd name="connsiteY66" fmla="*/ 4000500 h 5337175"/>
                                                                                                                          <a:gd name="connsiteX67" fmla="*/ 142875 w 3765550"/>
                                                                                                                          <a:gd name="connsiteY67" fmla="*/ 4057650 h 5337175"/>
                                                                                                                          <a:gd name="connsiteX68" fmla="*/ 180975 w 3765550"/>
                                                                                                                          <a:gd name="connsiteY68" fmla="*/ 4181475 h 5337175"/>
                                                                                                                          <a:gd name="connsiteX69" fmla="*/ 323850 w 3765550"/>
                                                                                                                          <a:gd name="connsiteY69" fmla="*/ 4171950 h 5337175"/>
                                                                                                                          <a:gd name="connsiteX70" fmla="*/ 438150 w 3765550"/>
                                                                                                                          <a:gd name="connsiteY70" fmla="*/ 4152900 h 5337175"/>
                                                                                                                          <a:gd name="connsiteX71" fmla="*/ 552450 w 3765550"/>
                                                                                                                          <a:gd name="connsiteY71" fmla="*/ 4152900 h 5337175"/>
                                                                                                                          <a:gd name="connsiteX72" fmla="*/ 657225 w 3765550"/>
                                                                                                                          <a:gd name="connsiteY72" fmla="*/ 4248150 h 5337175"/>
                                                                                                                          <a:gd name="connsiteX73" fmla="*/ 771525 w 3765550"/>
                                                                                                                          <a:gd name="connsiteY73" fmla="*/ 4305300 h 5337175"/>
                                                                                                                          <a:gd name="connsiteX74" fmla="*/ 781050 w 3765550"/>
                                                                                                                          <a:gd name="connsiteY74" fmla="*/ 4391025 h 5337175"/>
                                                                                                                          <a:gd name="connsiteX75" fmla="*/ 752475 w 3765550"/>
                                                                                                                          <a:gd name="connsiteY75" fmla="*/ 4505325 h 5337175"/>
                                                                                                                          <a:gd name="connsiteX76" fmla="*/ 704850 w 3765550"/>
                                                                                                                          <a:gd name="connsiteY76" fmla="*/ 4591050 h 5337175"/>
                                                                                                                          <a:gd name="connsiteX77" fmla="*/ 714375 w 3765550"/>
                                                                                                                          <a:gd name="connsiteY77" fmla="*/ 4686300 h 5337175"/>
                                                                                                                          <a:gd name="connsiteX78" fmla="*/ 714375 w 3765550"/>
                                                                                                                          <a:gd name="connsiteY78" fmla="*/ 4848225 h 5337175"/>
                                                                                                                          <a:gd name="connsiteX79" fmla="*/ 723900 w 3765550"/>
                                                                                                                          <a:gd name="connsiteY79" fmla="*/ 4914900 h 5337175"/>
                                                                                                                          <a:gd name="connsiteX80" fmla="*/ 819150 w 3765550"/>
                                                                                                                          <a:gd name="connsiteY80" fmla="*/ 5048250 h 5337175"/>
                                                                                                                          <a:gd name="connsiteX81" fmla="*/ 838200 w 3765550"/>
                                                                                                                          <a:gd name="connsiteY81" fmla="*/ 5153025 h 5337175"/>
                                                                                                                          <a:gd name="connsiteX82" fmla="*/ 942975 w 3765550"/>
                                                                                                                          <a:gd name="connsiteY82" fmla="*/ 5181600 h 5337175"/>
                                                                                                                          <a:gd name="connsiteX83" fmla="*/ 1066800 w 3765550"/>
                                                                                                                          <a:gd name="connsiteY83" fmla="*/ 5200650 h 5337175"/>
                                                                                                                          <a:gd name="connsiteX84" fmla="*/ 1104900 w 3765550"/>
                                                                                                                          <a:gd name="connsiteY84" fmla="*/ 5276850 h 5337175"/>
                                                                                                                          <a:gd name="connsiteX85" fmla="*/ 1152525 w 3765550"/>
                                                                                                                          <a:gd name="connsiteY85" fmla="*/ 5295900 h 5337175"/>
                                                                                                                          <a:gd name="connsiteX86" fmla="*/ 1219200 w 3765550"/>
                                                                                                                          <a:gd name="connsiteY86" fmla="*/ 5314950 h 5337175"/>
                                                                                                                          <a:gd name="connsiteX87" fmla="*/ 1285875 w 3765550"/>
                                                                                                                          <a:gd name="connsiteY87" fmla="*/ 5314950 h 5337175"/>
                                                                                                                          <a:gd name="connsiteX88" fmla="*/ 1409700 w 3765550"/>
                                                                                                                          <a:gd name="connsiteY88" fmla="*/ 5181600 h 5337175"/>
                                                                                                                          <a:gd name="connsiteX89" fmla="*/ 1562100 w 3765550"/>
                                                                                                                          <a:gd name="connsiteY89" fmla="*/ 4905375 h 5337175"/>
                                                                                                                          <a:gd name="connsiteX90" fmla="*/ 1647825 w 3765550"/>
                                                                                                                          <a:gd name="connsiteY90" fmla="*/ 4781550 h 5337175"/>
                                                                                                                          <a:gd name="connsiteX91" fmla="*/ 1838325 w 3765550"/>
                                                                                                                          <a:gd name="connsiteY91" fmla="*/ 4695825 h 5337175"/>
                                                                                                                          <a:gd name="connsiteX92" fmla="*/ 2066925 w 3765550"/>
                                                                                                                          <a:gd name="connsiteY92" fmla="*/ 4600575 h 5337175"/>
                                                                                                                          <a:gd name="connsiteX93" fmla="*/ 2209800 w 3765550"/>
                                                                                                                          <a:gd name="connsiteY93" fmla="*/ 4495800 h 5337175"/>
                                                                                                                          <a:gd name="connsiteX94" fmla="*/ 2295525 w 3765550"/>
                                                                                                                          <a:gd name="connsiteY94" fmla="*/ 4181475 h 5337175"/>
                                                                                                                          <a:gd name="connsiteX95" fmla="*/ 2533650 w 3765550"/>
                                                                                                                          <a:gd name="connsiteY95" fmla="*/ 4095750 h 5337175"/>
                                                                                                                          <a:gd name="connsiteX96" fmla="*/ 2828925 w 3765550"/>
                                                                                                                          <a:gd name="connsiteY96" fmla="*/ 4219575 h 5337175"/>
                                                                                                                          <a:gd name="connsiteX97" fmla="*/ 3095625 w 3765550"/>
                                                                                                                          <a:gd name="connsiteY97" fmla="*/ 3981450 h 5337175"/>
                                                                                                                          <a:gd name="connsiteX98" fmla="*/ 3381375 w 3765550"/>
                                                                                                                          <a:gd name="connsiteY98" fmla="*/ 3752850 h 5337175"/>
                                                                                                                          <a:gd name="connsiteX99" fmla="*/ 3533775 w 3765550"/>
                                                                                                                          <a:gd name="connsiteY99" fmla="*/ 3476625 h 5337175"/>
                                                                                                                          <a:gd name="connsiteX100" fmla="*/ 3714750 w 3765550"/>
                                                                                                                          <a:gd name="connsiteY100" fmla="*/ 3190875 h 5337175"/>
                                                                                                                          <a:gd name="connsiteX101" fmla="*/ 3752850 w 3765550"/>
                                                                                                                          <a:gd name="connsiteY101" fmla="*/ 3000375 h 5337175"/>
                                                                                                                          <a:gd name="connsiteX102" fmla="*/ 3638550 w 3765550"/>
                                                                                                                          <a:gd name="connsiteY102" fmla="*/ 2809875 h 5337175"/>
                                                                                                                          <a:gd name="connsiteX103" fmla="*/ 3609975 w 3765550"/>
                                                                                                                          <a:gd name="connsiteY103" fmla="*/ 2552700 h 5337175"/>
                                                                                                                          <a:gd name="connsiteX104" fmla="*/ 3581400 w 3765550"/>
                                                                                                                          <a:gd name="connsiteY104" fmla="*/ 2333625 h 5337175"/>
                                                                                                                          <a:gd name="connsiteX105" fmla="*/ 3514725 w 3765550"/>
                                                                                                                          <a:gd name="connsiteY105" fmla="*/ 2105025 h 5337175"/>
                                                                                                                          <a:gd name="connsiteX106" fmla="*/ 3686175 w 3765550"/>
                                                                                                                          <a:gd name="connsiteY106" fmla="*/ 1866900 h 5337175"/>
                                                                                                                          <a:gd name="connsiteX107" fmla="*/ 3705225 w 3765550"/>
                                                                                                                          <a:gd name="connsiteY107" fmla="*/ 1647825 h 5337175"/>
                                                                                                                        </a:gdLst>
                                                                                                                        <a:ahLst/>
                                                                                                                        <a:cxnLst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4" y="connsiteY104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5" y="connsiteY105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6" y="connsiteY106"/>
                                                                                                                          </a:cxn>
                                                                                                                          <a:cxn ang="0">
                                                                                                                            <a:pos x="connsiteX107" y="connsiteY107"/>
                                                                                                                          </a:cxn>
                                                                                                                        </a:cxnLst>
                                                                                                                        <a:rect l="l" t="t" r="r" b="b"/>
                                                                                                                        <a:pathLst>
                                                                                                                          <a:path w="3765550" h="5337175">
                                                                                                                            <a:moveTo>
                                                                                                                              <a:pt x="3705225" y="1647825"/>
                                                                                                                            </a:moveTo>
                                                                                                                            <a:cubicBezTo>
                                                                                                                              <a:pt x="3687763" y="1587500"/>
                                                                                                                              <a:pt x="3619500" y="1539875"/>
                                                                                                                              <a:pt x="3581400" y="15049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43300" y="1470025"/>
                                                                                                                              <a:pt x="3514725" y="1441450"/>
                                                                                                                              <a:pt x="3476625" y="14382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438525" y="1435100"/>
                                                                                                                              <a:pt x="3398837" y="1471613"/>
                                                                                                                              <a:pt x="3352800" y="14859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306763" y="1500187"/>
                                                                                                                              <a:pt x="3251200" y="1517650"/>
                                                                                                                              <a:pt x="3200400" y="15240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149600" y="1530350"/>
                                                                                                                              <a:pt x="3100387" y="1546225"/>
                                                                                                                              <a:pt x="3048000" y="15240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995613" y="1501775"/>
                                                                                                                              <a:pt x="2938462" y="1450975"/>
                                                                                                                              <a:pt x="2886075" y="13906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833688" y="1330325"/>
                                                                                                                              <a:pt x="2767013" y="1227138"/>
                                                                                                                              <a:pt x="2733675" y="11620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700337" y="1096962"/>
                                                                                                                              <a:pt x="2678113" y="1041400"/>
                                                                                                                              <a:pt x="2686050" y="10001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693987" y="958850"/>
                                                                                                                              <a:pt x="2759075" y="944562"/>
                                                                                                                              <a:pt x="2781300" y="9144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803525" y="884238"/>
                                                                                                                              <a:pt x="2808288" y="862012"/>
                                                                                                                              <a:pt x="2819400" y="8191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830512" y="776288"/>
                                                                                                                              <a:pt x="2870200" y="681037"/>
                                                                                                                              <a:pt x="2847975" y="6572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825750" y="633413"/>
                                                                                                                              <a:pt x="2738437" y="661988"/>
                                                                                                                              <a:pt x="2686050" y="6762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633663" y="690562"/>
                                                                                                                              <a:pt x="2571750" y="733425"/>
                                                                                                                              <a:pt x="2533650" y="7429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95550" y="752475"/>
                                                                                                                              <a:pt x="2481262" y="754062"/>
                                                                                                                              <a:pt x="2457450" y="7334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33638" y="712788"/>
                                                                                                                              <a:pt x="2392362" y="663575"/>
                                                                                                                              <a:pt x="2390775" y="6191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389187" y="574675"/>
                                                                                                                              <a:pt x="2439987" y="517525"/>
                                                                                                                              <a:pt x="2447925" y="4667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55863" y="415925"/>
                                                                                                                              <a:pt x="2438400" y="373062"/>
                                                                                                                              <a:pt x="2438400" y="3143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38400" y="255588"/>
                                                                                                                              <a:pt x="2471737" y="161925"/>
                                                                                                                              <a:pt x="2447925" y="1143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424112" y="66675"/>
                                                                                                                              <a:pt x="2363788" y="46038"/>
                                                                                                                              <a:pt x="2295525" y="285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227262" y="11112"/>
                                                                                                                              <a:pt x="2101850" y="0"/>
                                                                                                                              <a:pt x="2038350" y="95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974850" y="19050"/>
                                                                                                                              <a:pt x="1952625" y="50800"/>
                                                                                                                              <a:pt x="1914525" y="857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76425" y="120650"/>
                                                                                                                              <a:pt x="1825625" y="171450"/>
                                                                                                                              <a:pt x="1809750" y="2190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793875" y="266700"/>
                                                                                                                              <a:pt x="1806575" y="325438"/>
                                                                                                                              <a:pt x="1819275" y="3714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31975" y="417512"/>
                                                                                                                              <a:pt x="1879600" y="444500"/>
                                                                                                                              <a:pt x="1885950" y="4953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92300" y="546100"/>
                                                                                                                              <a:pt x="1866900" y="628650"/>
                                                                                                                              <a:pt x="1857375" y="6762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47850" y="723900"/>
                                                                                                                              <a:pt x="1833562" y="738187"/>
                                                                                                                              <a:pt x="1828800" y="7810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24037" y="823912"/>
                                                                                                                              <a:pt x="1838325" y="898525"/>
                                                                                                                              <a:pt x="1828800" y="9334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819275" y="968375"/>
                                                                                                                              <a:pt x="1789112" y="976313"/>
                                                                                                                              <a:pt x="1771650" y="9906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754188" y="1004887"/>
                                                                                                                              <a:pt x="1749425" y="992187"/>
                                                                                                                              <a:pt x="1724025" y="10191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98625" y="1046162"/>
                                                                                                                              <a:pt x="1644650" y="1109663"/>
                                                                                                                              <a:pt x="1619250" y="11525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93850" y="1195387"/>
                                                                                                                              <a:pt x="1571625" y="1228725"/>
                                                                                                                              <a:pt x="1571625" y="12763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71625" y="1323975"/>
                                                                                                                              <a:pt x="1619250" y="1406525"/>
                                                                                                                              <a:pt x="1619250" y="14382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19250" y="1470025"/>
                                                                                                                              <a:pt x="1587500" y="1450975"/>
                                                                                                                              <a:pt x="1571625" y="14668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55750" y="1482725"/>
                                                                                                                              <a:pt x="1538287" y="1508125"/>
                                                                                                                              <a:pt x="1524000" y="15335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09713" y="1558925"/>
                                                                                                                              <a:pt x="1504950" y="1597025"/>
                                                                                                                              <a:pt x="1485900" y="16192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466850" y="1641475"/>
                                                                                                                              <a:pt x="1441450" y="1636713"/>
                                                                                                                              <a:pt x="1409700" y="16668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77950" y="1697037"/>
                                                                                                                              <a:pt x="1341438" y="1773237"/>
                                                                                                                              <a:pt x="1295400" y="18002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249362" y="1827213"/>
                                                                                                                              <a:pt x="1171575" y="1804988"/>
                                                                                                                              <a:pt x="1133475" y="18288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095375" y="1852612"/>
                                                                                                                              <a:pt x="1092200" y="1912937"/>
                                                                                                                              <a:pt x="1066800" y="19431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041400" y="1973263"/>
                                                                                                                              <a:pt x="1009650" y="1997075"/>
                                                                                                                              <a:pt x="981075" y="20097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952500" y="2022475"/>
                                                                                                                              <a:pt x="928687" y="2016125"/>
                                                                                                                              <a:pt x="895350" y="20193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62013" y="2022475"/>
                                                                                                                              <a:pt x="819150" y="2020888"/>
                                                                                                                              <a:pt x="781050" y="20288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42950" y="2036762"/>
                                                                                                                              <a:pt x="692150" y="2044700"/>
                                                                                                                              <a:pt x="666750" y="20669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641350" y="2089150"/>
                                                                                                                              <a:pt x="636588" y="2133600"/>
                                                                                                                              <a:pt x="628650" y="21621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620712" y="2190750"/>
                                                                                                                              <a:pt x="639763" y="2211387"/>
                                                                                                                              <a:pt x="619125" y="22383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598487" y="2265363"/>
                                                                                                                              <a:pt x="504825" y="2324100"/>
                                                                                                                              <a:pt x="504825" y="23241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479425" y="2343150"/>
                                                                                                                              <a:pt x="476250" y="2336800"/>
                                                                                                                              <a:pt x="466725" y="23526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457200" y="2368550"/>
                                                                                                                              <a:pt x="468312" y="2408238"/>
                                                                                                                              <a:pt x="447675" y="24193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427038" y="2430462"/>
                                                                                                                              <a:pt x="374650" y="2417762"/>
                                                                                                                              <a:pt x="342900" y="24193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11150" y="2420938"/>
                                                                                                                              <a:pt x="285750" y="2424113"/>
                                                                                                                              <a:pt x="257175" y="24288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28600" y="2433637"/>
                                                                                                                              <a:pt x="196850" y="2427287"/>
                                                                                                                              <a:pt x="171450" y="24479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46050" y="2468563"/>
                                                                                                                              <a:pt x="119062" y="2505075"/>
                                                                                                                              <a:pt x="104775" y="25527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90488" y="2600325"/>
                                                                                                                              <a:pt x="88900" y="2671762"/>
                                                                                                                              <a:pt x="85725" y="27336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2550" y="2795588"/>
                                                                                                                              <a:pt x="88900" y="2874963"/>
                                                                                                                              <a:pt x="85725" y="29241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2550" y="2973387"/>
                                                                                                                              <a:pt x="80962" y="3005138"/>
                                                                                                                              <a:pt x="66675" y="30289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52388" y="3052762"/>
                                                                                                                              <a:pt x="0" y="3046413"/>
                                                                                                                              <a:pt x="0" y="30670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0" y="3087687"/>
                                                                                                                              <a:pt x="52387" y="3125787"/>
                                                                                                                              <a:pt x="66675" y="31527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0962" y="3179762"/>
                                                                                                                              <a:pt x="82550" y="3203575"/>
                                                                                                                              <a:pt x="85725" y="32289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8900" y="3254375"/>
                                                                                                                              <a:pt x="88900" y="3267075"/>
                                                                                                                              <a:pt x="85725" y="33051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2550" y="3343275"/>
                                                                                                                              <a:pt x="73025" y="3419475"/>
                                                                                                                              <a:pt x="66675" y="34575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60325" y="3495675"/>
                                                                                                                              <a:pt x="38100" y="3502025"/>
                                                                                                                              <a:pt x="47625" y="35337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57150" y="3565525"/>
                                                                                                                              <a:pt x="111125" y="3622675"/>
                                                                                                                              <a:pt x="123825" y="36480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6525" y="3673475"/>
                                                                                                                              <a:pt x="130175" y="3662363"/>
                                                                                                                              <a:pt x="123825" y="36861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7475" y="3709987"/>
                                                                                                                              <a:pt x="88900" y="3757613"/>
                                                                                                                              <a:pt x="85725" y="37909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2550" y="3824287"/>
                                                                                                                              <a:pt x="101600" y="3851275"/>
                                                                                                                              <a:pt x="104775" y="38862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07950" y="3921125"/>
                                                                                                                              <a:pt x="98425" y="3971925"/>
                                                                                                                              <a:pt x="104775" y="40005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1125" y="4029075"/>
                                                                                                                              <a:pt x="130175" y="4027487"/>
                                                                                                                              <a:pt x="142875" y="40576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55575" y="4087812"/>
                                                                                                                              <a:pt x="150812" y="4162425"/>
                                                                                                                              <a:pt x="180975" y="41814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11137" y="4200525"/>
                                                                                                                              <a:pt x="280987" y="4176712"/>
                                                                                                                              <a:pt x="323850" y="41719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66712" y="4167187"/>
                                                                                                                              <a:pt x="400050" y="4156075"/>
                                                                                                                              <a:pt x="438150" y="41529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476250" y="4149725"/>
                                                                                                                              <a:pt x="515937" y="4137025"/>
                                                                                                                              <a:pt x="552450" y="41529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588962" y="4168775"/>
                                                                                                                              <a:pt x="620713" y="4222750"/>
                                                                                                                              <a:pt x="657225" y="42481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693737" y="4273550"/>
                                                                                                                              <a:pt x="750888" y="4281488"/>
                                                                                                                              <a:pt x="771525" y="43053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92162" y="4329112"/>
                                                                                                                              <a:pt x="784225" y="4357688"/>
                                                                                                                              <a:pt x="781050" y="43910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77875" y="4424362"/>
                                                                                                                              <a:pt x="765175" y="4471987"/>
                                                                                                                              <a:pt x="752475" y="45053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39775" y="4538662"/>
                                                                                                                              <a:pt x="711200" y="4560888"/>
                                                                                                                              <a:pt x="704850" y="45910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698500" y="4621212"/>
                                                                                                                              <a:pt x="712788" y="4643438"/>
                                                                                                                              <a:pt x="714375" y="46863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15962" y="4729162"/>
                                                                                                                              <a:pt x="712787" y="4810125"/>
                                                                                                                              <a:pt x="714375" y="48482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15963" y="4886325"/>
                                                                                                                              <a:pt x="706438" y="4881563"/>
                                                                                                                              <a:pt x="723900" y="49149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741362" y="4948237"/>
                                                                                                                              <a:pt x="800100" y="5008562"/>
                                                                                                                              <a:pt x="819150" y="50482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38200" y="5087938"/>
                                                                                                                              <a:pt x="817563" y="5130800"/>
                                                                                                                              <a:pt x="838200" y="51530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858837" y="5175250"/>
                                                                                                                              <a:pt x="904875" y="5173663"/>
                                                                                                                              <a:pt x="942975" y="51816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981075" y="5189537"/>
                                                                                                                              <a:pt x="1039812" y="5184775"/>
                                                                                                                              <a:pt x="1066800" y="52006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093787" y="5216525"/>
                                                                                                                              <a:pt x="1090612" y="5260975"/>
                                                                                                                              <a:pt x="1104900" y="52768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19187" y="5292725"/>
                                                                                                                              <a:pt x="1133475" y="5289550"/>
                                                                                                                              <a:pt x="1152525" y="52959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171575" y="5302250"/>
                                                                                                                              <a:pt x="1196975" y="5311775"/>
                                                                                                                              <a:pt x="1219200" y="53149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241425" y="5318125"/>
                                                                                                                              <a:pt x="1254125" y="5337175"/>
                                                                                                                              <a:pt x="1285875" y="53149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317625" y="5292725"/>
                                                                                                                              <a:pt x="1363663" y="5249862"/>
                                                                                                                              <a:pt x="1409700" y="51816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455737" y="5113338"/>
                                                                                                                              <a:pt x="1522413" y="4972050"/>
                                                                                                                              <a:pt x="1562100" y="49053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01787" y="4838700"/>
                                                                                                                              <a:pt x="1601788" y="4816475"/>
                                                                                                                              <a:pt x="1647825" y="47815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693862" y="4746625"/>
                                                                                                                              <a:pt x="1768475" y="4725988"/>
                                                                                                                              <a:pt x="1838325" y="46958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1908175" y="4665662"/>
                                                                                                                              <a:pt x="2005013" y="4633912"/>
                                                                                                                              <a:pt x="2066925" y="46005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128837" y="4567238"/>
                                                                                                                              <a:pt x="2171700" y="4565650"/>
                                                                                                                              <a:pt x="2209800" y="44958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247900" y="4425950"/>
                                                                                                                              <a:pt x="2241550" y="4248150"/>
                                                                                                                              <a:pt x="2295525" y="41814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349500" y="4114800"/>
                                                                                                                              <a:pt x="2444750" y="4089400"/>
                                                                                                                              <a:pt x="2533650" y="40957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622550" y="4102100"/>
                                                                                                                              <a:pt x="2735263" y="4238625"/>
                                                                                                                              <a:pt x="2828925" y="42195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2922587" y="4200525"/>
                                                                                                                              <a:pt x="3003550" y="4059237"/>
                                                                                                                              <a:pt x="3095625" y="39814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187700" y="3903663"/>
                                                                                                                              <a:pt x="3308350" y="3836987"/>
                                                                                                                              <a:pt x="3381375" y="375285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454400" y="3668712"/>
                                                                                                                              <a:pt x="3478213" y="3570287"/>
                                                                                                                              <a:pt x="3533775" y="34766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89337" y="3382963"/>
                                                                                                                              <a:pt x="3678238" y="3270250"/>
                                                                                                                              <a:pt x="3714750" y="31908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751262" y="3111500"/>
                                                                                                                              <a:pt x="3765550" y="3063875"/>
                                                                                                                              <a:pt x="3752850" y="30003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740150" y="2936875"/>
                                                                                                                              <a:pt x="3662362" y="2884487"/>
                                                                                                                              <a:pt x="3638550" y="280987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614738" y="2735263"/>
                                                                                                                              <a:pt x="3619500" y="2632075"/>
                                                                                                                              <a:pt x="3609975" y="25527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600450" y="2473325"/>
                                                                                                                              <a:pt x="3597275" y="2408237"/>
                                                                                                                              <a:pt x="3581400" y="23336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65525" y="2259013"/>
                                                                                                                              <a:pt x="3497263" y="2182812"/>
                                                                                                                              <a:pt x="3514725" y="2105025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532187" y="2027238"/>
                                                                                                                              <a:pt x="3656012" y="1943100"/>
                                                                                                                              <a:pt x="3686175" y="1866900"/>
                                                                                                                            </a:cubicBezTo>
                                                                                                                            <a:cubicBezTo>
                                                                                                                              <a:pt x="3716338" y="1790700"/>
                                                                                                                              <a:pt x="3722687" y="1708150"/>
                                                                                                                              <a:pt x="3705225" y="1647825"/>
                                                                                                                            </a:cubicBezTo>
                                                                                                                            <a:close/>
                                                                                                                          </a:path>
                                                                                                                        </a:pathLst>
                                                                                                                      </a:custGeom>
                                                                                                                      <a:grpFill/>
                                                                                                                      <a:ln w="6350">
                                                                                                                        <a:solidFill>
                                                                                                                          <a:schemeClr val="bg1">
                                                                                                                            <a:lumMod val="65000"/>
                                                                                                                          </a:schemeClr>
                                                                                                                        </a:solidFill>
                                                                                                                      </a:ln>
                                                                                                                    </p:spPr>
                                                                                                                    <p:style>
                                                                                                                      <a:lnRef idx="1">
                                                                                                                        <a:schemeClr val="accent1"/>
                                                                                                                      </a:lnRef>
                                                                                                                      <a:fillRef idx="0">
                                                                                                                        <a:schemeClr val="accent1"/>
                                                                                                                      </a:fillRef>
                                                                                                                      <a:effectRef idx="0">
                                                                                                                        <a:schemeClr val="accent1"/>
                                                                                                                      </a:effectRef>
                                                                                                                      <a:fontRef idx="minor">
                                                                                                                        <a:schemeClr val="tx1"/>
                                                                                                                      </a:fontRef>
                                                                                                                    </p:style>
                                                                                                                    <p:txBody>
                                                                                                                      <a:bodyPr anchor="ctr"/>
                                                                                                                      <a:lstStyle/>
                                                                                                                      <a:p>
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<a:spcBef>
                                                                                                                            <a:spcPts val="0"/>
                                                                                                                          </a:spcBef>
                                                                                                                          <a:spcAft>
                                                                                                                            <a:spcPts val="0"/>
                                                                                                                          </a:spcAft>
                                                                                                                          <a:defRPr/>
                                                                                                                        </a:pPr>
                                                                                                                        <a:endParaRPr lang="en-US">
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</a:endParaRPr>
                                                                                                                      </a:p>
                                                                                                                    </p:txBody>
                                                                                                                  </p:sp>
                                                                                                                  <p:grpSp>
                                                                                                                    <p:nvGrpSpPr>
                                                                                                                      <p:cNvPr id="493" name="Группа 230"/>
                                                                                                                      <p:cNvGrpSpPr/>
                                                                                                                      <p:nvPr/>
                                                                                                                    </p:nvGrpSpPr>
                                                                                                                    <p:grpSpPr>
                                                                                                                      <a:xfrm>
                                                                                                                        <a:off x="-17778461" y="-31019750"/>
                                                                                                                        <a:ext cx="55517513" cy="62542737"/>
                                                                                                                        <a:chOff x="-17778461" y="-31019750"/>
                                                                                                                        <a:chExt cx="55517513" cy="62542737"/>
                                                                                                                      </a:xfrm>
                                                                                                                      <a:grpFill/>
                                                                                                                    </p:grpSpPr>
                                                                                                                    <p:sp>
                                                                                                                      <p:nvSpPr>
                                                                                                                        <p:cNvPr id="494" name="Полилиния 131"/>
                                                                                                                        <p:cNvSpPr/>
                                                                                                                        <p:nvPr/>
                                                                                                                      </p:nvSpPr>
                                                                                                                      <p:spPr>
                                                                                                                        <a:xfrm>
                                                                                                                          <a:off x="-17778461" y="-5831224"/>
                                                                                                                          <a:ext cx="2632364" cy="5915891"/>
                                                                                                                        </a:xfrm>
                                                                                                                        <a:custGeom>
                                                                                                                          <a:avLst/>
                                                                                                                          <a:gdLst>
                                                                                                                            <a:gd name="connsiteX0" fmla="*/ 1559406 w 2632364"/>
                                                                                                                            <a:gd name="connsiteY0" fmla="*/ 3079 h 5915891"/>
                                                                                                                            <a:gd name="connsiteX1" fmla="*/ 1383916 w 2632364"/>
                                                                                                                            <a:gd name="connsiteY1" fmla="*/ 76969 h 5915891"/>
                                                                                                                            <a:gd name="connsiteX2" fmla="*/ 1300788 w 2632364"/>
                                                                                                                            <a:gd name="connsiteY2" fmla="*/ 76969 h 5915891"/>
                                                                                                                            <a:gd name="connsiteX3" fmla="*/ 1208425 w 2632364"/>
                                                                                                                            <a:gd name="connsiteY3" fmla="*/ 160097 h 5915891"/>
                                                                                                                            <a:gd name="connsiteX4" fmla="*/ 1134534 w 2632364"/>
                                                                                                                            <a:gd name="connsiteY4" fmla="*/ 123151 h 5915891"/>
                                                                                                                            <a:gd name="connsiteX5" fmla="*/ 1051406 w 2632364"/>
                                                                                                                            <a:gd name="connsiteY5" fmla="*/ 187806 h 5915891"/>
                                                                                                                            <a:gd name="connsiteX6" fmla="*/ 986752 w 2632364"/>
                                                                                                                            <a:gd name="connsiteY6" fmla="*/ 197042 h 5915891"/>
                                                                                                                            <a:gd name="connsiteX7" fmla="*/ 912861 w 2632364"/>
                                                                                                                            <a:gd name="connsiteY7" fmla="*/ 243224 h 5915891"/>
                                                                                                                            <a:gd name="connsiteX8" fmla="*/ 866679 w 2632364"/>
                                                                                                                            <a:gd name="connsiteY8" fmla="*/ 354060 h 5915891"/>
                                                                                                                            <a:gd name="connsiteX9" fmla="*/ 875916 w 2632364"/>
                                                                                                                            <a:gd name="connsiteY9" fmla="*/ 363297 h 5915891"/>
                                                                                                                            <a:gd name="connsiteX10" fmla="*/ 802025 w 2632364"/>
                                                                                                                            <a:gd name="connsiteY10" fmla="*/ 391006 h 5915891"/>
                                                                                                                            <a:gd name="connsiteX11" fmla="*/ 848206 w 2632364"/>
                                                                                                                            <a:gd name="connsiteY11" fmla="*/ 501842 h 5915891"/>
                                                                                                                            <a:gd name="connsiteX12" fmla="*/ 755843 w 2632364"/>
                                                                                                                            <a:gd name="connsiteY12" fmla="*/ 529551 h 5915891"/>
                                                                                                                            <a:gd name="connsiteX13" fmla="*/ 811261 w 2632364"/>
                                                                                                                            <a:gd name="connsiteY13" fmla="*/ 584969 h 5915891"/>
                                                                                                                            <a:gd name="connsiteX14" fmla="*/ 746606 w 2632364"/>
                                                                                                                            <a:gd name="connsiteY14" fmla="*/ 649624 h 5915891"/>
                                                                                                                            <a:gd name="connsiteX15" fmla="*/ 746606 w 2632364"/>
                                                                                                                            <a:gd name="connsiteY15" fmla="*/ 760460 h 5915891"/>
                                                                                                                            <a:gd name="connsiteX16" fmla="*/ 672716 w 2632364"/>
                                                                                                                            <a:gd name="connsiteY16" fmla="*/ 815879 h 5915891"/>
                                                                                                                            <a:gd name="connsiteX17" fmla="*/ 709661 w 2632364"/>
                                                                                                                            <a:gd name="connsiteY17" fmla="*/ 908242 h 5915891"/>
                                                                                                                            <a:gd name="connsiteX18" fmla="*/ 783552 w 2632364"/>
                                                                                                                            <a:gd name="connsiteY18" fmla="*/ 954424 h 5915891"/>
                                                                                                                            <a:gd name="connsiteX19" fmla="*/ 922097 w 2632364"/>
                                                                                                                            <a:gd name="connsiteY19" fmla="*/ 1000606 h 5915891"/>
                                                                                                                            <a:gd name="connsiteX20" fmla="*/ 1125297 w 2632364"/>
                                                                                                                            <a:gd name="connsiteY20" fmla="*/ 1157624 h 5915891"/>
                                                                                                                            <a:gd name="connsiteX21" fmla="*/ 1180716 w 2632364"/>
                                                                                                                            <a:gd name="connsiteY21" fmla="*/ 1314642 h 5915891"/>
                                                                                                                            <a:gd name="connsiteX22" fmla="*/ 1180716 w 2632364"/>
                                                                                                                            <a:gd name="connsiteY22" fmla="*/ 1554788 h 5915891"/>
                                                                                                                            <a:gd name="connsiteX23" fmla="*/ 1051406 w 2632364"/>
                                                                                                                            <a:gd name="connsiteY23" fmla="*/ 1739515 h 5915891"/>
                                                                                                                            <a:gd name="connsiteX24" fmla="*/ 894388 w 2632364"/>
                                                                                                                            <a:gd name="connsiteY24" fmla="*/ 1961188 h 5915891"/>
                                                                                                                            <a:gd name="connsiteX25" fmla="*/ 848206 w 2632364"/>
                                                                                                                            <a:gd name="connsiteY25" fmla="*/ 2155151 h 5915891"/>
                                                                                                                            <a:gd name="connsiteX26" fmla="*/ 848206 w 2632364"/>
                                                                                                                            <a:gd name="connsiteY26" fmla="*/ 2302933 h 5915891"/>
                                                                                                                            <a:gd name="connsiteX27" fmla="*/ 737370 w 2632364"/>
                                                                                                                            <a:gd name="connsiteY27" fmla="*/ 2423006 h 5915891"/>
                                                                                                                            <a:gd name="connsiteX28" fmla="*/ 783552 w 2632364"/>
                                                                                                                            <a:gd name="connsiteY28" fmla="*/ 2589260 h 5915891"/>
                                                                                                                            <a:gd name="connsiteX29" fmla="*/ 709661 w 2632364"/>
                                                                                                                            <a:gd name="connsiteY29" fmla="*/ 2755515 h 5915891"/>
                                                                                                                            <a:gd name="connsiteX30" fmla="*/ 589588 w 2632364"/>
                                                                                                                            <a:gd name="connsiteY30" fmla="*/ 2875588 h 5915891"/>
                                                                                                                            <a:gd name="connsiteX31" fmla="*/ 561879 w 2632364"/>
                                                                                                                            <a:gd name="connsiteY31" fmla="*/ 3106497 h 5915891"/>
                                                                                                                            <a:gd name="connsiteX32" fmla="*/ 534170 w 2632364"/>
                                                                                                                            <a:gd name="connsiteY32" fmla="*/ 3411297 h 5915891"/>
                                                                                                                            <a:gd name="connsiteX33" fmla="*/ 552643 w 2632364"/>
                                                                                                                            <a:gd name="connsiteY33" fmla="*/ 3568315 h 5915891"/>
                                                                                                                            <a:gd name="connsiteX34" fmla="*/ 561879 w 2632364"/>
                                                                                                                            <a:gd name="connsiteY34" fmla="*/ 3799224 h 5915891"/>
                                                                                                                            <a:gd name="connsiteX35" fmla="*/ 561879 w 2632364"/>
                                                                                                                            <a:gd name="connsiteY35" fmla="*/ 4030133 h 5915891"/>
                                                                                                                            <a:gd name="connsiteX36" fmla="*/ 626534 w 2632364"/>
                                                                                                                            <a:gd name="connsiteY36" fmla="*/ 4177915 h 5915891"/>
                                                                                                                            <a:gd name="connsiteX37" fmla="*/ 515697 w 2632364"/>
                                                                                                                            <a:gd name="connsiteY37" fmla="*/ 4316460 h 5915891"/>
                                                                                                                            <a:gd name="connsiteX38" fmla="*/ 478752 w 2632364"/>
                                                                                                                            <a:gd name="connsiteY38" fmla="*/ 4473479 h 5915891"/>
                                                                                                                            <a:gd name="connsiteX39" fmla="*/ 543406 w 2632364"/>
                                                                                                                            <a:gd name="connsiteY39" fmla="*/ 4639733 h 5915891"/>
                                                                                                                            <a:gd name="connsiteX40" fmla="*/ 552643 w 2632364"/>
                                                                                                                            <a:gd name="connsiteY40" fmla="*/ 4787515 h 5915891"/>
                                                                                                                            <a:gd name="connsiteX41" fmla="*/ 552643 w 2632364"/>
                                                                                                                            <a:gd name="connsiteY41" fmla="*/ 5009188 h 5915891"/>
                                                                                                                            <a:gd name="connsiteX42" fmla="*/ 524934 w 2632364"/>
                                                                                                                            <a:gd name="connsiteY42" fmla="*/ 5175442 h 5915891"/>
                                                                                                                            <a:gd name="connsiteX43" fmla="*/ 478752 w 2632364"/>
                                                                                                                            <a:gd name="connsiteY43" fmla="*/ 5323224 h 5915891"/>
                                                                                                                            <a:gd name="connsiteX44" fmla="*/ 432570 w 2632364"/>
                                                                                                                            <a:gd name="connsiteY44" fmla="*/ 5452533 h 5915891"/>
                                                                                                                            <a:gd name="connsiteX45" fmla="*/ 321734 w 2632364"/>
                                                                                                                            <a:gd name="connsiteY45" fmla="*/ 5554133 h 5915891"/>
                                                                                                                            <a:gd name="connsiteX46" fmla="*/ 183188 w 2632364"/>
                                                                                                                            <a:gd name="connsiteY46" fmla="*/ 5581842 h 5915891"/>
                                                                                                                            <a:gd name="connsiteX47" fmla="*/ 109297 w 2632364"/>
                                                                                                                            <a:gd name="connsiteY47" fmla="*/ 5692679 h 5915891"/>
                                                                                                                            <a:gd name="connsiteX48" fmla="*/ 7697 w 2632364"/>
                                                                                                                            <a:gd name="connsiteY48" fmla="*/ 5738860 h 5915891"/>
                                                                                                                            <a:gd name="connsiteX49" fmla="*/ 63116 w 2632364"/>
                                                                                                                            <a:gd name="connsiteY49" fmla="*/ 5858933 h 5915891"/>
                                                                                                                            <a:gd name="connsiteX50" fmla="*/ 220134 w 2632364"/>
                                                                                                                            <a:gd name="connsiteY50" fmla="*/ 5905115 h 5915891"/>
                                                                                                                            <a:gd name="connsiteX51" fmla="*/ 358679 w 2632364"/>
                                                                                                                            <a:gd name="connsiteY51" fmla="*/ 5886642 h 5915891"/>
                                                                                                                            <a:gd name="connsiteX52" fmla="*/ 497225 w 2632364"/>
                                                                                                                            <a:gd name="connsiteY52" fmla="*/ 5895879 h 5915891"/>
                                                                                                                            <a:gd name="connsiteX53" fmla="*/ 608061 w 2632364"/>
                                                                                                                            <a:gd name="connsiteY53" fmla="*/ 5766569 h 5915891"/>
                                                                                                                            <a:gd name="connsiteX54" fmla="*/ 663479 w 2632364"/>
                                                                                                                            <a:gd name="connsiteY54" fmla="*/ 5618788 h 5915891"/>
                                                                                                                            <a:gd name="connsiteX55" fmla="*/ 728134 w 2632364"/>
                                                                                                                            <a:gd name="connsiteY55" fmla="*/ 5591079 h 5915891"/>
                                                                                                                            <a:gd name="connsiteX56" fmla="*/ 737370 w 2632364"/>
                                                                                                                            <a:gd name="connsiteY56" fmla="*/ 5461769 h 5915891"/>
                                                                                                                            <a:gd name="connsiteX57" fmla="*/ 838970 w 2632364"/>
                                                                                                                            <a:gd name="connsiteY57" fmla="*/ 5286279 h 5915891"/>
                                                                                                                            <a:gd name="connsiteX58" fmla="*/ 995988 w 2632364"/>
                                                                                                                            <a:gd name="connsiteY58" fmla="*/ 5249333 h 5915891"/>
                                                                                                                            <a:gd name="connsiteX59" fmla="*/ 1106825 w 2632364"/>
                                                                                                                            <a:gd name="connsiteY59" fmla="*/ 5313988 h 5915891"/>
                                                                                                                            <a:gd name="connsiteX60" fmla="*/ 1106825 w 2632364"/>
                                                                                                                            <a:gd name="connsiteY60" fmla="*/ 5591079 h 5915891"/>
                                                                                                                            <a:gd name="connsiteX61" fmla="*/ 1153006 w 2632364"/>
                                                                                                                            <a:gd name="connsiteY61" fmla="*/ 5775806 h 5915891"/>
                                                                                                                            <a:gd name="connsiteX62" fmla="*/ 1263843 w 2632364"/>
                                                                                                                            <a:gd name="connsiteY62" fmla="*/ 5803515 h 5915891"/>
                                                                                                                            <a:gd name="connsiteX63" fmla="*/ 1365443 w 2632364"/>
                                                                                                                            <a:gd name="connsiteY63" fmla="*/ 5757333 h 5915891"/>
                                                                                                                            <a:gd name="connsiteX64" fmla="*/ 1402388 w 2632364"/>
                                                                                                                            <a:gd name="connsiteY64" fmla="*/ 5609551 h 5915891"/>
                                                                                                                            <a:gd name="connsiteX65" fmla="*/ 1383916 w 2632364"/>
                                                                                                                            <a:gd name="connsiteY65" fmla="*/ 5378642 h 5915891"/>
                                                                                                                            <a:gd name="connsiteX66" fmla="*/ 1319261 w 2632364"/>
                                                                                                                            <a:gd name="connsiteY66" fmla="*/ 5175442 h 5915891"/>
                                                                                                                            <a:gd name="connsiteX67" fmla="*/ 1273079 w 2632364"/>
                                                                                                                            <a:gd name="connsiteY67" fmla="*/ 5055369 h 5915891"/>
                                                                                                                            <a:gd name="connsiteX68" fmla="*/ 1310025 w 2632364"/>
                                                                                                                            <a:gd name="connsiteY68" fmla="*/ 4750569 h 5915891"/>
                                                                                                                            <a:gd name="connsiteX69" fmla="*/ 1273079 w 2632364"/>
                                                                                                                            <a:gd name="connsiteY69" fmla="*/ 4528897 h 5915891"/>
                                                                                                                            <a:gd name="connsiteX70" fmla="*/ 1467043 w 2632364"/>
                                                                                                                            <a:gd name="connsiteY70" fmla="*/ 4408824 h 5915891"/>
                                                                                                                            <a:gd name="connsiteX71" fmla="*/ 1383916 w 2632364"/>
                                                                                                                            <a:gd name="connsiteY71" fmla="*/ 4251806 h 5915891"/>
                                                                                                                            <a:gd name="connsiteX72" fmla="*/ 1254606 w 2632364"/>
                                                                                                                            <a:gd name="connsiteY72" fmla="*/ 4131733 h 5915891"/>
                                                                                                                            <a:gd name="connsiteX73" fmla="*/ 1180716 w 2632364"/>
                                                                                                                            <a:gd name="connsiteY73" fmla="*/ 3873115 h 5915891"/>
                                                                                                                            <a:gd name="connsiteX74" fmla="*/ 1199188 w 2632364"/>
                                                                                                                            <a:gd name="connsiteY74" fmla="*/ 3716097 h 5915891"/>
                                                                                                                            <a:gd name="connsiteX75" fmla="*/ 1300788 w 2632364"/>
                                                                                                                            <a:gd name="connsiteY75" fmla="*/ 3614497 h 5915891"/>
                                                                                                                            <a:gd name="connsiteX76" fmla="*/ 1346970 w 2632364"/>
                                                                                                                            <a:gd name="connsiteY76" fmla="*/ 3475951 h 5915891"/>
                                                                                                                            <a:gd name="connsiteX77" fmla="*/ 1374679 w 2632364"/>
                                                                                                                            <a:gd name="connsiteY77" fmla="*/ 3272751 h 5915891"/>
                                                                                                                            <a:gd name="connsiteX78" fmla="*/ 1503988 w 2632364"/>
                                                                                                                            <a:gd name="connsiteY78" fmla="*/ 3171151 h 5915891"/>
                                                                                                                            <a:gd name="connsiteX79" fmla="*/ 1633297 w 2632364"/>
                                                                                                                            <a:gd name="connsiteY79" fmla="*/ 3051079 h 5915891"/>
                                                                                                                            <a:gd name="connsiteX80" fmla="*/ 1670243 w 2632364"/>
                                                                                                                            <a:gd name="connsiteY80" fmla="*/ 2875588 h 5915891"/>
                                                                                                                            <a:gd name="connsiteX81" fmla="*/ 1577879 w 2632364"/>
                                                                                                                            <a:gd name="connsiteY81" fmla="*/ 2644679 h 5915891"/>
                                                                                                                            <a:gd name="connsiteX82" fmla="*/ 1587116 w 2632364"/>
                                                                                                                            <a:gd name="connsiteY82" fmla="*/ 2459951 h 5915891"/>
                                                                                                                            <a:gd name="connsiteX83" fmla="*/ 1716425 w 2632364"/>
                                                                                                                            <a:gd name="connsiteY83" fmla="*/ 2349115 h 5915891"/>
                                                                                                                            <a:gd name="connsiteX84" fmla="*/ 1670243 w 2632364"/>
                                                                                                                            <a:gd name="connsiteY84" fmla="*/ 2127442 h 5915891"/>
                                                                                                                            <a:gd name="connsiteX85" fmla="*/ 1753370 w 2632364"/>
                                                                                                                            <a:gd name="connsiteY85" fmla="*/ 1998133 h 5915891"/>
                                                                                                                            <a:gd name="connsiteX86" fmla="*/ 1975043 w 2632364"/>
                                                                                                                            <a:gd name="connsiteY86" fmla="*/ 1979660 h 5915891"/>
                                                                                                                            <a:gd name="connsiteX87" fmla="*/ 2132061 w 2632364"/>
                                                                                                                            <a:gd name="connsiteY87" fmla="*/ 2016606 h 5915891"/>
                                                                                                                            <a:gd name="connsiteX88" fmla="*/ 2335261 w 2632364"/>
                                                                                                                            <a:gd name="connsiteY88" fmla="*/ 1998133 h 5915891"/>
                                                                                                                            <a:gd name="connsiteX89" fmla="*/ 2593879 w 2632364"/>
                                                                                                                            <a:gd name="connsiteY89" fmla="*/ 1776460 h 5915891"/>
                                                                                                                            <a:gd name="connsiteX90" fmla="*/ 2566170 w 2632364"/>
                                                                                                                            <a:gd name="connsiteY90" fmla="*/ 1351588 h 5915891"/>
                                                                                                                            <a:gd name="connsiteX91" fmla="*/ 2464570 w 2632364"/>
                                                                                                                            <a:gd name="connsiteY91" fmla="*/ 1037551 h 5915891"/>
                                                                                                                            <a:gd name="connsiteX92" fmla="*/ 2058170 w 2632364"/>
                                                                                                                            <a:gd name="connsiteY92" fmla="*/ 760460 h 5915891"/>
                                                                                                                            <a:gd name="connsiteX93" fmla="*/ 1827261 w 2632364"/>
                                                                                                                            <a:gd name="connsiteY93" fmla="*/ 464897 h 5915891"/>
                                                                                                                            <a:gd name="connsiteX94" fmla="*/ 1688716 w 2632364"/>
                                                                                                                            <a:gd name="connsiteY94" fmla="*/ 95442 h 5915891"/>
                                                                                                                            <a:gd name="connsiteX95" fmla="*/ 1559406 w 2632364"/>
                                                                                                                            <a:gd name="connsiteY95" fmla="*/ 3079 h 5915891"/>
                                                                                                                          </a:gdLst>
                                                                                                                          <a:ahLst/>
                                                                                                                          <a:cxnLst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</a:cxn>
                                                                                                                            <a:cxn ang="0">
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</a:cxn>
                                                                                                                          </a:cxnLst>
                                                                                                                          <a:rect l="l" t="t" r="r" b="b"/>
                                                                                                                          <a:pathLst>
                                                                                                                            <a:path w="2632364" h="5915891">
                                                                                                                              <a:moveTo>
                                                                                                                                <a:pt x="1559406" y="3079"/>
                                                                                                                              </a:move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508606" y="0"/>
                                                                                                                                <a:pt x="1427019" y="64654"/>
                                                                                                                                <a:pt x="1383916" y="7696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40813" y="89284"/>
                                                                                                                                <a:pt x="1330036" y="63114"/>
                                                                                                                                <a:pt x="1300788" y="7696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271540" y="90824"/>
                                                                                                                                <a:pt x="1236134" y="152400"/>
                                                                                                                                <a:pt x="1208425" y="1600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80716" y="167794"/>
                                                                                                                                <a:pt x="1160704" y="118533"/>
                                                                                                                                <a:pt x="1134534" y="1231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08364" y="127769"/>
                                                                                                                                <a:pt x="1076036" y="175491"/>
                                                                                                                                <a:pt x="1051406" y="1878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026776" y="200121"/>
                                                                                                                                <a:pt x="1009843" y="187806"/>
                                                                                                                                <a:pt x="986752" y="1970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963661" y="206278"/>
                                                                                                                                <a:pt x="932873" y="217054"/>
                                                                                                                                <a:pt x="912861" y="243224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92849" y="269394"/>
                                                                                                                                <a:pt x="872836" y="334048"/>
                                                                                                                                <a:pt x="866679" y="3540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60521" y="374072"/>
                                                                                                                                <a:pt x="886692" y="357139"/>
                                                                                                                                <a:pt x="875916" y="3632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65140" y="369455"/>
                                                                                                                                <a:pt x="806643" y="367915"/>
                                                                                                                                <a:pt x="802025" y="3910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97407" y="414097"/>
                                                                                                                                <a:pt x="855903" y="478751"/>
                                                                                                                                <a:pt x="848206" y="5018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40509" y="524933"/>
                                                                                                                                <a:pt x="762000" y="515696"/>
                                                                                                                                <a:pt x="755843" y="5295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49685" y="543405"/>
                                                                                                                                <a:pt x="812800" y="564957"/>
                                                                                                                                <a:pt x="811261" y="58496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09722" y="604981"/>
                                                                                                                                <a:pt x="757382" y="620376"/>
                                                                                                                                <a:pt x="746606" y="649624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35830" y="678872"/>
                                                                                                                                <a:pt x="758921" y="732751"/>
                                                                                                                                <a:pt x="746606" y="7604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34291" y="788169"/>
                                                                                                                                <a:pt x="678873" y="791249"/>
                                                                                                                                <a:pt x="672716" y="8158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666558" y="840509"/>
                                                                                                                                <a:pt x="691188" y="885151"/>
                                                                                                                                <a:pt x="709661" y="9082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28134" y="931333"/>
                                                                                                                                <a:pt x="748146" y="939030"/>
                                                                                                                                <a:pt x="783552" y="954424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18958" y="969818"/>
                                                                                                                                <a:pt x="865140" y="966739"/>
                                                                                                                                <a:pt x="922097" y="10006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979054" y="1034473"/>
                                                                                                                                <a:pt x="1082194" y="1105285"/>
                                                                                                                                <a:pt x="1125297" y="1157624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68400" y="1209963"/>
                                                                                                                                <a:pt x="1171480" y="1248448"/>
                                                                                                                                <a:pt x="1180716" y="13146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89952" y="1380836"/>
                                                                                                                                <a:pt x="1202268" y="1483976"/>
                                                                                                                                <a:pt x="1180716" y="15547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59164" y="1625600"/>
                                                                                                                                <a:pt x="1051406" y="1739515"/>
                                                                                                                                <a:pt x="1051406" y="17395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003685" y="1807248"/>
                                                                                                                                <a:pt x="928255" y="1891915"/>
                                                                                                                                <a:pt x="894388" y="19611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60521" y="2030461"/>
                                                                                                                                <a:pt x="855903" y="2098193"/>
                                                                                                                                <a:pt x="848206" y="21551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40509" y="2212109"/>
                                                                                                                                <a:pt x="866679" y="2258291"/>
                                                                                                                                <a:pt x="848206" y="23029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29733" y="2347575"/>
                                                                                                                                <a:pt x="748146" y="2375285"/>
                                                                                                                                <a:pt x="737370" y="24230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26594" y="2470727"/>
                                                                                                                                <a:pt x="788170" y="2533842"/>
                                                                                                                                <a:pt x="783552" y="25892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78934" y="2644678"/>
                                                                                                                                <a:pt x="741988" y="2707794"/>
                                                                                                                                <a:pt x="709661" y="27555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677334" y="2803236"/>
                                                                                                                                <a:pt x="614218" y="2817091"/>
                                                                                                                                <a:pt x="589588" y="28755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64958" y="2934085"/>
                                                                                                                                <a:pt x="571115" y="3017212"/>
                                                                                                                                <a:pt x="561879" y="31064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52643" y="3195782"/>
                                                                                                                                <a:pt x="535709" y="3334327"/>
                                                                                                                                <a:pt x="534170" y="34112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32631" y="3488267"/>
                                                                                                                                <a:pt x="548025" y="3503660"/>
                                                                                                                                <a:pt x="552643" y="35683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57261" y="3632969"/>
                                                                                                                                <a:pt x="560340" y="3722254"/>
                                                                                                                                <a:pt x="561879" y="3799224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63418" y="3876194"/>
                                                                                                                                <a:pt x="551103" y="3967018"/>
                                                                                                                                <a:pt x="561879" y="40301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72655" y="4093248"/>
                                                                                                                                <a:pt x="634231" y="4130194"/>
                                                                                                                                <a:pt x="626534" y="41779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618837" y="4225636"/>
                                                                                                                                <a:pt x="540327" y="4267199"/>
                                                                                                                                <a:pt x="515697" y="43164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91067" y="4365721"/>
                                                                                                                                <a:pt x="474134" y="4419600"/>
                                                                                                                                <a:pt x="478752" y="44734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83370" y="4527358"/>
                                                                                                                                <a:pt x="531091" y="4587394"/>
                                                                                                                                <a:pt x="543406" y="46397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55721" y="4692072"/>
                                                                                                                                <a:pt x="551104" y="4725939"/>
                                                                                                                                <a:pt x="552643" y="47875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54182" y="4849091"/>
                                                                                                                                <a:pt x="557261" y="4944533"/>
                                                                                                                                <a:pt x="552643" y="50091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48025" y="5073842"/>
                                                                                                                                <a:pt x="537249" y="5123103"/>
                                                                                                                                <a:pt x="524934" y="51754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12619" y="5227781"/>
                                                                                                                                <a:pt x="494146" y="5277042"/>
                                                                                                                                <a:pt x="478752" y="5323224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63358" y="5369406"/>
                                                                                                                                <a:pt x="458740" y="5414048"/>
                                                                                                                                <a:pt x="432570" y="54525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06400" y="5491018"/>
                                                                                                                                <a:pt x="363298" y="5532581"/>
                                                                                                                                <a:pt x="321734" y="55541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80170" y="5575685"/>
                                                                                                                                <a:pt x="218594" y="5558751"/>
                                                                                                                                <a:pt x="183188" y="55818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47782" y="5604933"/>
                                                                                                                                <a:pt x="138545" y="5666509"/>
                                                                                                                                <a:pt x="109297" y="56926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0049" y="5718849"/>
                                                                                                                                <a:pt x="15394" y="5711151"/>
                                                                                                                                <a:pt x="7697" y="57388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0" y="5766569"/>
                                                                                                                                <a:pt x="27710" y="5831224"/>
                                                                                                                                <a:pt x="63116" y="58589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98522" y="5886642"/>
                                                                                                                                <a:pt x="170874" y="5900497"/>
                                                                                                                                <a:pt x="220134" y="59051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69394" y="5909733"/>
                                                                                                                                <a:pt x="312497" y="5888181"/>
                                                                                                                                <a:pt x="358679" y="58866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404861" y="5885103"/>
                                                                                                                                <a:pt x="455661" y="5915891"/>
                                                                                                                                <a:pt x="497225" y="58958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538789" y="5875867"/>
                                                                                                                                <a:pt x="580352" y="5812751"/>
                                                                                                                                <a:pt x="608061" y="576656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635770" y="5720387"/>
                                                                                                                                <a:pt x="643467" y="5648036"/>
                                                                                                                                <a:pt x="663479" y="56187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683491" y="5589540"/>
                                                                                                                                <a:pt x="715819" y="5617249"/>
                                                                                                                                <a:pt x="728134" y="55910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40449" y="5564909"/>
                                                                                                                                <a:pt x="718897" y="5512569"/>
                                                                                                                                <a:pt x="737370" y="546176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755843" y="5410969"/>
                                                                                                                                <a:pt x="795867" y="5321685"/>
                                                                                                                                <a:pt x="838970" y="52862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882073" y="5250873"/>
                                                                                                                                <a:pt x="951346" y="5244715"/>
                                                                                                                                <a:pt x="995988" y="52493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040630" y="5253951"/>
                                                                                                                                <a:pt x="1088352" y="5257030"/>
                                                                                                                                <a:pt x="1106825" y="53139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25298" y="5370946"/>
                                                                                                                                <a:pt x="1099128" y="5514109"/>
                                                                                                                                <a:pt x="1106825" y="55910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14522" y="5668049"/>
                                                                                                                                <a:pt x="1126836" y="5740400"/>
                                                                                                                                <a:pt x="1153006" y="57758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79176" y="5811212"/>
                                                                                                                                <a:pt x="1228437" y="5806594"/>
                                                                                                                                <a:pt x="1263843" y="58035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299249" y="5800436"/>
                                                                                                                                <a:pt x="1342352" y="5789660"/>
                                                                                                                                <a:pt x="1365443" y="57573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88534" y="5725006"/>
                                                                                                                                <a:pt x="1399309" y="5672666"/>
                                                                                                                                <a:pt x="1402388" y="56095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405467" y="5546436"/>
                                                                                                                                <a:pt x="1397770" y="5450993"/>
                                                                                                                                <a:pt x="1383916" y="53786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70062" y="5306291"/>
                                                                                                                                <a:pt x="1337734" y="5229321"/>
                                                                                                                                <a:pt x="1319261" y="51754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00788" y="5121563"/>
                                                                                                                                <a:pt x="1274618" y="5126181"/>
                                                                                                                                <a:pt x="1273079" y="505536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271540" y="4984557"/>
                                                                                                                                <a:pt x="1310025" y="4838314"/>
                                                                                                                                <a:pt x="1310025" y="475056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10025" y="4662824"/>
                                                                                                                                <a:pt x="1246909" y="4585854"/>
                                                                                                                                <a:pt x="1273079" y="45288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299249" y="4471939"/>
                                                                                                                                <a:pt x="1448570" y="4455006"/>
                                                                                                                                <a:pt x="1467043" y="4408824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485516" y="4362642"/>
                                                                                                                                <a:pt x="1419322" y="4297988"/>
                                                                                                                                <a:pt x="1383916" y="42518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48510" y="4205624"/>
                                                                                                                                <a:pt x="1288473" y="4194848"/>
                                                                                                                                <a:pt x="1254606" y="41317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220739" y="4068618"/>
                                                                                                                                <a:pt x="1189952" y="3942388"/>
                                                                                                                                <a:pt x="1180716" y="38731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171480" y="3803842"/>
                                                                                                                                <a:pt x="1179176" y="3759200"/>
                                                                                                                                <a:pt x="1199188" y="37160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219200" y="3672994"/>
                                                                                                                                <a:pt x="1276158" y="3654521"/>
                                                                                                                                <a:pt x="1300788" y="36144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25418" y="3574473"/>
                                                                                                                                <a:pt x="1334655" y="3532909"/>
                                                                                                                                <a:pt x="1346970" y="34759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359285" y="3418993"/>
                                                                                                                                <a:pt x="1348509" y="3323551"/>
                                                                                                                                <a:pt x="1374679" y="32727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400849" y="3221951"/>
                                                                                                                                <a:pt x="1460885" y="3208096"/>
                                                                                                                                <a:pt x="1503988" y="31711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547091" y="3134206"/>
                                                                                                                                <a:pt x="1605588" y="3100339"/>
                                                                                                                                <a:pt x="1633297" y="30510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61006" y="3001818"/>
                                                                                                                                <a:pt x="1679479" y="2943321"/>
                                                                                                                                <a:pt x="1670243" y="28755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61007" y="2807855"/>
                                                                                                                                <a:pt x="1591733" y="2713952"/>
                                                                                                                                <a:pt x="1577879" y="2644679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564025" y="2575406"/>
                                                                                                                                <a:pt x="1564025" y="2509212"/>
                                                                                                                                <a:pt x="1587116" y="24599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10207" y="2410690"/>
                                                                                                                                <a:pt x="1702570" y="2404533"/>
                                                                                                                                <a:pt x="1716425" y="2349115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730279" y="2293697"/>
                                                                                                                                <a:pt x="1664086" y="2185939"/>
                                                                                                                                <a:pt x="1670243" y="21274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76400" y="2068945"/>
                                                                                                                                <a:pt x="1702570" y="2022763"/>
                                                                                                                                <a:pt x="1753370" y="19981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804170" y="1973503"/>
                                                                                                                                <a:pt x="1911928" y="1976581"/>
                                                                                                                                <a:pt x="1975043" y="19796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038158" y="1982739"/>
                                                                                                                                <a:pt x="2072025" y="2013527"/>
                                                                                                                                <a:pt x="2132061" y="2016606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192097" y="2019685"/>
                                                                                                                                <a:pt x="2258291" y="2038157"/>
                                                                                                                                <a:pt x="2335261" y="1998133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412231" y="1958109"/>
                                                                                                                                <a:pt x="2555394" y="1884218"/>
                                                                                                                                <a:pt x="2593879" y="17764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632364" y="1668702"/>
                                                                                                                                <a:pt x="2587721" y="1474739"/>
                                                                                                                                <a:pt x="2566170" y="1351588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544618" y="1228436"/>
                                                                                                                                <a:pt x="2549237" y="1136072"/>
                                                                                                                                <a:pt x="2464570" y="1037551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2379903" y="939030"/>
                                                                                                                                <a:pt x="2164388" y="855902"/>
                                                                                                                                <a:pt x="2058170" y="760460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951952" y="665018"/>
                                                                                                                                <a:pt x="1888837" y="575733"/>
                                                                                                                                <a:pt x="1827261" y="464897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765685" y="354061"/>
                                                                                                                                <a:pt x="1736437" y="173951"/>
                                                                                                                                <a:pt x="1688716" y="95442"/>
                                                                                                                              </a:cubicBezTo>
                                                                                                                              <a:cubicBezTo>
                                                                                                                                <a:pt x="1640995" y="16933"/>
                                                                                                                                <a:pt x="1610206" y="6158"/>
                                                                                                                                <a:pt x="1559406" y="3079"/>
                                                                                                                              </a:cubicBezTo>
                                                                                                                              <a:close/>
                                                                                                                            </a:path>
                                                                                                                          </a:pathLst>
                                                                                                                        </a:custGeom>
                                                                                                                        <a:grpFill/>
                                                                                                                        <a:ln w="6350">
                                                                                                                          <a:solidFill>
                                                                                                                            <a:schemeClr val="bg1">
                                                                                                                              <a:lumMod val="65000"/>
                                                                                                                            </a:schemeClr>
                                                                                                                          </a:solidFill>
                                                                                                                        </a:ln>
                                                                                                                      </p:spPr>
                                                                                                                      <p:style>
                                                                                                                        <a:lnRef idx="1">
                                                                                                                          <a:schemeClr val="accent1"/>
                                                                                                                        </a:lnRef>
                                                                                                                        <a:fillRef idx="0">
                                                                                                                          <a:schemeClr val="accent1"/>
                                                                                                                        </a:fillRef>
                                                                                                                        <a:effectRef idx="0">
                                                                                                                          <a:schemeClr val="accent1"/>
                                                                                                                        </a:effectRef>
                                                                                                                        <a:fontRef idx="minor">
                                                                                                                          <a:schemeClr val="tx1"/>
                                                                                                                        </a:fontRef>
                                                                                                                      </p:style>
                                                                                                                      <p:txBody>
                                                                                                                        <a:bodyPr anchor="ctr"/>
                                                                                                                        <a:lstStyle/>
                                                                                                                        <a:p>
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<a:spcBef>
                                                                                                                              <a:spcPts val="0"/>
                                                                                                                            </a:spcBef>
                                                                                                                            <a:spcAft>
                                                                                                                              <a:spcPts val="0"/>
                                                                                                                            </a:spcAft>
                                                                                                                            <a:defRPr/>
                                                                                                                          </a:pPr>
                                                                                                                          <a:endParaRPr lang="en-US">
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</a:endParaRPr>
                                                                                                                        </a:p>
                                                                                                                      </p:txBody>
                                                                                                                    </p:sp>
                                                                                                                    <p:grpSp>
                                                                                                                      <p:nvGrpSpPr>
                                                                                                                        <p:cNvPr id="495" name="Группа 228"/>
                                                                                                                        <p:cNvGrpSpPr/>
                                                                                                                        <p:nvPr/>
                                                                                                                      </p:nvGrpSpPr>
                                                                                                                      <p:grpSpPr>
                                                                                                                        <a:xfrm>
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</a:xfrm>
                                                                                                                        <a:grpFill/>
                                                                                                                      </p:grpSpPr>
                                                                                                                      <p:sp>
                                                                                                                        <p:nvSpPr>
                                                                                                                          <p:cNvPr id="496" name="Полилиния 133"/>
                                                                                                                          <p:cNvSpPr/>
                                                                                                                          <p:nvPr/>
                                                                                                                        </p:nvSpPr>
                                                                                                                        <p:spPr>
                                                                                                                          <a:xfrm>
                                                                                                                            <a:off x="-16354425" y="-6367992"/>
                                                                                                                            <a:ext cx="982133" cy="1419225"/>
                                                                                                                          </a:xfrm>
                                                                                                                          <a:custGeom>
                                                                                                                            <a:avLst/>
                                                                                                                            <a:gdLst>
                                                                                                                              <a:gd name="connsiteX0" fmla="*/ 790575 w 982133"/>
                                                                                                                              <a:gd name="connsiteY0" fmla="*/ 233892 h 1419225"/>
                                                                                                                              <a:gd name="connsiteX1" fmla="*/ 676275 w 982133"/>
                                                                                                                              <a:gd name="connsiteY1" fmla="*/ 119592 h 1419225"/>
                                                                                                                              <a:gd name="connsiteX2" fmla="*/ 593725 w 982133"/>
                                                                                                                              <a:gd name="connsiteY2" fmla="*/ 56092 h 1419225"/>
                                                                                                                              <a:gd name="connsiteX3" fmla="*/ 454025 w 982133"/>
                                                                                                                              <a:gd name="connsiteY3" fmla="*/ 5292 h 1419225"/>
                                                                                                                              <a:gd name="connsiteX4" fmla="*/ 333375 w 982133"/>
                                                                                                                              <a:gd name="connsiteY4" fmla="*/ 24342 h 1419225"/>
                                                                                                                              <a:gd name="connsiteX5" fmla="*/ 225425 w 982133"/>
                                                                                                                              <a:gd name="connsiteY5" fmla="*/ 24342 h 1419225"/>
                                                                                                                              <a:gd name="connsiteX6" fmla="*/ 155575 w 982133"/>
                                                                                                                              <a:gd name="connsiteY6" fmla="*/ 43392 h 1419225"/>
                                                                                                                              <a:gd name="connsiteX7" fmla="*/ 117475 w 982133"/>
                                                                                                                              <a:gd name="connsiteY7" fmla="*/ 138642 h 1419225"/>
                                                                                                                              <a:gd name="connsiteX8" fmla="*/ 117475 w 982133"/>
                                                                                                                              <a:gd name="connsiteY8" fmla="*/ 240242 h 1419225"/>
                                                                                                                              <a:gd name="connsiteX9" fmla="*/ 53975 w 982133"/>
                                                                                                                              <a:gd name="connsiteY9" fmla="*/ 297392 h 1419225"/>
                                                                                                                              <a:gd name="connsiteX10" fmla="*/ 3175 w 982133"/>
                                                                                                                              <a:gd name="connsiteY10" fmla="*/ 392642 h 1419225"/>
                                                                                                                              <a:gd name="connsiteX11" fmla="*/ 73025 w 982133"/>
                                                                                                                              <a:gd name="connsiteY11" fmla="*/ 506942 h 1419225"/>
                                                                                                                              <a:gd name="connsiteX12" fmla="*/ 149225 w 982133"/>
                                                                                                                              <a:gd name="connsiteY12" fmla="*/ 583142 h 1419225"/>
                                                                                                                              <a:gd name="connsiteX13" fmla="*/ 212725 w 982133"/>
                                                                                                                              <a:gd name="connsiteY13" fmla="*/ 665692 h 1419225"/>
                                                                                                                              <a:gd name="connsiteX14" fmla="*/ 212725 w 982133"/>
                                                                                                                              <a:gd name="connsiteY14" fmla="*/ 748242 h 1419225"/>
                                                                                                                              <a:gd name="connsiteX15" fmla="*/ 187325 w 982133"/>
                                                                                                                              <a:gd name="connsiteY15" fmla="*/ 824442 h 1419225"/>
                                                                                                                              <a:gd name="connsiteX16" fmla="*/ 187325 w 982133"/>
                                                                                                                              <a:gd name="connsiteY16" fmla="*/ 875242 h 1419225"/>
                                                                                                                              <a:gd name="connsiteX17" fmla="*/ 263525 w 982133"/>
                                                                                                                              <a:gd name="connsiteY17" fmla="*/ 919692 h 1419225"/>
                                                                                                                              <a:gd name="connsiteX18" fmla="*/ 276225 w 982133"/>
                                                                                                                              <a:gd name="connsiteY18" fmla="*/ 983192 h 1419225"/>
                                                                                                                              <a:gd name="connsiteX19" fmla="*/ 288925 w 982133"/>
                                                                                                                              <a:gd name="connsiteY19" fmla="*/ 1065742 h 1419225"/>
                                                                                                                              <a:gd name="connsiteX20" fmla="*/ 339725 w 982133"/>
                                                                                                                              <a:gd name="connsiteY20" fmla="*/ 1084792 h 1419225"/>
                                                                                                                              <a:gd name="connsiteX21" fmla="*/ 333375 w 982133"/>
                                                                                                                              <a:gd name="connsiteY21" fmla="*/ 1180042 h 1419225"/>
                                                                                                                              <a:gd name="connsiteX22" fmla="*/ 339725 w 982133"/>
                                                                                                                              <a:gd name="connsiteY22" fmla="*/ 1230842 h 1419225"/>
                                                                                                                              <a:gd name="connsiteX23" fmla="*/ 396875 w 982133"/>
                                                                                                                              <a:gd name="connsiteY23" fmla="*/ 1249892 h 1419225"/>
                                                                                                                              <a:gd name="connsiteX24" fmla="*/ 479425 w 982133"/>
                                                                                                                              <a:gd name="connsiteY24" fmla="*/ 1249892 h 1419225"/>
                                                                                                                              <a:gd name="connsiteX25" fmla="*/ 473075 w 982133"/>
                                                                                                                              <a:gd name="connsiteY25" fmla="*/ 1338792 h 1419225"/>
                                                                                                                              <a:gd name="connsiteX26" fmla="*/ 517525 w 982133"/>
                                                                                                                              <a:gd name="connsiteY26" fmla="*/ 1376892 h 1419225"/>
                                                                                                                              <a:gd name="connsiteX27" fmla="*/ 574675 w 982133"/>
                                                                                                                              <a:gd name="connsiteY27" fmla="*/ 1389592 h 1419225"/>
                                                                                                                              <a:gd name="connsiteX28" fmla="*/ 625475 w 982133"/>
                                                                                                                              <a:gd name="connsiteY28" fmla="*/ 1395942 h 1419225"/>
                                                                                                                              <a:gd name="connsiteX29" fmla="*/ 688975 w 982133"/>
                                                                                                                              <a:gd name="connsiteY29" fmla="*/ 1414992 h 1419225"/>
                                                                                                                              <a:gd name="connsiteX30" fmla="*/ 752475 w 982133"/>
                                                                                                                              <a:gd name="connsiteY30" fmla="*/ 1402292 h 1419225"/>
                                                                                                                              <a:gd name="connsiteX31" fmla="*/ 822325 w 982133"/>
                                                                                                                              <a:gd name="connsiteY31" fmla="*/ 1313392 h 1419225"/>
                                                                                                                              <a:gd name="connsiteX32" fmla="*/ 815975 w 982133"/>
                                                                                                                              <a:gd name="connsiteY32" fmla="*/ 1053042 h 1419225"/>
                                                                                                                              <a:gd name="connsiteX33" fmla="*/ 854075 w 982133"/>
                                                                                                                              <a:gd name="connsiteY33" fmla="*/ 881592 h 1419225"/>
                                                                                                                              <a:gd name="connsiteX34" fmla="*/ 968375 w 982133"/>
                                                                                                                              <a:gd name="connsiteY34" fmla="*/ 754592 h 1419225"/>
                                                                                                                              <a:gd name="connsiteX35" fmla="*/ 936625 w 982133"/>
                                                                                                                              <a:gd name="connsiteY35" fmla="*/ 519642 h 1419225"/>
                                                                                                                              <a:gd name="connsiteX36" fmla="*/ 854075 w 982133"/>
                                                                                                                              <a:gd name="connsiteY36" fmla="*/ 303742 h 1419225"/>
                                                                                                                              <a:gd name="connsiteX37" fmla="*/ 790575 w 982133"/>
                                                                                                                              <a:gd name="connsiteY37" fmla="*/ 233892 h 1419225"/>
                                                                                                                            </a:gdLst>
                                                                                                                            <a:ahLst/>
                                                                                                                            <a:cxnLst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</a:cxn>
                                                                                                                              <a:cxn ang="0">
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</a:cxn>
                                                                                                                            </a:cxnLst>
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<a:pathLst>
                                                                                                                              <a:path w="982133" h="1419225">
                                                                                                                                <a:moveTo>
                                                                                                                                  <a:pt x="790575" y="233892"/>
                                                                                                                                </a:move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760942" y="203200"/>
                                                                                                                                  <a:pt x="709083" y="149225"/>
                                                                                                                                  <a:pt x="676275" y="1195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643467" y="89959"/>
                                                                                                                                  <a:pt x="630767" y="75142"/>
                                                                                                                                  <a:pt x="593725" y="560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556683" y="37042"/>
                                                                                                                                  <a:pt x="497417" y="10584"/>
                                                                                                                                  <a:pt x="454025" y="52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410633" y="0"/>
                                                                                                                                  <a:pt x="371475" y="21167"/>
                                                                                                                                  <a:pt x="333375" y="243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95275" y="27517"/>
                                                                                                                                  <a:pt x="255058" y="21167"/>
                                                                                                                                  <a:pt x="225425" y="243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95792" y="27517"/>
                                                                                                                                  <a:pt x="173567" y="24342"/>
                                                                                                                                  <a:pt x="155575" y="433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37583" y="62442"/>
                                                                                                                                  <a:pt x="123825" y="105834"/>
                                                                                                                                  <a:pt x="117475" y="1386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11125" y="171450"/>
                                                                                                                                  <a:pt x="128058" y="213784"/>
                                                                                                                                  <a:pt x="117475" y="2402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06892" y="266700"/>
                                                                                                                                  <a:pt x="73025" y="271992"/>
                                                                                                                                  <a:pt x="53975" y="2973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34925" y="322792"/>
                                                                                                                                  <a:pt x="0" y="357717"/>
                                                                                                                                  <a:pt x="3175" y="3926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6350" y="427567"/>
                                                                                                                                  <a:pt x="48683" y="475192"/>
                                                                                                                                  <a:pt x="73025" y="5069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97367" y="538692"/>
                                                                                                                                  <a:pt x="125942" y="556684"/>
                                                                                                                                  <a:pt x="149225" y="5831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72508" y="609600"/>
                                                                                                                                  <a:pt x="202142" y="638175"/>
                                                                                                                                  <a:pt x="212725" y="6656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23308" y="693209"/>
                                                                                                                                  <a:pt x="216958" y="721784"/>
                                                                                                                                  <a:pt x="212725" y="7482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08492" y="774700"/>
                                                                                                                                  <a:pt x="191558" y="803275"/>
                                                                                                                                  <a:pt x="187325" y="8244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183092" y="845609"/>
                                                                                                                                  <a:pt x="174625" y="859367"/>
                                                                                                                                  <a:pt x="187325" y="8752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00025" y="891117"/>
                                                                                                                                  <a:pt x="248708" y="901700"/>
                                                                                                                                  <a:pt x="263525" y="9196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78342" y="937684"/>
                                                                                                                                  <a:pt x="271992" y="958850"/>
                                                                                                                                  <a:pt x="276225" y="9831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80458" y="1007534"/>
                                                                                                                                  <a:pt x="278342" y="1048809"/>
                                                                                                                                  <a:pt x="288925" y="10657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299508" y="1082675"/>
                                                                                                                                  <a:pt x="332317" y="1065742"/>
                                                                                                                                  <a:pt x="339725" y="10847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347133" y="1103842"/>
                                                                                                                                  <a:pt x="333375" y="1155700"/>
                                                                                                                                  <a:pt x="333375" y="11800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333375" y="1204384"/>
                                                                                                                                  <a:pt x="329142" y="1219200"/>
                                                                                                                                  <a:pt x="339725" y="12308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350308" y="1242484"/>
                                                                                                                                  <a:pt x="373592" y="1246717"/>
                                                                                                                                  <a:pt x="396875" y="12498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420158" y="1253067"/>
                                                                                                                                  <a:pt x="466725" y="1235075"/>
                                                                                                                                  <a:pt x="479425" y="12498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492125" y="1264709"/>
                                                                                                                                  <a:pt x="466725" y="1317625"/>
                                                                                                                                  <a:pt x="473075" y="13387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479425" y="1359959"/>
                                                                                                                                  <a:pt x="500592" y="1368425"/>
                                                                                                                                  <a:pt x="517525" y="13768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534458" y="1385359"/>
                                                                                                                                  <a:pt x="556683" y="1386417"/>
                                                                                                                                  <a:pt x="574675" y="13895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592667" y="1392767"/>
                                                                                                                                  <a:pt x="606425" y="1391709"/>
                                                                                                                                  <a:pt x="625475" y="13959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644525" y="1400175"/>
                                                                                                                                  <a:pt x="667808" y="1413934"/>
                                                                                                                                  <a:pt x="688975" y="14149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710142" y="1416050"/>
                                                                                                                                  <a:pt x="730250" y="1419225"/>
                                                                                                                                  <a:pt x="752475" y="14022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774700" y="1385359"/>
                                                                                                                                  <a:pt x="811742" y="1371600"/>
                                                                                                                                  <a:pt x="822325" y="13133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832908" y="1255184"/>
                                                                                                                                  <a:pt x="810683" y="1125009"/>
                                                                                                                                  <a:pt x="815975" y="10530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821267" y="981075"/>
                                                                                                                                  <a:pt x="828675" y="931334"/>
                                                                                                                                  <a:pt x="854075" y="8815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879475" y="831850"/>
                                                                                                                                  <a:pt x="954617" y="814917"/>
                                                                                                                                  <a:pt x="968375" y="7545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982133" y="694267"/>
                                                                                                                                  <a:pt x="955675" y="594784"/>
                                                                                                                                  <a:pt x="936625" y="5196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917575" y="444500"/>
                                                                                                                                  <a:pt x="878417" y="352425"/>
                                                                                                                                  <a:pt x="854075" y="30374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ubicBezTo>
                                                                                                                                  <a:pt x="829733" y="255059"/>
                                                                                                                                  <a:pt x="820208" y="264584"/>
                                                                                                                                  <a:pt x="790575" y="233892"/>
                                                                                                                                </a:cubicBezTo>
                                                                                                                                <a:close/>
                                                                                                                              </a:path>
                                                                                                                            </a:pathLst>
                                                                                                                          </a:custGeom>
                                                                                                                          <a:grpFill/>
                                                                                                                          <a:ln w="6350">
                                                                                                                            <a:solidFill>
                                                                                                                              <a:schemeClr val="bg1">
                                                                                                                                <a:lumMod val="65000"/>
                                                                                                                              </a:schemeClr>
                                                                                                                            </a:solidFill>
                                                                                                                          </a:ln>
                                                                                                                        </p:spPr>
                                                                                                                        <p:style>
                                                                                                                          <a:lnRef idx="1">
                                                                                                                            <a:schemeClr val="accent1"/>
                                                                                                                          </a:lnRef>
                                                                                                                          <a:fillRef idx="0">
                                                                                                                            <a:schemeClr val="accent1"/>
                                                                                                                          </a:fillRef>
                                                                                                                          <a:effectRef idx="0">
                                                                                                                            <a:schemeClr val="accent1"/>
                                                                                                                          </a:effectRef>
                                                                                                                          <a:fontRef idx="minor">
                                                                                                                            <a:schemeClr val="tx1"/>
                                                                                                                          </a:fontRef>
                                                                                                                        </p:style>
                                                                                                                        <p:txBody>
                                                                                                                          <a:bodyPr anchor="ctr"/>
                                                                                                                          <a:lstStyle/>
                                                                                                                          <a:p>
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<a:spcBef>
                                                                                                                                <a:spcPts val="0"/>
                                                                                                                              </a:spcBef>
                                                                                                                              <a:spcAft>
                                                                                                                                <a:spcPts val="0"/>
                                                                                                                              </a:spcAft>
                                                                                                                              <a:defRPr/>
                                                                                                                            </a:pPr>
                                                                                                                            <a:endParaRPr lang="en-US">
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</a:endParaRPr>
                                                                                                                          </a:p>
                                                                                                                        </p:txBody>
                                                                                                                      </p:sp>
                                                                                                                      <p:grpSp>
                                                                                                                        <p:nvGrpSpPr>
                                                                                                                          <p:cNvPr id="497" name="Группа 226"/>
                                                                                                                          <p:cNvGrpSpPr/>
                                                                                                                          <p:nvPr/>
                                                                                                                        </p:nvGrpSpPr>
                                                                                                                        <p:grpSpPr>
                                                                                                                          <a:xfrm>
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</a:xfrm>
                                                                                                                          <a:grpFill/>
                                                                                                                        </p:grpSpPr>
                                                                                                                        <p:sp>
                                                                                                                          <p:nvSpPr>
                                                                                                                            <p:cNvPr id="498" name="Полилиния 135"/>
                                                                                                                            <p:cNvSpPr/>
                                                                                                                            <p:nvPr/>
                                                                                                                          </p:nvSpPr>
                                                                                                                          <p:spPr>
                                                                                                                            <a:xfrm>
                                                                                                                              <a:off x="-15646620" y="-5609771"/>
                                                                                                                              <a:ext cx="2012867" cy="2433562"/>
                                                                                                                            </a:xfrm>
                                                                                                                            <a:custGeom>
                                                                                                                              <a:avLst/>
                                                                                                                              <a:gdLst>
                                                                                                                                <a:gd name="connsiteX0" fmla="*/ 631372 w 2310190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587829 w 2310190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660400 w 2310190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660400 w 2310190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645886 w 2310190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616857 w 2310190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645886 w 2310190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660400 w 2310190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602343 w 2310190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515257 w 2310190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355600 w 2310190"/>
                                                                                                                                <a:gd name="connsiteY10" fmla="*/ 849085 h 2433562"/>
                                                                                                                                <a:gd name="connsiteX11" fmla="*/ 268514 w 2310190"/>
                                                                                                                                <a:gd name="connsiteY11" fmla="*/ 791028 h 2433562"/>
                                                                                                                                <a:gd name="connsiteX12" fmla="*/ 210457 w 2310190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52400 w 2310190"/>
                                                                                                                                <a:gd name="connsiteY13" fmla="*/ 689428 h 2433562"/>
                                                                                                                                <a:gd name="connsiteX14" fmla="*/ 36286 w 2310190"/>
                                                                                                                                <a:gd name="connsiteY14" fmla="*/ 602342 h 2433562"/>
                                                                                                                                <a:gd name="connsiteX15" fmla="*/ 7257 w 2310190"/>
                                                                                                                                <a:gd name="connsiteY15" fmla="*/ 529771 h 2433562"/>
                                                                                                                                <a:gd name="connsiteX16" fmla="*/ 79829 w 2310190"/>
                                                                                                                                <a:gd name="connsiteY16" fmla="*/ 370114 h 2433562"/>
                                                                                                                                <a:gd name="connsiteX17" fmla="*/ 195943 w 2310190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268514 w 2310190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268514 w 2310190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355600 w 2310190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413657 w 2310190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573314 w 2310190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660400 w 2310190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732972 w 2310190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834572 w 2310190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950686 w 2310190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1037772 w 2310190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226457 w 2310190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386114 w 2310190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531257 w 2310190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618343 w 2310190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821543 w 2310190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2155372 w 2310190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271486 w 2310190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300514 w 2310190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213429 w 2310190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2068286 w 2310190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937657 w 2310190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705429 w 2310190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400629 w 2310190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1168400 w 2310190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849086 w 2310190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791029 w 2310190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631372 w 2310190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657542 w 2336360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613999 w 2336360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686570 w 2336360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686570 w 2336360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672056 w 2336360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643027 w 2336360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672056 w 2336360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686570 w 2336360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628513 w 2336360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541427 w 2336360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381770 w 2336360"/>
                                                                                                                                <a:gd name="connsiteY10" fmla="*/ 849085 h 2433562"/>
                                                                                                                                <a:gd name="connsiteX11" fmla="*/ 294684 w 2336360"/>
                                                                                                                                <a:gd name="connsiteY11" fmla="*/ 791028 h 2433562"/>
                                                                                                                                <a:gd name="connsiteX12" fmla="*/ 236627 w 2336360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78570 w 2336360"/>
                                                                                                                                <a:gd name="connsiteY13" fmla="*/ 689428 h 2433562"/>
                                                                                                                                <a:gd name="connsiteX14" fmla="*/ 62456 w 2336360"/>
                                                                                                                                <a:gd name="connsiteY14" fmla="*/ 602342 h 2433562"/>
                                                                                                                                <a:gd name="connsiteX15" fmla="*/ 33427 w 2336360"/>
                                                                                                                                <a:gd name="connsiteY15" fmla="*/ 529771 h 2433562"/>
                                                                                                                                <a:gd name="connsiteX16" fmla="*/ 263017 w 2336360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222113 w 2336360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294684 w 2336360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294684 w 2336360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381770 w 2336360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439827 w 2336360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599484 w 2336360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686570 w 2336360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759142 w 2336360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860742 w 2336360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976856 w 2336360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1063942 w 2336360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252627 w 2336360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412284 w 2336360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557427 w 2336360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644513 w 2336360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847713 w 2336360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2181542 w 2336360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297656 w 2336360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326684 w 2336360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239599 w 2336360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2094456 w 2336360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963827 w 2336360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731599 w 2336360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426799 w 2336360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1194570 w 2336360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875256 w 2336360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817199 w 2336360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657542 w 2336360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615538 w 2294356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571995 w 2294356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644566 w 2294356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644566 w 2294356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630052 w 2294356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601023 w 2294356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630052 w 2294356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644566 w 2294356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586509 w 2294356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499423 w 2294356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339766 w 2294356"/>
                                                                                                                                <a:gd name="connsiteY10" fmla="*/ 849085 h 2433562"/>
                                                                                                                                <a:gd name="connsiteX11" fmla="*/ 252680 w 2294356"/>
                                                                                                                                <a:gd name="connsiteY11" fmla="*/ 791028 h 2433562"/>
                                                                                                                                <a:gd name="connsiteX12" fmla="*/ 194623 w 2294356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36566 w 2294356"/>
                                                                                                                                <a:gd name="connsiteY13" fmla="*/ 689428 h 2433562"/>
                                                                                                                                <a:gd name="connsiteX14" fmla="*/ 20452 w 2294356"/>
                                                                                                                                <a:gd name="connsiteY14" fmla="*/ 602342 h 2433562"/>
                                                                                                                                <a:gd name="connsiteX15" fmla="*/ 259278 w 2294356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221013 w 2294356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180109 w 2294356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252680 w 2294356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252680 w 2294356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339766 w 2294356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397823 w 2294356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557480 w 2294356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644566 w 2294356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717138 w 2294356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818738 w 2294356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934852 w 2294356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1021938 w 2294356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210623 w 2294356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370280 w 2294356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515423 w 2294356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602509 w 2294356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805709 w 2294356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2139538 w 2294356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255652 w 2294356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284680 w 2294356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197595 w 2294356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2052452 w 2294356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921823 w 2294356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689595 w 2294356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384795 w 2294356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1152566 w 2294356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833252 w 2294356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775195 w 2294356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615538 w 2294356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82271 w 2161089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438728 w 2161089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511299 w 2161089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511299 w 2161089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96785 w 2161089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67756 w 2161089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96785 w 2161089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511299 w 2161089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53242 w 2161089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66156 w 2161089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06499 w 2161089"/>
                                                                                                                                <a:gd name="connsiteY10" fmla="*/ 849085 h 2433562"/>
                                                                                                                                <a:gd name="connsiteX11" fmla="*/ 119413 w 2161089"/>
                                                                                                                                <a:gd name="connsiteY11" fmla="*/ 791028 h 2433562"/>
                                                                                                                                <a:gd name="connsiteX12" fmla="*/ 61356 w 2161089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3299 w 2161089"/>
                                                                                                                                <a:gd name="connsiteY13" fmla="*/ 689428 h 2433562"/>
                                                                                                                                <a:gd name="connsiteX14" fmla="*/ 81149 w 2161089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126011 w 2161089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87746 w 2161089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46842 w 2161089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119413 w 2161089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119413 w 2161089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206499 w 2161089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64556 w 2161089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424213 w 2161089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511299 w 2161089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83871 w 2161089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685471 w 2161089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801585 w 2161089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888671 w 2161089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77356 w 2161089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237013 w 2161089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82156 w 2161089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69242 w 2161089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72442 w 2161089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2006271 w 2161089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122385 w 2161089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51413 w 2161089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64328 w 2161089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919185 w 2161089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88556 w 2161089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56328 w 2161089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51528 w 2161089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1019299 w 2161089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99985 w 2161089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41928 w 2161089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82271 w 2161089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164935 w 2119525"/>
                                                                                                                                <a:gd name="connsiteY10" fmla="*/ 849085 h 2433562"/>
                                                                                                                                <a:gd name="connsiteX11" fmla="*/ 77849 w 2119525"/>
                                                                                                                                <a:gd name="connsiteY11" fmla="*/ 791028 h 2433562"/>
                                                                                                                                <a:gd name="connsiteX12" fmla="*/ 19792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42307 w 2119525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643907 w 2119525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760021 w 2119525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847107 w 2119525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164935 w 2119525"/>
                                                                                                                                <a:gd name="connsiteY10" fmla="*/ 849085 h 2433562"/>
                                                                                                                                <a:gd name="connsiteX11" fmla="*/ 77849 w 2119525"/>
                                                                                                                                <a:gd name="connsiteY11" fmla="*/ 791028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42307 w 2119525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643907 w 2119525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760021 w 2119525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847107 w 2119525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164935 w 2119525"/>
                                                                                                                                <a:gd name="connsiteY10" fmla="*/ 849085 h 2433562"/>
                                                                                                                                <a:gd name="connsiteX11" fmla="*/ 207158 w 2119525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42307 w 2119525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643907 w 2119525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760021 w 2119525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847107 w 2119525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66535 w 2119525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07158 w 2119525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42307 w 2119525"/>
                                                                                                                                <a:gd name="connsiteY24" fmla="*/ 210457 h 2433562"/>
                                                                                                                                <a:gd name="connsiteX25" fmla="*/ 643907 w 2119525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760021 w 2119525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847107 w 2119525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66535 w 2119525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07158 w 2119525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14598 w 2119525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643907 w 2119525"/>
                                                                                                                                <a:gd name="connsiteY25" fmla="*/ 384628 h 2433562"/>
                                                                                                                                <a:gd name="connsiteX26" fmla="*/ 760021 w 2119525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847107 w 2119525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66535 w 2119525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07158 w 2119525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14598 w 2119525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514598 w 2119525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760021 w 2119525"/>
                                                                                                                                <a:gd name="connsiteY26" fmla="*/ 602342 h 2433562"/>
                                                                                                                                <a:gd name="connsiteX27" fmla="*/ 847107 w 2119525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66535 w 2119525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07158 w 2119525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14598 w 2119525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514598 w 2119525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593766 w 2119525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847107 w 2119525"/>
                                                                                                                                <a:gd name="connsiteY27" fmla="*/ 7184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66535 w 2119525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07158 w 2119525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514598 w 2119525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514598 w 2119525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593766 w 2119525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819398 w 2119525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40707 w 2119525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97164 w 2119525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69735 w 2119525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69735 w 2119525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55221 w 2119525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26192 w 2119525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55221 w 2119525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69735 w 2119525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11678 w 2119525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24592 w 2119525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66535 w 2119525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07158 w 2119525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76810 w 2119525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09517 w 2119525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39585 w 2119525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84447 w 2119525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6182 w 2119525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5278 w 2119525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77849 w 2119525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77849 w 2119525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64935 w 2119525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22992 w 2119525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82649 w 2119525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69735 w 2119525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449943 w 2119525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514598 w 2119525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593766 w 2119525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819398 w 2119525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1035792 w 2119525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95449 w 2119525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40592 w 2119525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27678 w 2119525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30878 w 2119525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64707 w 2119525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80821 w 2119525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09849 w 2119525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22764 w 2119525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77621 w 2119525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46992 w 2119525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14764 w 2119525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09964 w 2119525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77735 w 2119525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58421 w 2119525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00364 w 2119525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40707 w 2119525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51483 w 2130301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407940 w 2130301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80511 w 2130301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80511 w 2130301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65997 w 2130301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36968 w 2130301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65997 w 2130301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80511 w 2130301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22454 w 2130301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35368 w 2130301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77311 w 2130301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17934 w 2130301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87586 w 2130301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20293 w 2130301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50361 w 2130301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95223 w 2130301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56958 w 2130301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16054 w 2130301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153280 w 2130301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88625 w 2130301"/>
                                                                                                                                <a:gd name="connsiteY19" fmla="*/ 152400 h 2433562"/>
                                                                                                                                <a:gd name="connsiteX20" fmla="*/ 175711 w 2130301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33768 w 2130301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93425 w 2130301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80511 w 2130301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460719 w 2130301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525374 w 2130301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604542 w 2130301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830174 w 2130301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1046568 w 2130301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206225 w 2130301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51368 w 2130301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38454 w 2130301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41654 w 2130301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75483 w 2130301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91597 w 2130301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20625 w 2130301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33540 w 2130301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88397 w 2130301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57768 w 2130301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25540 w 2130301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20740 w 2130301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88511 w 2130301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69197 w 2130301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11140 w 2130301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51483 w 2130301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51483 w 2130301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407940 w 2130301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80511 w 2130301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80511 w 2130301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65997 w 2130301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436968 w 2130301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65997 w 2130301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80511 w 2130301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422454 w 2130301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335368 w 2130301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77311 w 2130301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217934 w 2130301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87586 w 2130301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120293 w 2130301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50361 w 2130301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95223 w 2130301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56958 w 2130301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16054 w 2130301"/>
                                                                                                                                <a:gd name="connsiteY17" fmla="*/ 312057 h 2433562"/>
                                                                                                                                <a:gd name="connsiteX18" fmla="*/ 153280 w 2130301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199462 w 2130301"/>
                                                                                                                                <a:gd name="connsiteY19" fmla="*/ 180109 h 2433562"/>
                                                                                                                                <a:gd name="connsiteX20" fmla="*/ 175711 w 2130301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233768 w 2130301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93425 w 2130301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80511 w 2130301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460719 w 2130301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525374 w 2130301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604542 w 2130301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830174 w 2130301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1046568 w 2130301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206225 w 2130301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51368 w 2130301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438454 w 2130301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641654 w 2130301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75483 w 2130301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91597 w 2130301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120625 w 2130301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2033540 w 2130301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88397 w 2130301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57768 w 2130301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525540 w 2130301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220740 w 2130301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88511 w 2130301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69197 w 2130301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611140 w 2130301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51483 w 2130301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05300 w 2084118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61757 w 2084118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34328 w 2084118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34328 w 2084118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19814 w 2084118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390785 w 2084118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19814 w 2084118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34328 w 2084118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376271 w 2084118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289185 w 2084118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31128 w 2084118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171751 w 2084118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41403 w 2084118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74110 w 2084118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4178 w 2084118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49040 w 2084118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10775 w 2084118"/>
                                                                                                                                <a:gd name="connsiteY16" fmla="*/ 416295 h 2433562"/>
                                                                                                                                <a:gd name="connsiteX17" fmla="*/ 108417 w 2084118"/>
                                                                                                                                <a:gd name="connsiteY17" fmla="*/ 339766 h 2433562"/>
                                                                                                                                <a:gd name="connsiteX18" fmla="*/ 107097 w 2084118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153279 w 2084118"/>
                                                                                                                                <a:gd name="connsiteY19" fmla="*/ 180109 h 2433562"/>
                                                                                                                                <a:gd name="connsiteX20" fmla="*/ 129528 w 2084118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187585 w 2084118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47242 w 2084118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34328 w 2084118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414536 w 2084118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479191 w 2084118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558359 w 2084118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783991 w 2084118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1000385 w 2084118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60042 w 2084118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05185 w 2084118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392271 w 2084118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595471 w 2084118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29300 w 2084118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45414 w 2084118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074442 w 2084118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1987357 w 2084118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42214 w 2084118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11585 w 2084118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479357 w 2084118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174557 w 2084118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42328 w 2084118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23014 w 2084118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564957 w 2084118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05300 w 2084118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05300 w 2084118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61757 w 2084118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34328 w 2084118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34328 w 2084118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19814 w 2084118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390785 w 2084118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19814 w 2084118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34328 w 2084118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376271 w 2084118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289185 w 2084118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31128 w 2084118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171751 w 2084118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41403 w 2084118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74110 w 2084118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4178 w 2084118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49040 w 2084118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112375 w 2084118"/>
                                                                                                                                <a:gd name="connsiteY16" fmla="*/ 425531 h 2433562"/>
                                                                                                                                <a:gd name="connsiteX17" fmla="*/ 108417 w 2084118"/>
                                                                                                                                <a:gd name="connsiteY17" fmla="*/ 339766 h 2433562"/>
                                                                                                                                <a:gd name="connsiteX18" fmla="*/ 107097 w 2084118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153279 w 2084118"/>
                                                                                                                                <a:gd name="connsiteY19" fmla="*/ 180109 h 2433562"/>
                                                                                                                                <a:gd name="connsiteX20" fmla="*/ 129528 w 2084118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187585 w 2084118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47242 w 2084118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34328 w 2084118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414536 w 2084118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479191 w 2084118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558359 w 2084118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783991 w 2084118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1000385 w 2084118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60042 w 2084118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05185 w 2084118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392271 w 2084118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595471 w 2084118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29300 w 2084118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45414 w 2084118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074442 w 2084118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1987357 w 2084118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42214 w 2084118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11585 w 2084118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479357 w 2084118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174557 w 2084118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42328 w 2084118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23014 w 2084118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564957 w 2084118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05300 w 2084118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407719 w 2086537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364176 w 2086537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436747 w 2086537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436747 w 2086537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422233 w 2086537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393204 w 2086537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422233 w 2086537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436747 w 2086537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378690 w 2086537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291604 w 2086537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233547 w 2086537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174170 w 2086537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143822 w 2086537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76529 w 2086537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6597 w 2086537"/>
                                                                                                                                <a:gd name="connsiteY14" fmla="*/ 593106 h 2433562"/>
                                                                                                                                <a:gd name="connsiteX15" fmla="*/ 116113 w 2086537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114794 w 2086537"/>
                                                                                                                                <a:gd name="connsiteY16" fmla="*/ 425531 h 2433562"/>
                                                                                                                                <a:gd name="connsiteX17" fmla="*/ 110836 w 2086537"/>
                                                                                                                                <a:gd name="connsiteY17" fmla="*/ 339766 h 2433562"/>
                                                                                                                                <a:gd name="connsiteX18" fmla="*/ 109516 w 2086537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155698 w 2086537"/>
                                                                                                                                <a:gd name="connsiteY19" fmla="*/ 180109 h 2433562"/>
                                                                                                                                <a:gd name="connsiteX20" fmla="*/ 131947 w 2086537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190004 w 2086537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349661 w 2086537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436747 w 2086537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416955 w 2086537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481610 w 2086537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560778 w 2086537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786410 w 2086537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1002804 w 2086537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162461 w 2086537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307604 w 2086537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394690 w 2086537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597890 w 2086537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931719 w 2086537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2047833 w 2086537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076861 w 2086537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1989776 w 2086537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844633 w 2086537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714004 w 2086537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481776 w 2086537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176976 w 2086537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944747 w 2086537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625433 w 2086537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567376 w 2086537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407719 w 2086537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  <a:gd name="connsiteX0" fmla="*/ 334049 w 2012867"/>
                                                                                                                                <a:gd name="connsiteY0" fmla="*/ 1661885 h 2433562"/>
                                                                                                                                <a:gd name="connsiteX1" fmla="*/ 290506 w 2012867"/>
                                                                                                                                <a:gd name="connsiteY1" fmla="*/ 1473200 h 2433562"/>
                                                                                                                                <a:gd name="connsiteX2" fmla="*/ 363077 w 2012867"/>
                                                                                                                                <a:gd name="connsiteY2" fmla="*/ 1415142 h 2433562"/>
                                                                                                                                <a:gd name="connsiteX3" fmla="*/ 363077 w 2012867"/>
                                                                                                                                <a:gd name="connsiteY3" fmla="*/ 1299028 h 2433562"/>
                                                                                                                                <a:gd name="connsiteX4" fmla="*/ 348563 w 2012867"/>
                                                                                                                                <a:gd name="connsiteY4" fmla="*/ 1182914 h 2433562"/>
                                                                                                                                <a:gd name="connsiteX5" fmla="*/ 319534 w 2012867"/>
                                                                                                                                <a:gd name="connsiteY5" fmla="*/ 1124857 h 2433562"/>
                                                                                                                                <a:gd name="connsiteX6" fmla="*/ 348563 w 2012867"/>
                                                                                                                                <a:gd name="connsiteY6" fmla="*/ 1037771 h 2433562"/>
                                                                                                                                <a:gd name="connsiteX7" fmla="*/ 363077 w 2012867"/>
                                                                                                                                <a:gd name="connsiteY7" fmla="*/ 965200 h 2433562"/>
                                                                                                                                <a:gd name="connsiteX8" fmla="*/ 305020 w 2012867"/>
                                                                                                                                <a:gd name="connsiteY8" fmla="*/ 936171 h 2433562"/>
                                                                                                                                <a:gd name="connsiteX9" fmla="*/ 217934 w 2012867"/>
                                                                                                                                <a:gd name="connsiteY9" fmla="*/ 907142 h 2433562"/>
                                                                                                                                <a:gd name="connsiteX10" fmla="*/ 159877 w 2012867"/>
                                                                                                                                <a:gd name="connsiteY10" fmla="*/ 821376 h 2433562"/>
                                                                                                                                <a:gd name="connsiteX11" fmla="*/ 100500 w 2012867"/>
                                                                                                                                <a:gd name="connsiteY11" fmla="*/ 754082 h 2433562"/>
                                                                                                                                <a:gd name="connsiteX12" fmla="*/ 70152 w 2012867"/>
                                                                                                                                <a:gd name="connsiteY12" fmla="*/ 703942 h 2433562"/>
                                                                                                                                <a:gd name="connsiteX13" fmla="*/ 2859 w 2012867"/>
                                                                                                                                <a:gd name="connsiteY13" fmla="*/ 643246 h 2433562"/>
                                                                                                                                <a:gd name="connsiteX14" fmla="*/ 53000 w 2012867"/>
                                                                                                                                <a:gd name="connsiteY14" fmla="*/ 611578 h 2433562"/>
                                                                                                                                <a:gd name="connsiteX15" fmla="*/ 42443 w 2012867"/>
                                                                                                                                <a:gd name="connsiteY15" fmla="*/ 502062 h 2433562"/>
                                                                                                                                <a:gd name="connsiteX16" fmla="*/ 41124 w 2012867"/>
                                                                                                                                <a:gd name="connsiteY16" fmla="*/ 425531 h 2433562"/>
                                                                                                                                <a:gd name="connsiteX17" fmla="*/ 37166 w 2012867"/>
                                                                                                                                <a:gd name="connsiteY17" fmla="*/ 339766 h 2433562"/>
                                                                                                                                <a:gd name="connsiteX18" fmla="*/ 35846 w 2012867"/>
                                                                                                                                <a:gd name="connsiteY18" fmla="*/ 268514 h 2433562"/>
                                                                                                                                <a:gd name="connsiteX19" fmla="*/ 82028 w 2012867"/>
                                                                                                                                <a:gd name="connsiteY19" fmla="*/ 180109 h 2433562"/>
                                                                                                                                <a:gd name="connsiteX20" fmla="*/ 58277 w 2012867"/>
                                                                                                                                <a:gd name="connsiteY20" fmla="*/ 65314 h 2433562"/>
                                                                                                                                <a:gd name="connsiteX21" fmla="*/ 116334 w 2012867"/>
                                                                                                                                <a:gd name="connsiteY21" fmla="*/ 7257 h 2433562"/>
                                                                                                                                <a:gd name="connsiteX22" fmla="*/ 275991 w 2012867"/>
                                                                                                                                <a:gd name="connsiteY22" fmla="*/ 21771 h 2433562"/>
                                                                                                                                <a:gd name="connsiteX23" fmla="*/ 363077 w 2012867"/>
                                                                                                                                <a:gd name="connsiteY23" fmla="*/ 123371 h 2433562"/>
                                                                                                                                <a:gd name="connsiteX24" fmla="*/ 343285 w 2012867"/>
                                                                                                                                <a:gd name="connsiteY24" fmla="*/ 293584 h 2433562"/>
                                                                                                                                <a:gd name="connsiteX25" fmla="*/ 407940 w 2012867"/>
                                                                                                                                <a:gd name="connsiteY25" fmla="*/ 495464 h 2433562"/>
                                                                                                                                <a:gd name="connsiteX26" fmla="*/ 487108 w 2012867"/>
                                                                                                                                <a:gd name="connsiteY26" fmla="*/ 740887 h 2433562"/>
                                                                                                                                <a:gd name="connsiteX27" fmla="*/ 712740 w 2012867"/>
                                                                                                                                <a:gd name="connsiteY27" fmla="*/ 820057 h 2433562"/>
                                                                                                                                <a:gd name="connsiteX28" fmla="*/ 929134 w 2012867"/>
                                                                                                                                <a:gd name="connsiteY28" fmla="*/ 762000 h 2433562"/>
                                                                                                                                <a:gd name="connsiteX29" fmla="*/ 1088791 w 2012867"/>
                                                                                                                                <a:gd name="connsiteY29" fmla="*/ 805542 h 2433562"/>
                                                                                                                                <a:gd name="connsiteX30" fmla="*/ 1233934 w 2012867"/>
                                                                                                                                <a:gd name="connsiteY30" fmla="*/ 805542 h 2433562"/>
                                                                                                                                <a:gd name="connsiteX31" fmla="*/ 1321020 w 2012867"/>
                                                                                                                                <a:gd name="connsiteY31" fmla="*/ 805542 h 2433562"/>
                                                                                                                                <a:gd name="connsiteX32" fmla="*/ 1524220 w 2012867"/>
                                                                                                                                <a:gd name="connsiteY32" fmla="*/ 805542 h 2433562"/>
                                                                                                                                <a:gd name="connsiteX33" fmla="*/ 1858049 w 2012867"/>
                                                                                                                                <a:gd name="connsiteY33" fmla="*/ 1066800 h 2433562"/>
                                                                                                                                <a:gd name="connsiteX34" fmla="*/ 1974163 w 2012867"/>
                                                                                                                                <a:gd name="connsiteY34" fmla="*/ 1357085 h 2433562"/>
                                                                                                                                <a:gd name="connsiteX35" fmla="*/ 2003191 w 2012867"/>
                                                                                                                                <a:gd name="connsiteY35" fmla="*/ 1690914 h 2433562"/>
                                                                                                                                <a:gd name="connsiteX36" fmla="*/ 1916106 w 2012867"/>
                                                                                                                                <a:gd name="connsiteY36" fmla="*/ 1836057 h 2433562"/>
                                                                                                                                <a:gd name="connsiteX37" fmla="*/ 1770963 w 2012867"/>
                                                                                                                                <a:gd name="connsiteY37" fmla="*/ 2097314 h 2433562"/>
                                                                                                                                <a:gd name="connsiteX38" fmla="*/ 1640334 w 2012867"/>
                                                                                                                                <a:gd name="connsiteY38" fmla="*/ 2344057 h 2433562"/>
                                                                                                                                <a:gd name="connsiteX39" fmla="*/ 1408106 w 2012867"/>
                                                                                                                                <a:gd name="connsiteY39" fmla="*/ 2416628 h 2433562"/>
                                                                                                                                <a:gd name="connsiteX40" fmla="*/ 1103306 w 2012867"/>
                                                                                                                                <a:gd name="connsiteY40" fmla="*/ 2402114 h 2433562"/>
                                                                                                                                <a:gd name="connsiteX41" fmla="*/ 871077 w 2012867"/>
                                                                                                                                <a:gd name="connsiteY41" fmla="*/ 2227942 h 2433562"/>
                                                                                                                                <a:gd name="connsiteX42" fmla="*/ 551763 w 2012867"/>
                                                                                                                                <a:gd name="connsiteY42" fmla="*/ 2024742 h 2433562"/>
                                                                                                                                <a:gd name="connsiteX43" fmla="*/ 493706 w 2012867"/>
                                                                                                                                <a:gd name="connsiteY43" fmla="*/ 1836057 h 2433562"/>
                                                                                                                                <a:gd name="connsiteX44" fmla="*/ 334049 w 2012867"/>
                                                                                                                                <a:gd name="connsiteY44" fmla="*/ 1661885 h 2433562"/>
                                                                                                                              </a:gdLst>
                                                                                                                              <a:ahLst/>
                                                                                                                              <a:cxnLst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</a:cxn>
                                                                                                                                <a:cxn ang="0">
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</a:cxn>
                                                                                                                              </a:cxnLst>
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<a:pathLst>
                                                                                                                                <a:path w="2012867" h="2433562">
                                                                                                                                  <a:moveTo>
                                                                                                                                    <a:pt x="334049" y="1661885"/>
                                                                                                                                  </a:move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00182" y="1601409"/>
                                                                                                                                    <a:pt x="285668" y="1514324"/>
                                                                                                                                    <a:pt x="290506" y="1473200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95344" y="1432076"/>
                                                                                                                                    <a:pt x="350982" y="1444171"/>
                                                                                                                                    <a:pt x="363077" y="14151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75172" y="1386113"/>
                                                                                                                                    <a:pt x="365496" y="1337733"/>
                                                                                                                                    <a:pt x="363077" y="1299028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60658" y="1260323"/>
                                                                                                                                    <a:pt x="355820" y="1211942"/>
                                                                                                                                    <a:pt x="348563" y="11829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41306" y="1153886"/>
                                                                                                                                    <a:pt x="319534" y="1149047"/>
                                                                                                                                    <a:pt x="319534" y="11248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19534" y="1100667"/>
                                                                                                                                    <a:pt x="341306" y="1064381"/>
                                                                                                                                    <a:pt x="348563" y="103777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55820" y="1011161"/>
                                                                                                                                    <a:pt x="370334" y="982133"/>
                                                                                                                                    <a:pt x="363077" y="965200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55820" y="948267"/>
                                                                                                                                    <a:pt x="329210" y="945847"/>
                                                                                                                                    <a:pt x="305020" y="93617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280829" y="926495"/>
                                                                                                                                    <a:pt x="242124" y="926274"/>
                                                                                                                                    <a:pt x="217934" y="9071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93744" y="888010"/>
                                                                                                                                    <a:pt x="179449" y="846886"/>
                                                                                                                                    <a:pt x="159877" y="821376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40305" y="795866"/>
                                                                                                                                    <a:pt x="115454" y="773654"/>
                                                                                                                                    <a:pt x="100500" y="75408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5546" y="734510"/>
                                                                                                                                    <a:pt x="86425" y="722415"/>
                                                                                                                                    <a:pt x="70152" y="7039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53879" y="685469"/>
                                                                                                                                    <a:pt x="5718" y="658640"/>
                                                                                                                                    <a:pt x="2859" y="643246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0" y="627852"/>
                                                                                                                                    <a:pt x="46403" y="635109"/>
                                                                                                                                    <a:pt x="53000" y="611578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59597" y="588047"/>
                                                                                                                                    <a:pt x="44422" y="533070"/>
                                                                                                                                    <a:pt x="42443" y="50206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0464" y="471054"/>
                                                                                                                                    <a:pt x="42004" y="452580"/>
                                                                                                                                    <a:pt x="41124" y="42553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0245" y="398482"/>
                                                                                                                                    <a:pt x="38046" y="365935"/>
                                                                                                                                    <a:pt x="37166" y="339766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6286" y="313597"/>
                                                                                                                                    <a:pt x="28369" y="295123"/>
                                                                                                                                    <a:pt x="35846" y="2685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3323" y="241905"/>
                                                                                                                                    <a:pt x="78290" y="213976"/>
                                                                                                                                    <a:pt x="82028" y="180109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5766" y="146242"/>
                                                                                                                                    <a:pt x="58277" y="65314"/>
                                                                                                                                    <a:pt x="58277" y="653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82467" y="41124"/>
                                                                                                                                    <a:pt x="80048" y="14514"/>
                                                                                                                                    <a:pt x="116334" y="72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52620" y="0"/>
                                                                                                                                    <a:pt x="234867" y="2419"/>
                                                                                                                                    <a:pt x="275991" y="2177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17115" y="41123"/>
                                                                                                                                    <a:pt x="351861" y="78069"/>
                                                                                                                                    <a:pt x="363077" y="123371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74293" y="168673"/>
                                                                                                                                    <a:pt x="335808" y="231569"/>
                                                                                                                                    <a:pt x="343285" y="29358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350762" y="355599"/>
                                                                                                                                    <a:pt x="383970" y="420914"/>
                                                                                                                                    <a:pt x="407940" y="49546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31910" y="570014"/>
                                                                                                                                    <a:pt x="436308" y="686788"/>
                                                                                                                                    <a:pt x="487108" y="74088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537908" y="794986"/>
                                                                                                                                    <a:pt x="639069" y="816538"/>
                                                                                                                                    <a:pt x="712740" y="8200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86411" y="823576"/>
                                                                                                                                    <a:pt x="866459" y="764419"/>
                                                                                                                                    <a:pt x="929134" y="762000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991809" y="759581"/>
                                                                                                                                    <a:pt x="1037991" y="798285"/>
                                                                                                                                    <a:pt x="1088791" y="8055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139591" y="812799"/>
                                                                                                                                    <a:pt x="1233934" y="805542"/>
                                                                                                                                    <a:pt x="1233934" y="8055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lnTo>
                                                                                                                                    <a:pt x="1321020" y="805542"/>
                                                                                                                                  </a:ln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369401" y="805542"/>
                                                                                                                                    <a:pt x="1434715" y="761999"/>
                                                                                                                                    <a:pt x="1524220" y="8055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613725" y="849085"/>
                                                                                                                                    <a:pt x="1783059" y="974876"/>
                                                                                                                                    <a:pt x="1858049" y="1066800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933039" y="1158724"/>
                                                                                                                                    <a:pt x="1949973" y="1253066"/>
                                                                                                                                    <a:pt x="1974163" y="135708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998353" y="1461104"/>
                                                                                                                                    <a:pt x="2012867" y="1611085"/>
                                                                                                                                    <a:pt x="2003191" y="16909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993515" y="1770743"/>
                                                                                                                                    <a:pt x="1954811" y="1768324"/>
                                                                                                                                    <a:pt x="1916106" y="18360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877401" y="1903790"/>
                                                                                                                                    <a:pt x="1816925" y="2012647"/>
                                                                                                                                    <a:pt x="1770963" y="20973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725001" y="2181981"/>
                                                                                                                                    <a:pt x="1700810" y="2290838"/>
                                                                                                                                    <a:pt x="1640334" y="23440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579858" y="2397276"/>
                                                                                                                                    <a:pt x="1497611" y="2406952"/>
                                                                                                                                    <a:pt x="1408106" y="2416628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318601" y="2426304"/>
                                                                                                                                    <a:pt x="1192811" y="2433562"/>
                                                                                                                                    <a:pt x="1103306" y="2402114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1013801" y="2370666"/>
                                                                                                                                    <a:pt x="963001" y="2290837"/>
                                                                                                                                    <a:pt x="871077" y="22279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779153" y="2165047"/>
                                                                                                                                    <a:pt x="614658" y="2090056"/>
                                                                                                                                    <a:pt x="551763" y="2024742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88868" y="1959428"/>
                                                                                                                                    <a:pt x="529992" y="1896533"/>
                                                                                                                                    <a:pt x="493706" y="1836057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ubicBezTo>
                                                                                                                                    <a:pt x="457420" y="1775581"/>
                                                                                                                                    <a:pt x="367916" y="1722361"/>
                                                                                                                                    <a:pt x="334049" y="1661885"/>
                                                                                                                                  </a:cubicBezTo>
                                                                                                                                  <a:close/>
                                                                                                                                </a:path>
                                                                                                                              </a:pathLst>
                                                                                                                            </a:custGeom>
                                                                                                                            <a:grpFill/>
                                                                                                                            <a:ln w="6350">
                                                                                                                              <a:solidFill>
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</a:schemeClr>
                                                                                                                              </a:solidFill>
                                                                                                                            </a:ln>
                                                                                                                          </p:spPr>
                                                                                                                          <p:style>
                                                                                                                            <a:lnRef idx="1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lnRef>
                                                                                                                            <a:fillRef idx="0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fillRef>
                                                                                                                            <a:effectRef idx="0">
                                                                                                                              <a:schemeClr val="accent1"/>
                                                                                                                            </a:effectRef>
                                                                                                                            <a:fontRef idx="minor">
                                                                                                                              <a:schemeClr val="tx1"/>
                                                                                                                            </a:fontRef>
                                                                                                                          </p:style>
                                                                                                                          <p:txBody>
                                                                                                                            <a:bodyPr anchor="ctr"/>
                                                                                                                            <a:lstStyle/>
                                                                                                                            <a:p>
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<a:spcBef>
                                                                                                                                  <a:spcPts val="0"/>
                                                                                                                                </a:spcBef>
                                                                                                                                <a:spcAft>
                                                                                                                                  <a:spcPts val="0"/>
                                                                                                                                </a:spcAft>
                                                                                                                                <a:defRPr/>
                                                                                                                              </a:pPr>
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</a:endParaRPr>
                                                                                                                            </a:p>
                                                                                                                          </p:txBody>
                                                                                                                        </p:sp>
                                                                                                                        <p:grpSp>
                                                                                                                          <p:nvGrpSpPr>
                                                                                                                            <p:cNvPr id="499" name="Группа 224"/>
                                                                                                                            <p:cNvGrpSpPr/>
                                                                                                                            <p:nvPr/>
                                                                                                                          </p:nvGrpSpPr>
                                                                                                                          <p:grpSpPr>
                                                                                                                            <a:xfrm>
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</a:xfrm>
                                                                                                                            <a:grpFill/>
                                                                                                                          </p:grpSpPr>
                                                                                                                          <p:sp>
                                                                                                                            <p:nvSpPr>
                                                                                                                              <p:cNvPr id="500" name="Полилиния 137"/>
                                                                                                                              <p:cNvSpPr/>
                                                                                                                              <p:nvPr/>
                                                                                                                            </p:nvSpPr>
                                                                                                                            <p:spPr>
                                                                                                                              <a:xfrm>
                                                                                                                                <a:off x="-15723809" y="-4008362"/>
                                                                                                                                <a:ext cx="1265161" cy="1127277"/>
                                                                                                                              </a:xfrm>
                                                                                                                              <a:custGeom>
                                                                                                                                <a:avLst/>
                                                                                                                                <a:gdLst>
                                                                                                                                  <a:gd name="connsiteX0" fmla="*/ 1238552 w 1265161"/>
                                                                                                                                  <a:gd name="connsiteY0" fmla="*/ 597505 h 1127277"/>
                                                                                                                                  <a:gd name="connsiteX1" fmla="*/ 977295 w 1265161"/>
                                                                                                                                  <a:gd name="connsiteY1" fmla="*/ 481391 h 1127277"/>
                                                                                                                                  <a:gd name="connsiteX2" fmla="*/ 875695 w 1265161"/>
                                                                                                                                  <a:gd name="connsiteY2" fmla="*/ 423333 h 1127277"/>
                                                                                                                                  <a:gd name="connsiteX3" fmla="*/ 759580 w 1265161"/>
                                                                                                                                  <a:gd name="connsiteY3" fmla="*/ 336248 h 1127277"/>
                                                                                                                                  <a:gd name="connsiteX4" fmla="*/ 774095 w 1265161"/>
                                                                                                                                  <a:gd name="connsiteY4" fmla="*/ 234648 h 1127277"/>
                                                                                                                                  <a:gd name="connsiteX5" fmla="*/ 730552 w 1265161"/>
                                                                                                                                  <a:gd name="connsiteY5" fmla="*/ 205619 h 1127277"/>
                                                                                                                                  <a:gd name="connsiteX6" fmla="*/ 657980 w 1265161"/>
                                                                                                                                  <a:gd name="connsiteY6" fmla="*/ 104019 h 1127277"/>
                                                                                                                                  <a:gd name="connsiteX7" fmla="*/ 585409 w 1265161"/>
                                                                                                                                  <a:gd name="connsiteY7" fmla="*/ 60476 h 1127277"/>
                                                                                                                                  <a:gd name="connsiteX8" fmla="*/ 498323 w 1265161"/>
                                                                                                                                  <a:gd name="connsiteY8" fmla="*/ 45962 h 1127277"/>
                                                                                                                                  <a:gd name="connsiteX9" fmla="*/ 396723 w 1265161"/>
                                                                                                                                  <a:gd name="connsiteY9" fmla="*/ 16933 h 1127277"/>
                                                                                                                                  <a:gd name="connsiteX10" fmla="*/ 324152 w 1265161"/>
                                                                                                                                  <a:gd name="connsiteY10" fmla="*/ 16933 h 1127277"/>
                                                                                                                                  <a:gd name="connsiteX11" fmla="*/ 135466 w 1265161"/>
                                                                                                                                  <a:gd name="connsiteY11" fmla="*/ 118533 h 1127277"/>
                                                                                                                                  <a:gd name="connsiteX12" fmla="*/ 106438 w 1265161"/>
                                                                                                                                  <a:gd name="connsiteY12" fmla="*/ 104019 h 1127277"/>
                                                                                                                                  <a:gd name="connsiteX13" fmla="*/ 48380 w 1265161"/>
                                                                                                                                  <a:gd name="connsiteY13" fmla="*/ 176591 h 1127277"/>
                                                                                                                                  <a:gd name="connsiteX14" fmla="*/ 77409 w 1265161"/>
                                                                                                                                  <a:gd name="connsiteY14" fmla="*/ 220133 h 1127277"/>
                                                                                                                                  <a:gd name="connsiteX15" fmla="*/ 4838 w 1265161"/>
                                                                                                                                  <a:gd name="connsiteY15" fmla="*/ 350762 h 1127277"/>
                                                                                                                                  <a:gd name="connsiteX16" fmla="*/ 106438 w 1265161"/>
                                                                                                                                  <a:gd name="connsiteY16" fmla="*/ 553962 h 1127277"/>
                                                                                                                                  <a:gd name="connsiteX17" fmla="*/ 193523 w 1265161"/>
                                                                                                                                  <a:gd name="connsiteY17" fmla="*/ 815219 h 1127277"/>
                                                                                                                                  <a:gd name="connsiteX18" fmla="*/ 454780 w 1265161"/>
                                                                                                                                  <a:gd name="connsiteY18" fmla="*/ 1090991 h 1127277"/>
                                                                                                                                  <a:gd name="connsiteX19" fmla="*/ 861180 w 1265161"/>
                                                                                                                                  <a:gd name="connsiteY19" fmla="*/ 1032933 h 1127277"/>
                                                                                                                                  <a:gd name="connsiteX20" fmla="*/ 1136952 w 1265161"/>
                                                                                                                                  <a:gd name="connsiteY20" fmla="*/ 800705 h 1127277"/>
                                                                                                                                  <a:gd name="connsiteX21" fmla="*/ 1238552 w 1265161"/>
                                                                                                                                  <a:gd name="connsiteY21" fmla="*/ 597505 h 1127277"/>
                                                                                                                                </a:gdLst>
                                                                                                                                <a:ahLst/>
                                                                                                                                <a:cxnLst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</a:cxn>
                                                                                                                                  <a:cxn ang="0">
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</a:cxn>
                                                                                                                                </a:cxnLst>
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<a:pathLst>
                                                                                                                                  <a:path w="1265161" h="1127277">
                                                                                                                                    <a:moveTo>
                                                                                                                                      <a:pt x="1238552" y="597505"/>
                                                                                                                                    </a:move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211943" y="544286"/>
                                                                                                                                      <a:pt x="1037771" y="510420"/>
                                                                                                                                      <a:pt x="977295" y="481391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916819" y="452362"/>
                                                                                                                                      <a:pt x="911981" y="447523"/>
                                                                                                                                      <a:pt x="875695" y="423333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839409" y="399143"/>
                                                                                                                                      <a:pt x="776513" y="367695"/>
                                                                                                                                      <a:pt x="759580" y="336248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742647" y="304801"/>
                                                                                                                                      <a:pt x="778933" y="256419"/>
                                                                                                                                      <a:pt x="774095" y="234648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769257" y="212877"/>
                                                                                                                                      <a:pt x="749904" y="227390"/>
                                                                                                                                      <a:pt x="730552" y="20561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711200" y="183848"/>
                                                                                                                                      <a:pt x="682170" y="128209"/>
                                                                                                                                      <a:pt x="657980" y="10401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633790" y="79829"/>
                                                                                                                                      <a:pt x="612018" y="70152"/>
                                                                                                                                      <a:pt x="585409" y="60476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58799" y="50800"/>
                                                                                                                                      <a:pt x="529771" y="53219"/>
                                                                                                                                      <a:pt x="498323" y="4596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66875" y="38705"/>
                                                                                                                                      <a:pt x="425751" y="21771"/>
                                                                                                                                      <a:pt x="396723" y="16933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367695" y="12095"/>
                                                                                                                                      <a:pt x="367695" y="0"/>
                                                                                                                                      <a:pt x="324152" y="16933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80609" y="33866"/>
                                                                                                                                      <a:pt x="171752" y="104019"/>
                                                                                                                                      <a:pt x="135466" y="118533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99180" y="133047"/>
                                                                                                                                      <a:pt x="120952" y="94343"/>
                                                                                                                                      <a:pt x="106438" y="10401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91924" y="113695"/>
                                                                                                                                      <a:pt x="53218" y="157239"/>
                                                                                                                                      <a:pt x="48380" y="176591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43542" y="195943"/>
                                                                                                                                      <a:pt x="84666" y="191104"/>
                                                                                                                                      <a:pt x="77409" y="220133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70152" y="249162"/>
                                                                                                                                      <a:pt x="0" y="295124"/>
                                                                                                                                      <a:pt x="4838" y="35076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9676" y="406400"/>
                                                                                                                                      <a:pt x="74991" y="476553"/>
                                                                                                                                      <a:pt x="106438" y="553962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37885" y="631371"/>
                                                                                                                                      <a:pt x="135466" y="725714"/>
                                                                                                                                      <a:pt x="193523" y="815219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251580" y="904724"/>
                                                                                                                                      <a:pt x="343504" y="1054705"/>
                                                                                                                                      <a:pt x="454780" y="1090991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566056" y="1127277"/>
                                                                                                                                      <a:pt x="747485" y="1081314"/>
                                                                                                                                      <a:pt x="861180" y="1032933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974875" y="984552"/>
                                                                                                                                      <a:pt x="1076476" y="873276"/>
                                                                                                                                      <a:pt x="1136952" y="800705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<a:pt x="1197428" y="728134"/>
                                                                                                                                      <a:pt x="1265161" y="650724"/>
                                                                                                                                      <a:pt x="1238552" y="597505"/>
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<a:close/>
                                                                                                                                  </a:path>
                                                                                                                                </a:pathLst>
                                                                                                                              </a:custGeom>
                                                                                                                              <a:grpFill/>
                                                                                                                              <a:ln w="6350">
                                                                                                                                <a:solidFill>
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</a:schemeClr>
                                                                                                                                </a:solidFill>
                                                                                                                              </a:ln>
                                                                                                                            </p:spPr>
                                                                                                                            <p:style>
                                                                                                                              <a:lnRef idx="1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lnRef>
                                                                                                                              <a:fillRef idx="0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fillRef>
                                                                                                                              <a:effectRef idx="0">
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</a:effectRef>
                                                                                                                              <a:fontRef idx="minor">
                                                                                                                                <a:schemeClr val="tx1"/>
                                                                                                                              </a:fontRef>
                                                                                                                            </p:style>
                                                                                                                            <p:txBody>
                                                                                                                              <a:bodyPr anchor="ctr"/>
                                                                                                                              <a:lstStyle/>
                                                                                                                              <a:p>
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<a:spcBef>
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</a:spcBef>
                                                                                                                                  <a:spcAft>
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</a:spcAft>
                                                                                                                                  <a:defRPr/>
                                                                                                                                </a:pPr>
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</a:endParaRPr>
                                                                                                                              </a:p>
                                                                                                                            </p:txBody>
                                                                                                                          </p:sp>
                                                                                                                          <p:grpSp>
                                                                                                                            <p:nvGrpSpPr>
                                                                                                                              <p:cNvPr id="501" name="Группа 222"/>
                                                                                                                              <p:cNvGrpSpPr/>
                                                                                                                              <p:nvPr/>
                                                                                                                            </p:nvGrpSpPr>
                                                                                                                            <p:grpSpPr>
                                                                                                                              <a:xfrm>
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</a:xfrm>
                                                                                                                              <a:grpFill/>
                                                                                                                            </p:grpSpPr>
                                                                                                                            <p:sp>
                                                                                                                              <p:nvSpPr>
                                                                                                                                <p:cNvPr id="502" name="Полилиния 139"/>
                                                                                                                                <p:cNvSpPr/>
                                                                                                                                <p:nvPr/>
                                                                                                                              </p:nvSpPr>
                                                                                                                              <p:spPr>
                                                                                                                                <a:xfrm>
                                                                                                                                  <a:off x="-14294152" y="-3943047"/>
                                                                                                                                  <a:ext cx="1969104" cy="1838476"/>
                                                                                                                                </a:xfrm>
                                                                                                                                <a:custGeom>
                                                                                                                                  <a:avLst/>
                                                                                                                                  <a:gdLst>
                                                                                                                                    <a:gd name="connsiteX0" fmla="*/ 607181 w 1969104"/>
                                                                                                                                    <a:gd name="connsiteY0" fmla="*/ 9676 h 1838476"/>
                                                                                                                                    <a:gd name="connsiteX1" fmla="*/ 403981 w 1969104"/>
                                                                                                                                    <a:gd name="connsiteY1" fmla="*/ 96761 h 1838476"/>
                                                                                                                                    <a:gd name="connsiteX2" fmla="*/ 345923 w 1969104"/>
                                                                                                                                    <a:gd name="connsiteY2" fmla="*/ 169333 h 1838476"/>
                                                                                                                                    <a:gd name="connsiteX3" fmla="*/ 360438 w 1969104"/>
                                                                                                                                    <a:gd name="connsiteY3" fmla="*/ 256418 h 1838476"/>
                                                                                                                                    <a:gd name="connsiteX4" fmla="*/ 258838 w 1969104"/>
                                                                                                                                    <a:gd name="connsiteY4" fmla="*/ 314476 h 1838476"/>
                                                                                                                                    <a:gd name="connsiteX5" fmla="*/ 186266 w 1969104"/>
                                                                                                                                    <a:gd name="connsiteY5" fmla="*/ 343504 h 1838476"/>
                                                                                                                                    <a:gd name="connsiteX6" fmla="*/ 157238 w 1969104"/>
                                                                                                                                    <a:gd name="connsiteY6" fmla="*/ 488647 h 1838476"/>
                                                                                                                                    <a:gd name="connsiteX7" fmla="*/ 84666 w 1969104"/>
                                                                                                                                    <a:gd name="connsiteY7" fmla="*/ 532190 h 1838476"/>
                                                                                                                                    <a:gd name="connsiteX8" fmla="*/ 55638 w 1969104"/>
                                                                                                                                    <a:gd name="connsiteY8" fmla="*/ 590247 h 1838476"/>
                                                                                                                                    <a:gd name="connsiteX9" fmla="*/ 55638 w 1969104"/>
                                                                                                                                    <a:gd name="connsiteY9" fmla="*/ 735390 h 1838476"/>
                                                                                                                                    <a:gd name="connsiteX10" fmla="*/ 389466 w 1969104"/>
                                                                                                                                    <a:gd name="connsiteY10" fmla="*/ 1011161 h 1838476"/>
                                                                                                                                    <a:gd name="connsiteX11" fmla="*/ 824895 w 1969104"/>
                                                                                                                                    <a:gd name="connsiteY11" fmla="*/ 1170818 h 1838476"/>
                                                                                                                                    <a:gd name="connsiteX12" fmla="*/ 955523 w 1969104"/>
                                                                                                                                    <a:gd name="connsiteY12" fmla="*/ 1417561 h 1838476"/>
                                                                                                                                    <a:gd name="connsiteX13" fmla="*/ 1129695 w 1969104"/>
                                                                                                                                    <a:gd name="connsiteY13" fmla="*/ 1649790 h 1838476"/>
                                                                                                                                    <a:gd name="connsiteX14" fmla="*/ 1376438 w 1969104"/>
                                                                                                                                    <a:gd name="connsiteY14" fmla="*/ 1780418 h 1838476"/>
                                                                                                                                    <a:gd name="connsiteX15" fmla="*/ 1652209 w 1969104"/>
                                                                                                                                    <a:gd name="connsiteY15" fmla="*/ 1794933 h 1838476"/>
                                                                                                                                    <a:gd name="connsiteX16" fmla="*/ 1869923 w 1969104"/>
                                                                                                                                    <a:gd name="connsiteY16" fmla="*/ 1519161 h 1838476"/>
                                                                                                                                    <a:gd name="connsiteX17" fmla="*/ 1898952 w 1969104"/>
                                                                                                                                    <a:gd name="connsiteY17" fmla="*/ 1243390 h 1838476"/>
                                                                                                                                    <a:gd name="connsiteX18" fmla="*/ 1449009 w 1969104"/>
                                                                                                                                    <a:gd name="connsiteY18" fmla="*/ 807961 h 1838476"/>
                                                                                                                                    <a:gd name="connsiteX19" fmla="*/ 1405466 w 1969104"/>
                                                                                                                                    <a:gd name="connsiteY19" fmla="*/ 503161 h 1838476"/>
                                                                                                                                    <a:gd name="connsiteX20" fmla="*/ 1303866 w 1969104"/>
                                                                                                                                    <a:gd name="connsiteY20" fmla="*/ 241904 h 1838476"/>
                                                                                                                                    <a:gd name="connsiteX21" fmla="*/ 999066 w 1969104"/>
                                                                                                                                    <a:gd name="connsiteY21" fmla="*/ 183847 h 1838476"/>
                                                                                                                                    <a:gd name="connsiteX22" fmla="*/ 752323 w 1969104"/>
                                                                                                                                    <a:gd name="connsiteY22" fmla="*/ 38704 h 1838476"/>
                                                                                                                                    <a:gd name="connsiteX23" fmla="*/ 607181 w 1969104"/>
                                                                                                                                    <a:gd name="connsiteY23" fmla="*/ 9676 h 1838476"/>
                                                                                                                                  </a:gdLst>
                                                                                                                                  <a:ahLst/>
                                                                                                                                  <a:cxnLst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</a:cxn>
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</a:cxn>
                                                                                                                                  </a:cxnLst>
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<a:pathLst>
                                                                                                                                    <a:path w="1969104" h="1838476">
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<a:pt x="607181" y="9676"/>
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549124" y="19352"/>
                                                                                                                                        <a:pt x="447524" y="70151"/>
                                                                                                                                        <a:pt x="403981" y="96761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360438" y="123370"/>
                                                                                                                                        <a:pt x="353180" y="142723"/>
                                                                                                                                        <a:pt x="345923" y="169333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338666" y="195943"/>
                                                                                                                                        <a:pt x="374952" y="232228"/>
                                                                                                                                        <a:pt x="360438" y="256418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345924" y="280608"/>
                                                                                                                                        <a:pt x="287867" y="299962"/>
                                                                                                                                        <a:pt x="258838" y="314476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229809" y="328990"/>
                                                                                                                                        <a:pt x="203199" y="314476"/>
                                                                                                                                        <a:pt x="186266" y="343504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69333" y="372532"/>
                                                                                                                                        <a:pt x="174171" y="457199"/>
                                                                                                                                        <a:pt x="157238" y="488647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40305" y="520095"/>
                                                                                                                                        <a:pt x="101599" y="515257"/>
                                                                                                                                        <a:pt x="84666" y="532190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67733" y="549123"/>
                                                                                                                                        <a:pt x="60476" y="556380"/>
                                                                                                                                        <a:pt x="55638" y="590247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50800" y="624114"/>
                                                                                                                                        <a:pt x="0" y="665238"/>
                                                                                                                                        <a:pt x="55638" y="735390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11276" y="805542"/>
                                                                                                                                        <a:pt x="261256" y="938590"/>
                                                                                                                                        <a:pt x="389466" y="1011161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517675" y="1083732"/>
                                                                                                                                        <a:pt x="730552" y="1103085"/>
                                                                                                                                        <a:pt x="824895" y="1170818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919238" y="1238551"/>
                                                                                                                                        <a:pt x="904723" y="1337732"/>
                                                                                                                                        <a:pt x="955523" y="1417561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006323" y="1497390"/>
                                                                                                                                        <a:pt x="1059542" y="1589314"/>
                                                                                                                                        <a:pt x="1129695" y="1649790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199847" y="1710266"/>
                                                                                                                                        <a:pt x="1289352" y="1756227"/>
                                                                                                                                        <a:pt x="1376438" y="1780418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463524" y="1804608"/>
                                                                                                                                        <a:pt x="1569961" y="1838476"/>
                                                                                                                                        <a:pt x="1652209" y="1794933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734456" y="1751390"/>
                                                                                                                                        <a:pt x="1828799" y="1611085"/>
                                                                                                                                        <a:pt x="1869923" y="1519161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911047" y="1427237"/>
                                                                                                                                        <a:pt x="1969104" y="1361923"/>
                                                                                                                                        <a:pt x="1898952" y="1243390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828800" y="1124857"/>
                                                                                                                                        <a:pt x="1531257" y="931332"/>
                                                                                                                                        <a:pt x="1449009" y="807961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366761" y="684590"/>
                                                                                                                                        <a:pt x="1429657" y="597504"/>
                                                                                                                                        <a:pt x="1405466" y="503161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381275" y="408818"/>
                                                                                                                                        <a:pt x="1371599" y="295123"/>
                                                                                                                                        <a:pt x="1303866" y="241904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1236133" y="188685"/>
                                                                                                                                        <a:pt x="1090990" y="217714"/>
                                                                                                                                        <a:pt x="999066" y="183847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907142" y="149980"/>
                                                                                                                                        <a:pt x="820056" y="65313"/>
                                                                                                                                        <a:pt x="752323" y="38704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<a:pt x="684590" y="12095"/>
                                                                                                                                        <a:pt x="665238" y="0"/>
                                                                                                                                        <a:pt x="607181" y="9676"/>
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<a:close/>
                                                                                                                                    </a:path>
                                                                                                                                  </a:pathLst>
                                                                                                                                </a:custGeom>
                                                                                                                                <a:grpFill/>
                                                                                                                                <a:ln w="6350">
                                                                                                                                  <a:solidFill>
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</a:schemeClr>
                                                                                                                                  </a:solidFill>
                                                                                                                                </a:ln>
                                                                                                                              </p:spPr>
                                                                                                                              <p:style>
                                                                                                                                <a:lnRef idx="1">
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</a:lnRef>
                                                                                                                                <a:fillRef idx="0">
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</a:fillRef>
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</a:effectRef>
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</a:fontRef>
                                                                                                                              </p:style>
                                                                                                                              <p:txBody>
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<a:lstStyle/>
                                                                                                                                <a:p>
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<a:spcBef>
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</a:spcBef>
                                                                                                                                    <a:spcAft>
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</a:spcAft>
                                                                                                                                    <a:defRPr/>
                                                                                                                                  </a:pPr>
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</a:endParaRPr>
                                                                                                                                </a:p>
                                                                                                                              </p:txBody>
                                                                                                                            </p:sp>
                                                                                                                            <p:grpSp>
                                                                                                                              <p:nvGrpSpPr>
                                                                                                                                <p:cNvPr id="503" name="Группа 220"/>
                                                                                                                                <p:cNvGrpSpPr/>
                                                                                                                                <p:nvPr/>
                                                                                                                              </p:nvGrpSpPr>
                                                                                                                              <p:grpSpPr>
                                                                                                                                <a:xfrm>
  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  </a:xfrm>
                                                                                                                                <a:grpFill/>
                                                                                                                              </p:grpSpPr>
                                                                                                                              <p:sp>
                                                                                                                                <p:nvSpPr>
                                                                                                                                  <p:cNvPr id="504" name="Полилиния 141"/>
                                                                                                                                  <p:cNvSpPr/>
                                                                                                                                  <p:nvPr/>
                                                                                                                                </p:nvSpPr>
                                                                                                                                <p:spPr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-14751352" y="-3461657"/>
                                                                                                                                    <a:ext cx="2133599" cy="1896533"/>
                                                                                                                                  </a:xfrm>
                                                                                                                                  <a:custGeom>
                                                                                                                                    <a:avLst/>
                                                                                                                                    <a:gdLst>
                                                                                                                                      <a:gd name="connsiteX0" fmla="*/ 135466 w 2133599"/>
                                                                                                                                      <a:gd name="connsiteY0" fmla="*/ 268514 h 1794933"/>
                                                                                                                                      <a:gd name="connsiteX1" fmla="*/ 222552 w 2133599"/>
                                                                                                                                      <a:gd name="connsiteY1" fmla="*/ 108857 h 1794933"/>
                                                                                                                                      <a:gd name="connsiteX2" fmla="*/ 338666 w 2133599"/>
                                                                                                                                      <a:gd name="connsiteY2" fmla="*/ 7257 h 1794933"/>
                                                                                                                                      <a:gd name="connsiteX3" fmla="*/ 469295 w 2133599"/>
                                                                                                                                      <a:gd name="connsiteY3" fmla="*/ 65314 h 1794933"/>
                                                                                                                                      <a:gd name="connsiteX4" fmla="*/ 570895 w 2133599"/>
                                                                                                                                      <a:gd name="connsiteY4" fmla="*/ 79828 h 1794933"/>
                                                                                                                                      <a:gd name="connsiteX5" fmla="*/ 701523 w 2133599"/>
                                                                                                                                      <a:gd name="connsiteY5" fmla="*/ 152400 h 1794933"/>
                                                                                                                                      <a:gd name="connsiteX6" fmla="*/ 788609 w 2133599"/>
                                                                                                                                      <a:gd name="connsiteY6" fmla="*/ 210457 h 1794933"/>
                                                                                                                                      <a:gd name="connsiteX7" fmla="*/ 861181 w 2133599"/>
                                                                                                                                      <a:gd name="connsiteY7" fmla="*/ 297543 h 1794933"/>
                                                                                                                                      <a:gd name="connsiteX8" fmla="*/ 933752 w 2133599"/>
                                                                                                                                      <a:gd name="connsiteY8" fmla="*/ 341086 h 1794933"/>
                                                                                                                                      <a:gd name="connsiteX9" fmla="*/ 1078895 w 2133599"/>
                                                                                                                                      <a:gd name="connsiteY9" fmla="*/ 384628 h 1794933"/>
                                                                                                                                      <a:gd name="connsiteX10" fmla="*/ 1180495 w 2133599"/>
                                                                                                                                      <a:gd name="connsiteY10" fmla="*/ 457200 h 1794933"/>
                                                                                                                                      <a:gd name="connsiteX11" fmla="*/ 1296609 w 2133599"/>
                                                                                                                                      <a:gd name="connsiteY11" fmla="*/ 500743 h 1794933"/>
                                                                                                                                      <a:gd name="connsiteX12" fmla="*/ 1441752 w 2133599"/>
                                                                                                                                      <a:gd name="connsiteY12" fmla="*/ 558800 h 1794933"/>
                                                                                                                                      <a:gd name="connsiteX13" fmla="*/ 1470781 w 2133599"/>
                                                                                                                                      <a:gd name="connsiteY13" fmla="*/ 689428 h 1794933"/>
                                                                                                                                      <a:gd name="connsiteX14" fmla="*/ 1586895 w 2133599"/>
                                                                                                                                      <a:gd name="connsiteY14" fmla="*/ 805543 h 1794933"/>
                                                                                                                                      <a:gd name="connsiteX15" fmla="*/ 1659466 w 2133599"/>
                                                                                                                                      <a:gd name="connsiteY15" fmla="*/ 907143 h 1794933"/>
                                                                                                                                      <a:gd name="connsiteX16" fmla="*/ 1659466 w 2133599"/>
                                                                                                                                      <a:gd name="connsiteY16" fmla="*/ 994228 h 1794933"/>
                                                                                                                                      <a:gd name="connsiteX17" fmla="*/ 1746552 w 2133599"/>
                                                                                                                                      <a:gd name="connsiteY17" fmla="*/ 1023257 h 1794933"/>
                                                                                                                                      <a:gd name="connsiteX18" fmla="*/ 1862666 w 2133599"/>
                                                                                                                                      <a:gd name="connsiteY18" fmla="*/ 1139371 h 1794933"/>
                                                                                                                                      <a:gd name="connsiteX19" fmla="*/ 1978781 w 2133599"/>
                                                                                                                                      <a:gd name="connsiteY19" fmla="*/ 1124857 h 1794933"/>
                                                                                                                                      <a:gd name="connsiteX20" fmla="*/ 2094895 w 2133599"/>
                                                                                                                                      <a:gd name="connsiteY20" fmla="*/ 1153886 h 1794933"/>
                                                                                                                                      <a:gd name="connsiteX21" fmla="*/ 2123923 w 2133599"/>
                                                                                                                                      <a:gd name="connsiteY21" fmla="*/ 1328057 h 1794933"/>
                                                                                                                                      <a:gd name="connsiteX22" fmla="*/ 2065866 w 2133599"/>
                                                                                                                                      <a:gd name="connsiteY22" fmla="*/ 1647371 h 1794933"/>
                                                                                                                                      <a:gd name="connsiteX23" fmla="*/ 1717523 w 2133599"/>
                                                                                                                                      <a:gd name="connsiteY23" fmla="*/ 1618343 h 1794933"/>
                                                                                                                                      <a:gd name="connsiteX24" fmla="*/ 1485295 w 2133599"/>
                                                                                                                                      <a:gd name="connsiteY24" fmla="*/ 1589314 h 1794933"/>
                                                                                                                                      <a:gd name="connsiteX25" fmla="*/ 1282095 w 2133599"/>
                                                                                                                                      <a:gd name="connsiteY25" fmla="*/ 1705428 h 1794933"/>
                                                                                                                                      <a:gd name="connsiteX26" fmla="*/ 1064381 w 2133599"/>
                                                                                                                                      <a:gd name="connsiteY26" fmla="*/ 1778000 h 1794933"/>
                                                                                                                                      <a:gd name="connsiteX27" fmla="*/ 788609 w 2133599"/>
                                                                                                                                      <a:gd name="connsiteY27" fmla="*/ 1778000 h 1794933"/>
                                                                                                                                      <a:gd name="connsiteX28" fmla="*/ 498323 w 2133599"/>
                                                                                                                                      <a:gd name="connsiteY28" fmla="*/ 1676400 h 1794933"/>
                                                                                                                                      <a:gd name="connsiteX29" fmla="*/ 309638 w 2133599"/>
                                                                                                                                      <a:gd name="connsiteY29" fmla="*/ 1415143 h 1794933"/>
                                                                                                                                      <a:gd name="connsiteX30" fmla="*/ 120952 w 2133599"/>
                                                                                                                                      <a:gd name="connsiteY30" fmla="*/ 1124857 h 1794933"/>
                                                                                                                                      <a:gd name="connsiteX31" fmla="*/ 19352 w 2133599"/>
                                                                                                                                      <a:gd name="connsiteY31" fmla="*/ 907143 h 1794933"/>
                                                                                                                                      <a:gd name="connsiteX32" fmla="*/ 19352 w 2133599"/>
                                                                                                                                      <a:gd name="connsiteY32" fmla="*/ 515257 h 1794933"/>
                                                                                                                                      <a:gd name="connsiteX33" fmla="*/ 135466 w 2133599"/>
                                                                                                                                      <a:gd name="connsiteY33" fmla="*/ 268514 h 1794933"/>
                                                                                                                                      <a:gd name="connsiteX0" fmla="*/ 135466 w 2133599"/>
                                                                                                                                      <a:gd name="connsiteY0" fmla="*/ 290286 h 1816705"/>
                                                                                                                                      <a:gd name="connsiteX1" fmla="*/ 120952 w 2133599"/>
                                                                                                                                      <a:gd name="connsiteY1" fmla="*/ 43543 h 1816705"/>
                                                                                                                                      <a:gd name="connsiteX2" fmla="*/ 338666 w 2133599"/>
                                                                                                                                      <a:gd name="connsiteY2" fmla="*/ 29029 h 1816705"/>
                                                                                                                                      <a:gd name="connsiteX3" fmla="*/ 469295 w 2133599"/>
                                                                                                                                      <a:gd name="connsiteY3" fmla="*/ 87086 h 1816705"/>
                                                                                                                                      <a:gd name="connsiteX4" fmla="*/ 570895 w 2133599"/>
                                                                                                                                      <a:gd name="connsiteY4" fmla="*/ 101600 h 1816705"/>
                                                                                                                                      <a:gd name="connsiteX5" fmla="*/ 701523 w 2133599"/>
                                                                                                                                      <a:gd name="connsiteY5" fmla="*/ 174172 h 1816705"/>
                                                                                                                                      <a:gd name="connsiteX6" fmla="*/ 788609 w 2133599"/>
                                                                                                                                      <a:gd name="connsiteY6" fmla="*/ 232229 h 1816705"/>
                                                                                                                                      <a:gd name="connsiteX7" fmla="*/ 861181 w 2133599"/>
                                                                                                                                      <a:gd name="connsiteY7" fmla="*/ 319315 h 1816705"/>
                                                                                                                                      <a:gd name="connsiteX8" fmla="*/ 933752 w 2133599"/>
                                                                                                                                      <a:gd name="connsiteY8" fmla="*/ 362858 h 1816705"/>
                                                                                                                                      <a:gd name="connsiteX9" fmla="*/ 1078895 w 2133599"/>
                                                                                                                                      <a:gd name="connsiteY9" fmla="*/ 406400 h 1816705"/>
                                                                                                                                      <a:gd name="connsiteX10" fmla="*/ 1180495 w 2133599"/>
                                                                                                                                      <a:gd name="connsiteY10" fmla="*/ 478972 h 1816705"/>
                                                                                                                                      <a:gd name="connsiteX11" fmla="*/ 1296609 w 2133599"/>
                                                                                                                                      <a:gd name="connsiteY11" fmla="*/ 522515 h 1816705"/>
                                                                                                                                      <a:gd name="connsiteX12" fmla="*/ 1441752 w 2133599"/>
                                                                                                                                      <a:gd name="connsiteY12" fmla="*/ 580572 h 1816705"/>
                                                                                                                                      <a:gd name="connsiteX13" fmla="*/ 1470781 w 2133599"/>
                                                                                                                                      <a:gd name="connsiteY13" fmla="*/ 711200 h 1816705"/>
                                                                                                                                      <a:gd name="connsiteX14" fmla="*/ 1586895 w 2133599"/>
                                                                                                                                      <a:gd name="connsiteY14" fmla="*/ 827315 h 1816705"/>
                                                                                                                                      <a:gd name="connsiteX15" fmla="*/ 1659466 w 2133599"/>
                                                                                                                                      <a:gd name="connsiteY15" fmla="*/ 928915 h 1816705"/>
                                                                                                                                      <a:gd name="connsiteX16" fmla="*/ 1659466 w 2133599"/>
                                                                                                                                      <a:gd name="connsiteY16" fmla="*/ 1016000 h 1816705"/>
                                                                                                                                      <a:gd name="connsiteX17" fmla="*/ 1746552 w 2133599"/>
                                                                                                                                      <a:gd name="connsiteY17" fmla="*/ 1045029 h 1816705"/>
                                                                                                                                      <a:gd name="connsiteX18" fmla="*/ 1862666 w 2133599"/>
                                                                                                                                      <a:gd name="connsiteY18" fmla="*/ 1161143 h 1816705"/>
                                                                                                                                      <a:gd name="connsiteX19" fmla="*/ 1978781 w 2133599"/>
                                                                                                                                      <a:gd name="connsiteY19" fmla="*/ 1146629 h 1816705"/>
                                                                                                                                      <a:gd name="connsiteX20" fmla="*/ 2094895 w 2133599"/>
                                                                                                                                      <a:gd name="connsiteY20" fmla="*/ 1175658 h 1816705"/>
                                                                                                                                      <a:gd name="connsiteX21" fmla="*/ 2123923 w 2133599"/>
                                                                                                                                      <a:gd name="connsiteY21" fmla="*/ 1349829 h 1816705"/>
                                                                                                                                      <a:gd name="connsiteX22" fmla="*/ 2065866 w 2133599"/>
                                                                                                                                      <a:gd name="connsiteY22" fmla="*/ 1669143 h 1816705"/>
                                                                                                                                      <a:gd name="connsiteX23" fmla="*/ 1717523 w 2133599"/>
                                                                                                                                      <a:gd name="connsiteY23" fmla="*/ 1640115 h 1816705"/>
                                                                                                                                      <a:gd name="connsiteX24" fmla="*/ 1485295 w 2133599"/>
                                                                                                                                      <a:gd name="connsiteY24" fmla="*/ 1611086 h 1816705"/>
                                                                                                                                      <a:gd name="connsiteX25" fmla="*/ 1282095 w 2133599"/>
                                                                                                                                      <a:gd name="connsiteY25" fmla="*/ 1727200 h 1816705"/>
                                                                                                                                      <a:gd name="connsiteX26" fmla="*/ 1064381 w 2133599"/>
                                                                                                                                      <a:gd name="connsiteY26" fmla="*/ 1799772 h 1816705"/>
                                                                                                                                      <a:gd name="connsiteX27" fmla="*/ 788609 w 2133599"/>
                                                                                                                                      <a:gd name="connsiteY27" fmla="*/ 1799772 h 1816705"/>
                                                                                                                                      <a:gd name="connsiteX28" fmla="*/ 498323 w 2133599"/>
                                                                                                                                      <a:gd name="connsiteY28" fmla="*/ 1698172 h 1816705"/>
                                                                                                                                      <a:gd name="connsiteX29" fmla="*/ 309638 w 2133599"/>
                                                                                                                                      <a:gd name="connsiteY29" fmla="*/ 1436915 h 1816705"/>
                                                                                                                                      <a:gd name="connsiteX30" fmla="*/ 120952 w 2133599"/>
                                                                                                                                      <a:gd name="connsiteY30" fmla="*/ 1146629 h 1816705"/>
                                                                                                                                      <a:gd name="connsiteX31" fmla="*/ 19352 w 2133599"/>
                                                                                                                                      <a:gd name="connsiteY31" fmla="*/ 928915 h 1816705"/>
                                                                                                                                      <a:gd name="connsiteX32" fmla="*/ 19352 w 2133599"/>
                                                                                                                                      <a:gd name="connsiteY32" fmla="*/ 537029 h 1816705"/>
                                                                                                                                      <a:gd name="connsiteX33" fmla="*/ 135466 w 2133599"/>
                                                                                                                                      <a:gd name="connsiteY33" fmla="*/ 290286 h 1816705"/>
                                                                                                                                      <a:gd name="connsiteX0" fmla="*/ 135466 w 2133599"/>
                                                                                                                                      <a:gd name="connsiteY0" fmla="*/ 370114 h 1896533"/>
                                                                                                                                      <a:gd name="connsiteX1" fmla="*/ 120952 w 2133599"/>
                                                                                                                                      <a:gd name="connsiteY1" fmla="*/ 123371 h 1896533"/>
                                                                                                                                      <a:gd name="connsiteX2" fmla="*/ 280609 w 2133599"/>
                                                                                                                                      <a:gd name="connsiteY2" fmla="*/ 7257 h 1896533"/>
                                                                                                                                      <a:gd name="connsiteX3" fmla="*/ 469295 w 2133599"/>
                                                                                                                                      <a:gd name="connsiteY3" fmla="*/ 166914 h 1896533"/>
                                                                                                                                      <a:gd name="connsiteX4" fmla="*/ 570895 w 2133599"/>
                                                                                                                                      <a:gd name="connsiteY4" fmla="*/ 181428 h 1896533"/>
                                                                                                                                      <a:gd name="connsiteX5" fmla="*/ 701523 w 2133599"/>
                                                                                                                                      <a:gd name="connsiteY5" fmla="*/ 254000 h 1896533"/>
                                                                                                                                      <a:gd name="connsiteX6" fmla="*/ 788609 w 2133599"/>
                                                                                                                                      <a:gd name="connsiteY6" fmla="*/ 312057 h 1896533"/>
                                                                                                                                      <a:gd name="connsiteX7" fmla="*/ 861181 w 2133599"/>
                                                                                                                                      <a:gd name="connsiteY7" fmla="*/ 399143 h 1896533"/>
                                                                                                                                      <a:gd name="connsiteX8" fmla="*/ 933752 w 2133599"/>
                                                                                                                                      <a:gd name="connsiteY8" fmla="*/ 442686 h 1896533"/>
                                                                                                                                      <a:gd name="connsiteX9" fmla="*/ 1078895 w 2133599"/>
                                                                                                                                      <a:gd name="connsiteY9" fmla="*/ 486228 h 1896533"/>
                                                                                                                                      <a:gd name="connsiteX10" fmla="*/ 1180495 w 2133599"/>
                                                                                                                                      <a:gd name="connsiteY10" fmla="*/ 558800 h 1896533"/>
                                                                                                                                      <a:gd name="connsiteX11" fmla="*/ 1296609 w 2133599"/>
                                                                                                                                      <a:gd name="connsiteY11" fmla="*/ 602343 h 1896533"/>
                                                                                                                                      <a:gd name="connsiteX12" fmla="*/ 1441752 w 2133599"/>
                                                                                                                                      <a:gd name="connsiteY12" fmla="*/ 660400 h 1896533"/>
                                                                                                                                      <a:gd name="connsiteX13" fmla="*/ 1470781 w 2133599"/>
                                                                                                                                      <a:gd name="connsiteY13" fmla="*/ 791028 h 1896533"/>
                                                                                                                                      <a:gd name="connsiteX14" fmla="*/ 1586895 w 2133599"/>
                                                                                                                                      <a:gd name="connsiteY14" fmla="*/ 907143 h 1896533"/>
                                                                                                                                      <a:gd name="connsiteX15" fmla="*/ 1659466 w 2133599"/>
                                                                                                                                      <a:gd name="connsiteY15" fmla="*/ 1008743 h 1896533"/>
                                                                                                                                      <a:gd name="connsiteX16" fmla="*/ 1659466 w 2133599"/>
                                                                                                                                      <a:gd name="connsiteY16" fmla="*/ 1095828 h 1896533"/>
                                                                                                                                      <a:gd name="connsiteX17" fmla="*/ 1746552 w 2133599"/>
                                                                                                                                      <a:gd name="connsiteY17" fmla="*/ 1124857 h 1896533"/>
                                                                                                                                      <a:gd name="connsiteX18" fmla="*/ 1862666 w 2133599"/>
                                                                                                                                      <a:gd name="connsiteY18" fmla="*/ 1240971 h 1896533"/>
                                                                                                                                      <a:gd name="connsiteX19" fmla="*/ 1978781 w 2133599"/>
                                                                                                                                      <a:gd name="connsiteY19" fmla="*/ 1226457 h 1896533"/>
                                                                                                                                      <a:gd name="connsiteX20" fmla="*/ 2094895 w 2133599"/>
                                                                                                                                      <a:gd name="connsiteY20" fmla="*/ 1255486 h 1896533"/>
                                                                                                                                      <a:gd name="connsiteX21" fmla="*/ 2123923 w 2133599"/>
                                                                                                                                      <a:gd name="connsiteY21" fmla="*/ 1429657 h 1896533"/>
                                                                                                                                      <a:gd name="connsiteX22" fmla="*/ 2065866 w 2133599"/>
                                                                                                                                      <a:gd name="connsiteY22" fmla="*/ 1748971 h 1896533"/>
                                                                                                                                      <a:gd name="connsiteX23" fmla="*/ 1717523 w 2133599"/>
                                                                                                                                      <a:gd name="connsiteY23" fmla="*/ 1719943 h 1896533"/>
                                                                                                                                      <a:gd name="connsiteX24" fmla="*/ 1485295 w 2133599"/>
                                                                                                                                      <a:gd name="connsiteY24" fmla="*/ 1690914 h 1896533"/>
                                                                                                                                      <a:gd name="connsiteX25" fmla="*/ 1282095 w 2133599"/>
                                                                                                                                      <a:gd name="connsiteY25" fmla="*/ 1807028 h 1896533"/>
                                                                                                                                      <a:gd name="connsiteX26" fmla="*/ 1064381 w 2133599"/>
                                                                                                                                      <a:gd name="connsiteY26" fmla="*/ 1879600 h 1896533"/>
                                                                                                                                      <a:gd name="connsiteX27" fmla="*/ 788609 w 2133599"/>
                                                                                                                                      <a:gd name="connsiteY27" fmla="*/ 1879600 h 1896533"/>
                                                                                                                                      <a:gd name="connsiteX28" fmla="*/ 498323 w 2133599"/>
                                                                                                                                      <a:gd name="connsiteY28" fmla="*/ 1778000 h 1896533"/>
                                                                                                                                      <a:gd name="connsiteX29" fmla="*/ 309638 w 2133599"/>
                                                                                                                                      <a:gd name="connsiteY29" fmla="*/ 1516743 h 1896533"/>
                                                                                                                                      <a:gd name="connsiteX30" fmla="*/ 120952 w 2133599"/>
                                                                                                                                      <a:gd name="connsiteY30" fmla="*/ 1226457 h 1896533"/>
                                                                                                                                      <a:gd name="connsiteX31" fmla="*/ 19352 w 2133599"/>
                                                                                                                                      <a:gd name="connsiteY31" fmla="*/ 1008743 h 1896533"/>
                                                                                                                                      <a:gd name="connsiteX32" fmla="*/ 19352 w 2133599"/>
                                                                                                                                      <a:gd name="connsiteY32" fmla="*/ 616857 h 1896533"/>
                                                                                                                                      <a:gd name="connsiteX33" fmla="*/ 135466 w 2133599"/>
                                                                                                                                      <a:gd name="connsiteY33" fmla="*/ 370114 h 1896533"/>
                                                                                                                                    </a:gdLst>
                                                                                                                                    <a:ahLst/>
                                                                                                                                    <a:cxnLst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</a:cxn>
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</a:cxn>
                                                                                                                                    </a:cxnLst>
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<a:pathLst>
                                                                                                                                      <a:path w="2133599" h="1896533">
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<a:pt x="135466" y="370114"/>
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52399" y="287866"/>
                                                                                                                                          <a:pt x="96762" y="183847"/>
                                                                                                                                          <a:pt x="120952" y="123371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45143" y="62895"/>
                                                                                                                                          <a:pt x="222552" y="0"/>
                                                                                                                                          <a:pt x="280609" y="7257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338666" y="14514"/>
                                                                                                                                          <a:pt x="420914" y="137886"/>
                                                                                                                                          <a:pt x="469295" y="166914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517676" y="195942"/>
                                                                                                                                          <a:pt x="532190" y="166914"/>
                                                                                                                                          <a:pt x="570895" y="181428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609600" y="195942"/>
                                                                                                                                          <a:pt x="665237" y="232229"/>
                                                                                                                                          <a:pt x="701523" y="254000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737809" y="275771"/>
                                                                                                                                          <a:pt x="761999" y="287867"/>
                                                                                                                                          <a:pt x="788609" y="312057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815219" y="336247"/>
                                                                                                                                          <a:pt x="836991" y="377372"/>
                                                                                                                                          <a:pt x="861181" y="39914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885371" y="420914"/>
                                                                                                                                          <a:pt x="897467" y="428172"/>
                                                                                                                                          <a:pt x="933752" y="442686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970037" y="457200"/>
                                                                                                                                          <a:pt x="1037771" y="466876"/>
                                                                                                                                          <a:pt x="1078895" y="486228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120019" y="505580"/>
                                                                                                                                          <a:pt x="1144209" y="539448"/>
                                                                                                                                          <a:pt x="1180495" y="558800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216781" y="578152"/>
                                                                                                                                          <a:pt x="1253066" y="585410"/>
                                                                                                                                          <a:pt x="1296609" y="60234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340152" y="619276"/>
                                                                                                                                          <a:pt x="1412723" y="628953"/>
                                                                                                                                          <a:pt x="1441752" y="660400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470781" y="691847"/>
                                                                                                                                          <a:pt x="1446591" y="749904"/>
                                                                                                                                          <a:pt x="1470781" y="791028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494971" y="832152"/>
                                                                                                                                          <a:pt x="1555448" y="870857"/>
                                                                                                                                          <a:pt x="1586895" y="90714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18342" y="943429"/>
                                                                                                                                          <a:pt x="1647371" y="977295"/>
                                                                                                                                          <a:pt x="1659466" y="100874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71561" y="1040190"/>
                                                                                                                                          <a:pt x="1644952" y="1076476"/>
                                                                                                                                          <a:pt x="1659466" y="1095828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73980" y="1115180"/>
                                                                                                                                          <a:pt x="1712685" y="1100667"/>
                                                                                                                                          <a:pt x="1746552" y="1124857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780419" y="1149047"/>
                                                                                                                                          <a:pt x="1823961" y="1224038"/>
                                                                                                                                          <a:pt x="1862666" y="1240971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901371" y="1257904"/>
                                                                                                                                          <a:pt x="1940076" y="1224038"/>
                                                                                                                                          <a:pt x="1978781" y="1226457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2017486" y="1228876"/>
                                                                                                                                          <a:pt x="2070705" y="1221619"/>
                                                                                                                                          <a:pt x="2094895" y="1255486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2119085" y="1289353"/>
                                                                                                                                          <a:pt x="2128761" y="1347410"/>
                                                                                                                                          <a:pt x="2123923" y="1429657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2119085" y="1511904"/>
                                                                                                                                          <a:pt x="2133599" y="1700590"/>
                                                                                                                                          <a:pt x="2065866" y="1748971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998133" y="1797352"/>
                                                                                                                                          <a:pt x="1814285" y="1729619"/>
                                                                                                                                          <a:pt x="1717523" y="171994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620761" y="1710267"/>
                                                                                                                                          <a:pt x="1557866" y="1676400"/>
                                                                                                                                          <a:pt x="1485295" y="1690914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412724" y="1705428"/>
                                                                                                                                          <a:pt x="1352247" y="1775580"/>
                                                                                                                                          <a:pt x="1282095" y="1807028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1211943" y="1838476"/>
                                                                                                                                          <a:pt x="1146629" y="1867505"/>
                                                                                                                                          <a:pt x="1064381" y="1879600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982133" y="1891695"/>
                                                                                                                                          <a:pt x="882952" y="1896533"/>
                                                                                                                                          <a:pt x="788609" y="1879600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694266" y="1862667"/>
                                                                                                                                          <a:pt x="578151" y="1838476"/>
                                                                                                                                          <a:pt x="498323" y="1778000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418494" y="1717524"/>
                                                                                                                                          <a:pt x="372533" y="1608667"/>
                                                                                                                                          <a:pt x="309638" y="151674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246743" y="1424819"/>
                                                                                                                                          <a:pt x="169333" y="1311124"/>
                                                                                                                                          <a:pt x="120952" y="1226457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72571" y="1141790"/>
                                                                                                                                          <a:pt x="36285" y="1110343"/>
                                                                                                                                          <a:pt x="19352" y="1008743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2419" y="907143"/>
                                                                                                                                          <a:pt x="0" y="723295"/>
                                                                                                                                          <a:pt x="19352" y="616857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<a:pt x="38704" y="510419"/>
                                                                                                                                          <a:pt x="118533" y="452362"/>
                                                                                                                                          <a:pt x="135466" y="370114"/>
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</a:path>
                                                                                                                                    </a:pathLst>
                                                                                                                                  </a:custGeom>
                                                                                                                                  <a:grpFill/>
                                                                                                                                  <a:ln w="6350">
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</a:solidFill>
                                                                                                                                  </a:ln>
                                                                                                                                </p:spPr>
                                                                                                                                <p:style>
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</a:lnRef>
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</a:fillRef>
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</a:effectRef>
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</a:fontRef>
                                                                                                                                </p:style>
                                                                                                                                <p:txBody>
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<a:lstStyle/>
                                                                                                                                  <a:p>
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<a:defRPr/>
                                                                                                                                    </a:pPr>
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</a:endParaRPr>
                                                                                                                                  </a:p>
                                                                                                                                </p:txBody>
                                                                                                                              </p:sp>
                                                                                                                              <p:grpSp>
                                                                                                                                <p:nvGrpSpPr>
                                                                                                                                  <p:cNvPr id="505" name="Группа 218"/>
                                                                                                                                  <p:cNvGrpSpPr/>
                                                                                                                                  <p:nvPr/>
                                                                                                                                </p:nvGrpSpPr>
                                                                                                                                <p:grpSpPr>
                                                                                                                                  <a:xfrm>
    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    </a:xfrm>
                                                                                                                                  <a:grpFill/>
                                                                                                                                </p:grpSpPr>
                                                                                                                                <p:sp>
                                                                                                                                  <p:nvSpPr>
                                                                                                                                    <p:cNvPr id="506" name="Полилиния 143"/>
                                                                                                                                    <p:cNvSpPr/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SpPr>
                                                                                                                                  <p:spPr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-15917333" y="-3577771"/>
                                                                                                                                      <a:ext cx="1499809" cy="2861733"/>
                                                                                                                                    </a:xfrm>
                                                                                                                                    <a:custGeom>
                                                                                                                                      <a:avLst/>
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<a:gd name="connsiteX0" fmla="*/ 1490133 w 1499809"/>
                                                                                                                                        <a:gd name="connsiteY0" fmla="*/ 1502228 h 2861733"/>
                                                                                                                                        <a:gd name="connsiteX1" fmla="*/ 1403047 w 1499809"/>
                                                                                                                                        <a:gd name="connsiteY1" fmla="*/ 1226457 h 2861733"/>
                                                                                                                                        <a:gd name="connsiteX2" fmla="*/ 1272419 w 1499809"/>
                                                                                                                                        <a:gd name="connsiteY2" fmla="*/ 1066800 h 2861733"/>
                                                                                                                                        <a:gd name="connsiteX3" fmla="*/ 1272419 w 1499809"/>
                                                                                                                                        <a:gd name="connsiteY3" fmla="*/ 820057 h 2861733"/>
                                                                                                                                        <a:gd name="connsiteX4" fmla="*/ 1286933 w 1499809"/>
                                                                                                                                        <a:gd name="connsiteY4" fmla="*/ 660400 h 2861733"/>
                                                                                                                                        <a:gd name="connsiteX5" fmla="*/ 1315962 w 1499809"/>
                                                                                                                                        <a:gd name="connsiteY5" fmla="*/ 442685 h 2861733"/>
                                                                                                                                        <a:gd name="connsiteX6" fmla="*/ 1257904 w 1499809"/>
                                                                                                                                        <a:gd name="connsiteY6" fmla="*/ 283028 h 2861733"/>
                                                                                                                                        <a:gd name="connsiteX7" fmla="*/ 1141790 w 1499809"/>
                                                                                                                                        <a:gd name="connsiteY7" fmla="*/ 341085 h 2861733"/>
                                                                                                                                        <a:gd name="connsiteX8" fmla="*/ 1040190 w 1499809"/>
                                                                                                                                        <a:gd name="connsiteY8" fmla="*/ 500742 h 2861733"/>
                                                                                                                                        <a:gd name="connsiteX9" fmla="*/ 924076 w 1499809"/>
                                                                                                                                        <a:gd name="connsiteY9" fmla="*/ 558800 h 2861733"/>
                                                                                                                                        <a:gd name="connsiteX10" fmla="*/ 822476 w 1499809"/>
                                                                                                                                        <a:gd name="connsiteY10" fmla="*/ 500742 h 2861733"/>
                                                                                                                                        <a:gd name="connsiteX11" fmla="*/ 561219 w 1499809"/>
                                                                                                                                        <a:gd name="connsiteY11" fmla="*/ 471714 h 2861733"/>
                                                                                                                                        <a:gd name="connsiteX12" fmla="*/ 474133 w 1499809"/>
                                                                                                                                        <a:gd name="connsiteY12" fmla="*/ 384628 h 2861733"/>
                                                                                                                                        <a:gd name="connsiteX13" fmla="*/ 474133 w 1499809"/>
                                                                                                                                        <a:gd name="connsiteY13" fmla="*/ 312057 h 2861733"/>
                                                                                                                                        <a:gd name="connsiteX14" fmla="*/ 416076 w 1499809"/>
                                                                                                                                        <a:gd name="connsiteY14" fmla="*/ 224971 h 2861733"/>
                                                                                                                                        <a:gd name="connsiteX15" fmla="*/ 372533 w 1499809"/>
                                                                                                                                        <a:gd name="connsiteY15" fmla="*/ 108857 h 2861733"/>
                                                                                                                                        <a:gd name="connsiteX16" fmla="*/ 241904 w 1499809"/>
                                                                                                                                        <a:gd name="connsiteY16" fmla="*/ 7257 h 2861733"/>
                                                                                                                                        <a:gd name="connsiteX17" fmla="*/ 140304 w 1499809"/>
                                                                                                                                        <a:gd name="connsiteY17" fmla="*/ 152400 h 2861733"/>
                                                                                                                                        <a:gd name="connsiteX18" fmla="*/ 140304 w 1499809"/>
                                                                                                                                        <a:gd name="connsiteY18" fmla="*/ 355600 h 2861733"/>
                                                                                                                                        <a:gd name="connsiteX19" fmla="*/ 169333 w 1499809"/>
                                                                                                                                        <a:gd name="connsiteY19" fmla="*/ 602342 h 2861733"/>
                                                                                                                                        <a:gd name="connsiteX20" fmla="*/ 183847 w 1499809"/>
                                                                                                                                        <a:gd name="connsiteY20" fmla="*/ 791028 h 2861733"/>
                                                                                                                                        <a:gd name="connsiteX21" fmla="*/ 82247 w 1499809"/>
                                                                                                                                        <a:gd name="connsiteY21" fmla="*/ 921657 h 2861733"/>
                                                                                                                                        <a:gd name="connsiteX22" fmla="*/ 24190 w 1499809"/>
                                                                                                                                        <a:gd name="connsiteY22" fmla="*/ 1052285 h 2861733"/>
                                                                                                                                        <a:gd name="connsiteX23" fmla="*/ 9676 w 1499809"/>
                                                                                                                                        <a:gd name="connsiteY23" fmla="*/ 1313542 h 2861733"/>
                                                                                                                                        <a:gd name="connsiteX24" fmla="*/ 82247 w 1499809"/>
                                                                                                                                        <a:gd name="connsiteY24" fmla="*/ 1560285 h 2861733"/>
                                                                                                                                        <a:gd name="connsiteX25" fmla="*/ 82247 w 1499809"/>
                                                                                                                                        <a:gd name="connsiteY25" fmla="*/ 1705428 h 2861733"/>
                                                                                                                                        <a:gd name="connsiteX26" fmla="*/ 96762 w 1499809"/>
                                                                                                                                        <a:gd name="connsiteY26" fmla="*/ 1836057 h 2861733"/>
                                                                                                                                        <a:gd name="connsiteX27" fmla="*/ 183847 w 1499809"/>
                                                                                                                                        <a:gd name="connsiteY27" fmla="*/ 2024742 h 2861733"/>
                                                                                                                                        <a:gd name="connsiteX28" fmla="*/ 183847 w 1499809"/>
                                                                                                                                        <a:gd name="connsiteY28" fmla="*/ 2126342 h 2861733"/>
                                                                                                                                        <a:gd name="connsiteX29" fmla="*/ 183847 w 1499809"/>
                                                                                                                                        <a:gd name="connsiteY29" fmla="*/ 2286000 h 2861733"/>
                                                                                                                                        <a:gd name="connsiteX30" fmla="*/ 198362 w 1499809"/>
                                                                                                                                        <a:gd name="connsiteY30" fmla="*/ 2416628 h 2861733"/>
                                                                                                                                        <a:gd name="connsiteX31" fmla="*/ 198362 w 1499809"/>
                                                                                                                                        <a:gd name="connsiteY31" fmla="*/ 2561771 h 2861733"/>
                                                                                                                                        <a:gd name="connsiteX32" fmla="*/ 169333 w 1499809"/>
                                                                                                                                        <a:gd name="connsiteY32" fmla="*/ 2692400 h 2861733"/>
                                                                                                                                        <a:gd name="connsiteX33" fmla="*/ 154819 w 1499809"/>
                                                                                                                                        <a:gd name="connsiteY33" fmla="*/ 2779485 h 2861733"/>
                                                                                                                                        <a:gd name="connsiteX34" fmla="*/ 299962 w 1499809"/>
                                                                                                                                        <a:gd name="connsiteY34" fmla="*/ 2852057 h 2861733"/>
                                                                                                                                        <a:gd name="connsiteX35" fmla="*/ 343504 w 1499809"/>
                                                                                                                                        <a:gd name="connsiteY35" fmla="*/ 2721428 h 2861733"/>
                                                                                                                                        <a:gd name="connsiteX36" fmla="*/ 445104 w 1499809"/>
                                                                                                                                        <a:gd name="connsiteY36" fmla="*/ 2227942 h 2861733"/>
                                                                                                                                        <a:gd name="connsiteX37" fmla="*/ 401562 w 1499809"/>
                                                                                                                                        <a:gd name="connsiteY37" fmla="*/ 1676400 h 2861733"/>
                                                                                                                                        <a:gd name="connsiteX38" fmla="*/ 372533 w 1499809"/>
                                                                                                                                        <a:gd name="connsiteY38" fmla="*/ 1313542 h 2861733"/>
                                                                                                                                        <a:gd name="connsiteX39" fmla="*/ 633790 w 1499809"/>
                                                                                                                                        <a:gd name="connsiteY39" fmla="*/ 1284514 h 2861733"/>
                                                                                                                                        <a:gd name="connsiteX40" fmla="*/ 807962 w 1499809"/>
                                                                                                                                        <a:gd name="connsiteY40" fmla="*/ 1516742 h 2861733"/>
                                                                                                                                        <a:gd name="connsiteX41" fmla="*/ 1040190 w 1499809"/>
                                                                                                                                        <a:gd name="connsiteY41" fmla="*/ 1705428 h 2861733"/>
                                                                                                                                        <a:gd name="connsiteX42" fmla="*/ 1272419 w 1499809"/>
                                                                                                                                        <a:gd name="connsiteY42" fmla="*/ 1734457 h 2861733"/>
                                                                                                                                        <a:gd name="connsiteX43" fmla="*/ 1461104 w 1499809"/>
                                                                                                                                        <a:gd name="connsiteY43" fmla="*/ 1618342 h 2861733"/>
                                                                                                                                        <a:gd name="connsiteX44" fmla="*/ 1490133 w 1499809"/>
                                                                                                                                        <a:gd name="connsiteY44" fmla="*/ 1502228 h 2861733"/>
                                                                                                                                      </a:gdLst>
                                                                                                                                      <a:ahLst/>
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</a:cxn>
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<a:path w="1499809" h="2861733">
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<a:pt x="1490133" y="1502228"/>
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480457" y="1436914"/>
                                                                                                                                            <a:pt x="1439333" y="1299028"/>
                                                                                                                                            <a:pt x="1403047" y="12264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366761" y="1153886"/>
                                                                                                                                            <a:pt x="1294190" y="1134533"/>
                                                                                                                                            <a:pt x="1272419" y="10668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250648" y="999067"/>
                                                                                                                                            <a:pt x="1270000" y="887790"/>
                                                                                                                                            <a:pt x="1272419" y="8200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274838" y="752324"/>
                                                                                                                                            <a:pt x="1279676" y="723295"/>
                                                                                                                                            <a:pt x="1286933" y="6604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294190" y="597505"/>
                                                                                                                                            <a:pt x="1320800" y="505580"/>
                                                                                                                                            <a:pt x="1315962" y="442685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311124" y="379790"/>
                                                                                                                                            <a:pt x="1286933" y="299961"/>
                                                                                                                                            <a:pt x="1257904" y="2830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228875" y="266095"/>
                                                                                                                                            <a:pt x="1178076" y="304799"/>
                                                                                                                                            <a:pt x="1141790" y="341085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105504" y="377371"/>
                                                                                                                                            <a:pt x="1076476" y="464456"/>
                                                                                                                                            <a:pt x="1040190" y="5007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003904" y="537028"/>
                                                                                                                                            <a:pt x="960362" y="558800"/>
                                                                                                                                            <a:pt x="924076" y="5588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887790" y="558800"/>
                                                                                                                                            <a:pt x="882952" y="515256"/>
                                                                                                                                            <a:pt x="822476" y="5007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762000" y="486228"/>
                                                                                                                                            <a:pt x="619276" y="491066"/>
                                                                                                                                            <a:pt x="561219" y="471714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503162" y="452362"/>
                                                                                                                                            <a:pt x="488647" y="411237"/>
                                                                                                                                            <a:pt x="474133" y="3846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459619" y="358019"/>
                                                                                                                                            <a:pt x="483809" y="338666"/>
                                                                                                                                            <a:pt x="474133" y="3120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464457" y="285447"/>
                                                                                                                                            <a:pt x="433009" y="258838"/>
                                                                                                                                            <a:pt x="416076" y="224971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399143" y="191104"/>
                                                                                                                                            <a:pt x="401562" y="145143"/>
                                                                                                                                            <a:pt x="372533" y="1088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343504" y="72571"/>
                                                                                                                                            <a:pt x="280609" y="0"/>
                                                                                                                                            <a:pt x="241904" y="72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203199" y="14514"/>
                                                                                                                                            <a:pt x="157237" y="94343"/>
                                                                                                                                            <a:pt x="140304" y="1524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23371" y="210457"/>
                                                                                                                                            <a:pt x="135466" y="280610"/>
                                                                                                                                            <a:pt x="140304" y="3556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45142" y="430590"/>
                                                                                                                                            <a:pt x="162076" y="529771"/>
                                                                                                                                            <a:pt x="169333" y="6023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76590" y="674913"/>
                                                                                                                                            <a:pt x="198361" y="737809"/>
                                                                                                                                            <a:pt x="183847" y="7910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69333" y="844247"/>
                                                                                                                                            <a:pt x="108856" y="878114"/>
                                                                                                                                            <a:pt x="82247" y="9216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55637" y="965200"/>
                                                                                                                                            <a:pt x="36285" y="986971"/>
                                                                                                                                            <a:pt x="24190" y="1052285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2095" y="1117599"/>
                                                                                                                                            <a:pt x="0" y="1228875"/>
                                                                                                                                            <a:pt x="9676" y="13135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9352" y="1398209"/>
                                                                                                                                            <a:pt x="70152" y="1494971"/>
                                                                                                                                            <a:pt x="82247" y="1560285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94342" y="1625599"/>
                                                                                                                                            <a:pt x="79828" y="1659466"/>
                                                                                                                                            <a:pt x="82247" y="17054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84666" y="1751390"/>
                                                                                                                                            <a:pt x="79829" y="1782838"/>
                                                                                                                                            <a:pt x="96762" y="18360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13695" y="1889276"/>
                                                                                                                                            <a:pt x="169333" y="1976361"/>
                                                                                                                                            <a:pt x="183847" y="20247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98361" y="2073123"/>
                                                                                                                                            <a:pt x="183847" y="2126342"/>
                                                                                                                                            <a:pt x="183847" y="21263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83847" y="2169885"/>
                                                                                                                                            <a:pt x="181428" y="2237619"/>
                                                                                                                                            <a:pt x="183847" y="22860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86266" y="2334381"/>
                                                                                                                                            <a:pt x="195943" y="2370666"/>
                                                                                                                                            <a:pt x="198362" y="24166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200781" y="2462590"/>
                                                                                                                                            <a:pt x="203200" y="2515809"/>
                                                                                                                                            <a:pt x="198362" y="2561771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93524" y="2607733"/>
                                                                                                                                            <a:pt x="176590" y="2656114"/>
                                                                                                                                            <a:pt x="169333" y="26924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62076" y="2728686"/>
                                                                                                                                            <a:pt x="133048" y="2752876"/>
                                                                                                                                            <a:pt x="154819" y="2779485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76590" y="2806094"/>
                                                                                                                                            <a:pt x="268514" y="2861733"/>
                                                                                                                                            <a:pt x="299962" y="28520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331410" y="2842381"/>
                                                                                                                                            <a:pt x="319314" y="2825447"/>
                                                                                                                                            <a:pt x="343504" y="27214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367694" y="2617409"/>
                                                                                                                                            <a:pt x="435428" y="2402113"/>
                                                                                                                                            <a:pt x="445104" y="22279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454780" y="2053771"/>
                                                                                                                                            <a:pt x="413657" y="1828800"/>
                                                                                                                                            <a:pt x="401562" y="1676400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389467" y="1524000"/>
                                                                                                                                            <a:pt x="333828" y="1378856"/>
                                                                                                                                            <a:pt x="372533" y="13135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411238" y="1248228"/>
                                                                                                                                            <a:pt x="561219" y="1250647"/>
                                                                                                                                            <a:pt x="633790" y="1284514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706361" y="1318381"/>
                                                                                                                                            <a:pt x="740229" y="1446590"/>
                                                                                                                                            <a:pt x="807962" y="15167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875695" y="1586894"/>
                                                                                                                                            <a:pt x="962781" y="1669142"/>
                                                                                                                                            <a:pt x="1040190" y="17054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117599" y="1741714"/>
                                                                                                                                            <a:pt x="1202267" y="1748971"/>
                                                                                                                                            <a:pt x="1272419" y="1734457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342571" y="1719943"/>
                                                                                                                                            <a:pt x="1424818" y="1654628"/>
                                                                                                                                            <a:pt x="1461104" y="1618342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<a:pt x="1497390" y="1582056"/>
                                                                                                                                            <a:pt x="1499809" y="1567542"/>
                                                                                                                                            <a:pt x="1490133" y="1502228"/>
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</a:pathLst>
                                                                                                                                    </a:custGeom>
                                                                                                                                    <a:grpFill/>
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</a:ln>
                                                                                                                                  </p:spPr>
                                                                                                                                  <p:style>
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</a:lnRef>
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</a:fillRef>
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</a:effectRef>
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</a:fontRef>
                                                                                                                                  </p:style>
                                                                                                                                  <p:txBody>
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<a:lstStyle/>
                                                                                                                                    <a:p>
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</a:pPr>
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</a:p>
                                                                                                                                  </p:txBody>
                                                                                                                                </p:sp>
                                                                                                                                <p:grpSp>
                                                                                                                                  <p:nvGrpSpPr>
                                                                                                                                    <p:cNvPr id="507" name="Группа 216"/>
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<p:nvPr/>
                                                                                                                                  </p:nvGrpSpPr>
                                                                                                                                  <p:grpSpPr>
                                                                                                                                    <a:xfrm>
      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      </a:xfrm>
                                                                                                                                    <a:grpFill/>
                                                                                                                                  </p:grpSpPr>
                                                                                                                                  <p:sp>
                                                                                                                                    <p:nvSpPr>
                                                                                                                                      <p:cNvPr id="508" name="Полилиния 145"/>
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SpPr>
                                                                                                                                    <p:spPr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-15692361" y="-2491619"/>
                                                                                                                                        <a:ext cx="979713" cy="1823962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<a:gd name="connsiteX0" fmla="*/ 945847 w 979713"/>
                                                                                                                                          <a:gd name="connsiteY0" fmla="*/ 590248 h 1823962"/>
                                                                                                                                          <a:gd name="connsiteX1" fmla="*/ 757161 w 979713"/>
                                                                                                                                          <a:gd name="connsiteY1" fmla="*/ 328990 h 1823962"/>
                                                                                                                                          <a:gd name="connsiteX2" fmla="*/ 612018 w 979713"/>
                                                                                                                                          <a:gd name="connsiteY2" fmla="*/ 183848 h 1823962"/>
                                                                                                                                          <a:gd name="connsiteX3" fmla="*/ 481390 w 979713"/>
                                                                                                                                          <a:gd name="connsiteY3" fmla="*/ 38705 h 1823962"/>
                                                                                                                                          <a:gd name="connsiteX4" fmla="*/ 220132 w 979713"/>
                                                                                                                                          <a:gd name="connsiteY4" fmla="*/ 38705 h 1823962"/>
                                                                                                                                          <a:gd name="connsiteX5" fmla="*/ 31447 w 979713"/>
                                                                                                                                          <a:gd name="connsiteY5" fmla="*/ 270933 h 1823962"/>
                                                                                                                                          <a:gd name="connsiteX6" fmla="*/ 31447 w 979713"/>
                                                                                                                                          <a:gd name="connsiteY6" fmla="*/ 561219 h 1823962"/>
                                                                                                                                          <a:gd name="connsiteX7" fmla="*/ 16932 w 979713"/>
                                                                                                                                          <a:gd name="connsiteY7" fmla="*/ 909562 h 1823962"/>
                                                                                                                                          <a:gd name="connsiteX8" fmla="*/ 31447 w 979713"/>
                                                                                                                                          <a:gd name="connsiteY8" fmla="*/ 1156305 h 1823962"/>
                                                                                                                                          <a:gd name="connsiteX9" fmla="*/ 60475 w 979713"/>
                                                                                                                                          <a:gd name="connsiteY9" fmla="*/ 1344990 h 1823962"/>
                                                                                                                                          <a:gd name="connsiteX10" fmla="*/ 74990 w 979713"/>
                                                                                                                                          <a:gd name="connsiteY10" fmla="*/ 1504648 h 1823962"/>
                                                                                                                                          <a:gd name="connsiteX11" fmla="*/ 31447 w 979713"/>
                                                                                                                                          <a:gd name="connsiteY11" fmla="*/ 1620762 h 1823962"/>
                                                                                                                                          <a:gd name="connsiteX12" fmla="*/ 60475 w 979713"/>
                                                                                                                                          <a:gd name="connsiteY12" fmla="*/ 1751390 h 1823962"/>
                                                                                                                                          <a:gd name="connsiteX13" fmla="*/ 234647 w 979713"/>
                                                                                                                                          <a:gd name="connsiteY13" fmla="*/ 1794933 h 1823962"/>
                                                                                                                                          <a:gd name="connsiteX14" fmla="*/ 423332 w 979713"/>
                                                                                                                                          <a:gd name="connsiteY14" fmla="*/ 1780419 h 1823962"/>
                                                                                                                                          <a:gd name="connsiteX15" fmla="*/ 655561 w 979713"/>
                                                                                                                                          <a:gd name="connsiteY15" fmla="*/ 1533676 h 1823962"/>
                                                                                                                                          <a:gd name="connsiteX16" fmla="*/ 931332 w 979713"/>
                                                                                                                                          <a:gd name="connsiteY16" fmla="*/ 1185333 h 1823962"/>
                                                                                                                                          <a:gd name="connsiteX17" fmla="*/ 945847 w 979713"/>
                                                                                                                                          <a:gd name="connsiteY17" fmla="*/ 778933 h 1823962"/>
                                                                                                                                          <a:gd name="connsiteX18" fmla="*/ 945847 w 979713"/>
                                                                                                                                          <a:gd name="connsiteY18" fmla="*/ 590248 h 1823962"/>
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<a:path w="979713" h="1823962">
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<a:pt x="945847" y="590248"/>
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914399" y="515258"/>
                                                                                                                                              <a:pt x="812799" y="396723"/>
                                                                                                                                              <a:pt x="757161" y="328990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701523" y="261257"/>
                                                                                                                                              <a:pt x="657980" y="232229"/>
                                                                                                                                              <a:pt x="612018" y="183848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566056" y="135467"/>
                                                                                                                                              <a:pt x="546704" y="62895"/>
                                                                                                                                              <a:pt x="481390" y="38705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416076" y="14515"/>
                                                                                                                                              <a:pt x="295122" y="0"/>
                                                                                                                                              <a:pt x="220132" y="38705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145141" y="77410"/>
                                                                                                                                              <a:pt x="62894" y="183847"/>
                                                                                                                                              <a:pt x="31447" y="270933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0" y="358019"/>
                                                                                                                                              <a:pt x="33866" y="454781"/>
                                                                                                                                              <a:pt x="31447" y="561219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29028" y="667657"/>
                                                                                                                                              <a:pt x="16932" y="810381"/>
                                                                                                                                              <a:pt x="16932" y="909562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16932" y="1008743"/>
                                                                                                                                              <a:pt x="24190" y="1083734"/>
                                                                                                                                              <a:pt x="31447" y="1156305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38704" y="1228876"/>
                                                                                                                                              <a:pt x="53218" y="1286933"/>
                                                                                                                                              <a:pt x="60475" y="1344990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67732" y="1403047"/>
                                                                                                                                              <a:pt x="79828" y="1458686"/>
                                                                                                                                              <a:pt x="74990" y="1504648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70152" y="1550610"/>
                                                                                                                                              <a:pt x="33866" y="1579638"/>
                                                                                                                                              <a:pt x="31447" y="1620762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29028" y="1661886"/>
                                                                                                                                              <a:pt x="26608" y="1722361"/>
                                                                                                                                              <a:pt x="60475" y="1751390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94342" y="1780418"/>
                                                                                                                                              <a:pt x="174171" y="1790095"/>
                                                                                                                                              <a:pt x="234647" y="1794933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295123" y="1799771"/>
                                                                                                                                              <a:pt x="353180" y="1823962"/>
                                                                                                                                              <a:pt x="423332" y="1780419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493484" y="1736876"/>
                                                                                                                                              <a:pt x="570894" y="1632857"/>
                                                                                                                                              <a:pt x="655561" y="1533676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740228" y="1434495"/>
                                                                                                                                              <a:pt x="882951" y="1311123"/>
                                                                                                                                              <a:pt x="931332" y="1185333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979713" y="1059543"/>
                                                                                                                                              <a:pt x="941009" y="878114"/>
                                                                                                                                              <a:pt x="945847" y="778933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<a:pt x="950685" y="679752"/>
                                                                                                                                              <a:pt x="977295" y="665238"/>
                                                                                                                                              <a:pt x="945847" y="590248"/>
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</a:ln>
                                                                                                                                    </p:spPr>
                                                                                                                                    <p:style>
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</a:lnRef>
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</a:fontRef>
                                                                                                                                    </p:style>
                                                                                                                                    <p:txBody>
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<a:p>
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</a:p>
                                                                                                                                    </p:txBody>
                                                                                                                                  </p:sp>
                                                                                                                                  <p:grpSp>
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<p:cNvPr id="509" name="Группа 214"/>
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<p:nvPr/>
                                                                                                                                    </p:nvGrpSpPr>
                                                                                                                                    <p:grpSpPr>
                                                                                                                                      <a:xfrm>
        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        </a:xfrm>
                                                                                                                                      <a:grpFill/>
                                                                                                                                    </p:grpSpPr>
                                                                                                                                    <p:sp>
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<p:cNvPr id="510" name="Полилиния 509"/>
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<p: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-15590762" y="-2138438"/>
                                                                                                                                          <a:ext cx="1526419" cy="2571447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<a:gd name="connsiteX0" fmla="*/ 1511905 w 1526419"/>
                                                                                                                                            <a:gd name="connsiteY0" fmla="*/ 498324 h 2571447"/>
                                                                                                                                            <a:gd name="connsiteX1" fmla="*/ 1323219 w 1526419"/>
                                                                                                                                            <a:gd name="connsiteY1" fmla="*/ 280609 h 2571447"/>
                                                                                                                                            <a:gd name="connsiteX2" fmla="*/ 1149048 w 1526419"/>
                                                                                                                                            <a:gd name="connsiteY2" fmla="*/ 33867 h 2571447"/>
                                                                                                                                            <a:gd name="connsiteX3" fmla="*/ 1018419 w 1526419"/>
                                                                                                                                            <a:gd name="connsiteY3" fmla="*/ 77409 h 2571447"/>
                                                                                                                                            <a:gd name="connsiteX4" fmla="*/ 844248 w 1526419"/>
                                                                                                                                            <a:gd name="connsiteY4" fmla="*/ 164495 h 2571447"/>
                                                                                                                                            <a:gd name="connsiteX5" fmla="*/ 757162 w 1526419"/>
                                                                                                                                            <a:gd name="connsiteY5" fmla="*/ 222552 h 2571447"/>
                                                                                                                                            <a:gd name="connsiteX6" fmla="*/ 786191 w 1526419"/>
                                                                                                                                            <a:gd name="connsiteY6" fmla="*/ 411238 h 2571447"/>
                                                                                                                                            <a:gd name="connsiteX7" fmla="*/ 713619 w 1526419"/>
                                                                                                                                            <a:gd name="connsiteY7" fmla="*/ 628952 h 2571447"/>
                                                                                                                                            <a:gd name="connsiteX8" fmla="*/ 699105 w 1526419"/>
                                                                                                                                            <a:gd name="connsiteY8" fmla="*/ 832152 h 2571447"/>
                                                                                                                                            <a:gd name="connsiteX9" fmla="*/ 553962 w 1526419"/>
                                                                                                                                            <a:gd name="connsiteY9" fmla="*/ 890209 h 2571447"/>
                                                                                                                                            <a:gd name="connsiteX10" fmla="*/ 408819 w 1526419"/>
                                                                                                                                            <a:gd name="connsiteY10" fmla="*/ 1078895 h 2571447"/>
                                                                                                                                            <a:gd name="connsiteX11" fmla="*/ 321733 w 1526419"/>
                                                                                                                                            <a:gd name="connsiteY11" fmla="*/ 1238552 h 2571447"/>
                                                                                                                                            <a:gd name="connsiteX12" fmla="*/ 307219 w 1526419"/>
                                                                                                                                            <a:gd name="connsiteY12" fmla="*/ 1325638 h 2571447"/>
                                                                                                                                            <a:gd name="connsiteX13" fmla="*/ 133048 w 1526419"/>
                                                                                                                                            <a:gd name="connsiteY13" fmla="*/ 1398209 h 2571447"/>
                                                                                                                                            <a:gd name="connsiteX14" fmla="*/ 31448 w 1526419"/>
                                                                                                                                            <a:gd name="connsiteY14" fmla="*/ 1877181 h 2571447"/>
                                                                                                                                            <a:gd name="connsiteX15" fmla="*/ 16933 w 1526419"/>
                                                                                                                                            <a:gd name="connsiteY15" fmla="*/ 2283581 h 2571447"/>
                                                                                                                                            <a:gd name="connsiteX16" fmla="*/ 133048 w 1526419"/>
                                                                                                                                            <a:gd name="connsiteY16" fmla="*/ 2414209 h 2571447"/>
                                                                                                                                            <a:gd name="connsiteX17" fmla="*/ 321733 w 1526419"/>
                                                                                                                                            <a:gd name="connsiteY17" fmla="*/ 2385181 h 2571447"/>
                                                                                                                                            <a:gd name="connsiteX18" fmla="*/ 582991 w 1526419"/>
                                                                                                                                            <a:gd name="connsiteY18" fmla="*/ 2501295 h 2571447"/>
                                                                                                                                            <a:gd name="connsiteX19" fmla="*/ 844248 w 1526419"/>
                                                                                                                                            <a:gd name="connsiteY19" fmla="*/ 2559352 h 2571447"/>
                                                                                                                                            <a:gd name="connsiteX20" fmla="*/ 1061962 w 1526419"/>
                                                                                                                                            <a:gd name="connsiteY20" fmla="*/ 2428724 h 2571447"/>
                                                                                                                                            <a:gd name="connsiteX21" fmla="*/ 1236133 w 1526419"/>
                                                                                                                                            <a:gd name="connsiteY21" fmla="*/ 2152952 h 2571447"/>
                                                                                                                                            <a:gd name="connsiteX22" fmla="*/ 1250648 w 1526419"/>
                                                                                                                                            <a:gd name="connsiteY22" fmla="*/ 1877181 h 2571447"/>
                                                                                                                                            <a:gd name="connsiteX23" fmla="*/ 1395791 w 1526419"/>
                                                                                                                                            <a:gd name="connsiteY23" fmla="*/ 1586895 h 2571447"/>
                                                                                                                                            <a:gd name="connsiteX24" fmla="*/ 1468362 w 1526419"/>
                                                                                                                                            <a:gd name="connsiteY24" fmla="*/ 1282095 h 2571447"/>
                                                                                                                                            <a:gd name="connsiteX25" fmla="*/ 1381276 w 1526419"/>
                                                                                                                                            <a:gd name="connsiteY25" fmla="*/ 1064381 h 2571447"/>
                                                                                                                                            <a:gd name="connsiteX26" fmla="*/ 1410305 w 1526419"/>
                                                                                                                                            <a:gd name="connsiteY26" fmla="*/ 745067 h 2571447"/>
                                                                                                                                            <a:gd name="connsiteX27" fmla="*/ 1511905 w 1526419"/>
                                                                                                                                            <a:gd name="connsiteY27" fmla="*/ 498324 h 2571447"/>
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<a:path w="1526419" h="2571447">
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<a:pt x="1511905" y="498324"/>
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97391" y="420914"/>
                                                                                                                                                <a:pt x="1383695" y="358018"/>
                                                                                                                                                <a:pt x="1323219" y="28060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62743" y="203200"/>
                                                                                                                                                <a:pt x="1199848" y="67734"/>
                                                                                                                                                <a:pt x="1149048" y="3386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098248" y="0"/>
                                                                                                                                                <a:pt x="1069219" y="55638"/>
                                                                                                                                                <a:pt x="1018419" y="7740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67619" y="99180"/>
                                                                                                                                                <a:pt x="887791" y="140305"/>
                                                                                                                                                <a:pt x="844248" y="1644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00705" y="188685"/>
                                                                                                                                                <a:pt x="766838" y="181428"/>
                                                                                                                                                <a:pt x="757162" y="22255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47486" y="263676"/>
                                                                                                                                                <a:pt x="793448" y="343505"/>
                                                                                                                                                <a:pt x="786191" y="4112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778934" y="478971"/>
                                                                                                                                                <a:pt x="728133" y="558800"/>
                                                                                                                                                <a:pt x="713619" y="62895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99105" y="699104"/>
                                                                                                                                                <a:pt x="725714" y="788609"/>
                                                                                                                                                <a:pt x="699105" y="83215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72495" y="875695"/>
                                                                                                                                                <a:pt x="602343" y="849085"/>
                                                                                                                                                <a:pt x="553962" y="89020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505581" y="931333"/>
                                                                                                                                                <a:pt x="447524" y="1020838"/>
                                                                                                                                                <a:pt x="408819" y="10788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70114" y="1136952"/>
                                                                                                                                                <a:pt x="338666" y="1197428"/>
                                                                                                                                                <a:pt x="321733" y="123855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04800" y="1279676"/>
                                                                                                                                                <a:pt x="338666" y="1299029"/>
                                                                                                                                                <a:pt x="307219" y="1325638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275772" y="1352247"/>
                                                                                                                                                <a:pt x="179010" y="1306285"/>
                                                                                                                                                <a:pt x="133048" y="139820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87086" y="1490133"/>
                                                                                                                                                <a:pt x="50800" y="1729619"/>
                                                                                                                                                <a:pt x="31448" y="18771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096" y="2024743"/>
                                                                                                                                                <a:pt x="0" y="2194076"/>
                                                                                                                                                <a:pt x="16933" y="22835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3866" y="2373086"/>
                                                                                                                                                <a:pt x="82248" y="2397276"/>
                                                                                                                                                <a:pt x="133048" y="2414209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83848" y="2431142"/>
                                                                                                                                                <a:pt x="246742" y="2370667"/>
                                                                                                                                                <a:pt x="321733" y="23851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396724" y="2399695"/>
                                                                                                                                                <a:pt x="495905" y="2472267"/>
                                                                                                                                                <a:pt x="582991" y="25012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670077" y="2530324"/>
                                                                                                                                                <a:pt x="764420" y="2571447"/>
                                                                                                                                                <a:pt x="844248" y="255935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924076" y="2547257"/>
                                                                                                                                                <a:pt x="996648" y="2496457"/>
                                                                                                                                                <a:pt x="1061962" y="242872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127276" y="2360991"/>
                                                                                                                                                <a:pt x="1204685" y="2244876"/>
                                                                                                                                                <a:pt x="1236133" y="2152952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67581" y="2061028"/>
                                                                                                                                                <a:pt x="1224038" y="1971524"/>
                                                                                                                                                <a:pt x="1250648" y="18771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277258" y="1782838"/>
                                                                                                                                                <a:pt x="1359505" y="1686076"/>
                                                                                                                                                <a:pt x="1395791" y="15868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32077" y="1487714"/>
                                                                                                                                                <a:pt x="1470781" y="1369181"/>
                                                                                                                                                <a:pt x="1468362" y="1282095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65943" y="1195009"/>
                                                                                                                                                <a:pt x="1390952" y="1153886"/>
                                                                                                                                                <a:pt x="1381276" y="1064381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371600" y="974876"/>
                                                                                                                                                <a:pt x="1390953" y="841829"/>
                                                                                                                                                <a:pt x="1410305" y="745067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<a:pt x="1429657" y="648305"/>
                                                                                                                                                <a:pt x="1526419" y="575734"/>
                                                                                                                                                <a:pt x="1511905" y="498324"/>
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</a:ln>
                                                                                                                                      </p:spPr>
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</p:style>
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</a:p>
                                                                                                                                      </p:txBody>
                                                                                                                                    </p:sp>
                                                                                                                                    <p:grpSp>
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<p:cNvPr id="511" name="Группа 212"/>
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<p:sp>
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<p:cNvPr id="512" name="Полилиния 511"/>
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-16219714" y="-846667"/>
                                                                                                                                            <a:ext cx="824895" cy="1836058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<a:gd name="connsiteX0" fmla="*/ 50800 w 880533"/>
                                                                                                                                              <a:gd name="connsiteY0" fmla="*/ 1560285 h 1780419"/>
                                                                                                                                              <a:gd name="connsiteX1" fmla="*/ 7257 w 880533"/>
                                                                                                                                              <a:gd name="connsiteY1" fmla="*/ 1269999 h 1780419"/>
                                                                                                                                              <a:gd name="connsiteX2" fmla="*/ 21771 w 880533"/>
                                                                                                                                              <a:gd name="connsiteY2" fmla="*/ 1008742 h 1780419"/>
                                                                                                                                              <a:gd name="connsiteX3" fmla="*/ 137885 w 880533"/>
                                                                                                                                              <a:gd name="connsiteY3" fmla="*/ 878114 h 1780419"/>
                                                                                                                                              <a:gd name="connsiteX4" fmla="*/ 312057 w 880533"/>
                                                                                                                                              <a:gd name="connsiteY4" fmla="*/ 689428 h 1780419"/>
                                                                                                                                              <a:gd name="connsiteX5" fmla="*/ 428171 w 880533"/>
                                                                                                                                              <a:gd name="connsiteY5" fmla="*/ 573314 h 1780419"/>
                                                                                                                                              <a:gd name="connsiteX6" fmla="*/ 486228 w 880533"/>
                                                                                                                                              <a:gd name="connsiteY6" fmla="*/ 355599 h 1780419"/>
                                                                                                                                              <a:gd name="connsiteX7" fmla="*/ 471714 w 880533"/>
                                                                                                                                              <a:gd name="connsiteY7" fmla="*/ 224971 h 1780419"/>
                                                                                                                                              <a:gd name="connsiteX8" fmla="*/ 573314 w 880533"/>
                                                                                                                                              <a:gd name="connsiteY8" fmla="*/ 79828 h 1780419"/>
                                                                                                                                              <a:gd name="connsiteX9" fmla="*/ 732971 w 880533"/>
                                                                                                                                              <a:gd name="connsiteY9" fmla="*/ 21771 h 1780419"/>
                                                                                                                                              <a:gd name="connsiteX10" fmla="*/ 878114 w 880533"/>
                                                                                                                                              <a:gd name="connsiteY10" fmla="*/ 21771 h 1780419"/>
                                                                                                                                              <a:gd name="connsiteX11" fmla="*/ 718457 w 880533"/>
                                                                                                                                              <a:gd name="connsiteY11" fmla="*/ 152399 h 1780419"/>
                                                                                                                                              <a:gd name="connsiteX12" fmla="*/ 762000 w 880533"/>
                                                                                                                                              <a:gd name="connsiteY12" fmla="*/ 428171 h 1780419"/>
                                                                                                                                              <a:gd name="connsiteX13" fmla="*/ 776514 w 880533"/>
                                                                                                                                              <a:gd name="connsiteY13" fmla="*/ 616857 h 1780419"/>
                                                                                                                                              <a:gd name="connsiteX14" fmla="*/ 703943 w 880533"/>
                                                                                                                                              <a:gd name="connsiteY14" fmla="*/ 776514 h 1780419"/>
                                                                                                                                              <a:gd name="connsiteX15" fmla="*/ 703943 w 880533"/>
                                                                                                                                              <a:gd name="connsiteY15" fmla="*/ 1037771 h 1780419"/>
                                                                                                                                              <a:gd name="connsiteX16" fmla="*/ 558800 w 880533"/>
                                                                                                                                              <a:gd name="connsiteY16" fmla="*/ 1400628 h 1780419"/>
                                                                                                                                              <a:gd name="connsiteX17" fmla="*/ 587828 w 880533"/>
                                                                                                                                              <a:gd name="connsiteY17" fmla="*/ 1734457 h 1780419"/>
                                                                                                                                              <a:gd name="connsiteX18" fmla="*/ 224971 w 880533"/>
                                                                                                                                              <a:gd name="connsiteY18" fmla="*/ 1676399 h 1780419"/>
                                                                                                                                              <a:gd name="connsiteX19" fmla="*/ 50800 w 880533"/>
                                                                                                                                              <a:gd name="connsiteY19" fmla="*/ 1560285 h 1780419"/>
                                                                                                                                              <a:gd name="connsiteX0" fmla="*/ 50800 w 880533"/>
                                                                                                                                              <a:gd name="connsiteY0" fmla="*/ 1572381 h 1792515"/>
                                                                                                                                              <a:gd name="connsiteX1" fmla="*/ 7257 w 880533"/>
                                                                                                                                              <a:gd name="connsiteY1" fmla="*/ 1282095 h 1792515"/>
                                                                                                                                              <a:gd name="connsiteX2" fmla="*/ 21771 w 880533"/>
                                                                                                                                              <a:gd name="connsiteY2" fmla="*/ 1020838 h 1792515"/>
                                                                                                                                              <a:gd name="connsiteX3" fmla="*/ 137885 w 880533"/>
                                                                                                                                              <a:gd name="connsiteY3" fmla="*/ 890210 h 1792515"/>
                                                                                                                                              <a:gd name="connsiteX4" fmla="*/ 312057 w 880533"/>
                                                                                                                                              <a:gd name="connsiteY4" fmla="*/ 701524 h 1792515"/>
                                                                                                                                              <a:gd name="connsiteX5" fmla="*/ 428171 w 880533"/>
                                                                                                                                              <a:gd name="connsiteY5" fmla="*/ 585410 h 1792515"/>
                                                                                                                                              <a:gd name="connsiteX6" fmla="*/ 486228 w 880533"/>
                                                                                                                                              <a:gd name="connsiteY6" fmla="*/ 367695 h 1792515"/>
                                                                                                                                              <a:gd name="connsiteX7" fmla="*/ 471714 w 880533"/>
                                                                                                                                              <a:gd name="connsiteY7" fmla="*/ 237067 h 1792515"/>
                                                                                                                                              <a:gd name="connsiteX8" fmla="*/ 515257 w 880533"/>
                                                                                                                                              <a:gd name="connsiteY8" fmla="*/ 33867 h 1792515"/>
                                                                                                                                              <a:gd name="connsiteX9" fmla="*/ 732971 w 880533"/>
                                                                                                                                              <a:gd name="connsiteY9" fmla="*/ 33867 h 1792515"/>
                                                                                                                                              <a:gd name="connsiteX10" fmla="*/ 878114 w 880533"/>
                                                                                                                                              <a:gd name="connsiteY10" fmla="*/ 33867 h 1792515"/>
                                                                                                                                              <a:gd name="connsiteX11" fmla="*/ 718457 w 880533"/>
                                                                                                                                              <a:gd name="connsiteY11" fmla="*/ 164495 h 1792515"/>
                                                                                                                                              <a:gd name="connsiteX12" fmla="*/ 762000 w 880533"/>
                                                                                                                                              <a:gd name="connsiteY12" fmla="*/ 440267 h 1792515"/>
                                                                                                                                              <a:gd name="connsiteX13" fmla="*/ 776514 w 880533"/>
                                                                                                                                              <a:gd name="connsiteY13" fmla="*/ 628953 h 1792515"/>
                                                                                                                                              <a:gd name="connsiteX14" fmla="*/ 703943 w 880533"/>
                                                                                                                                              <a:gd name="connsiteY14" fmla="*/ 788610 h 1792515"/>
                                                                                                                                              <a:gd name="connsiteX15" fmla="*/ 703943 w 880533"/>
                                                                                                                                              <a:gd name="connsiteY15" fmla="*/ 1049867 h 1792515"/>
                                                                                                                                              <a:gd name="connsiteX16" fmla="*/ 558800 w 880533"/>
                                                                                                                                              <a:gd name="connsiteY16" fmla="*/ 1412724 h 1792515"/>
                                                                                                                                              <a:gd name="connsiteX17" fmla="*/ 587828 w 880533"/>
                                                                                                                                              <a:gd name="connsiteY17" fmla="*/ 1746553 h 1792515"/>
                                                                                                                                              <a:gd name="connsiteX18" fmla="*/ 224971 w 880533"/>
                                                                                                                                              <a:gd name="connsiteY18" fmla="*/ 1688495 h 1792515"/>
                                                                                                                                              <a:gd name="connsiteX19" fmla="*/ 50800 w 880533"/>
                                                                                                                                              <a:gd name="connsiteY19" fmla="*/ 1572381 h 1792515"/>
                                                                                                                                              <a:gd name="connsiteX0" fmla="*/ 50800 w 880533"/>
                                                                                                                                              <a:gd name="connsiteY0" fmla="*/ 1572381 h 1792515"/>
                                                                                                                                              <a:gd name="connsiteX1" fmla="*/ 7257 w 880533"/>
                                                                                                                                              <a:gd name="connsiteY1" fmla="*/ 1282095 h 1792515"/>
                                                                                                                                              <a:gd name="connsiteX2" fmla="*/ 21771 w 880533"/>
                                                                                                                                              <a:gd name="connsiteY2" fmla="*/ 1020838 h 1792515"/>
                                                                                                                                              <a:gd name="connsiteX3" fmla="*/ 137885 w 880533"/>
                                                                                                                                              <a:gd name="connsiteY3" fmla="*/ 890210 h 1792515"/>
                                                                                                                                              <a:gd name="connsiteX4" fmla="*/ 312057 w 880533"/>
                                                                                                                                              <a:gd name="connsiteY4" fmla="*/ 701524 h 1792515"/>
                                                                                                                                              <a:gd name="connsiteX5" fmla="*/ 428171 w 880533"/>
                                                                                                                                              <a:gd name="connsiteY5" fmla="*/ 585410 h 1792515"/>
                                                                                                                                              <a:gd name="connsiteX6" fmla="*/ 486228 w 880533"/>
                                                                                                                                              <a:gd name="connsiteY6" fmla="*/ 367695 h 1792515"/>
                                                                                                                                              <a:gd name="connsiteX7" fmla="*/ 370114 w 880533"/>
                                                                                                                                              <a:gd name="connsiteY7" fmla="*/ 237067 h 1792515"/>
                                                                                                                                              <a:gd name="connsiteX8" fmla="*/ 515257 w 880533"/>
                                                                                                                                              <a:gd name="connsiteY8" fmla="*/ 33867 h 1792515"/>
                                                                                                                                              <a:gd name="connsiteX9" fmla="*/ 732971 w 880533"/>
                                                                                                                                              <a:gd name="connsiteY9" fmla="*/ 33867 h 1792515"/>
                                                                                                                                              <a:gd name="connsiteX10" fmla="*/ 878114 w 880533"/>
                                                                                                                                              <a:gd name="connsiteY10" fmla="*/ 33867 h 1792515"/>
                                                                                                                                              <a:gd name="connsiteX11" fmla="*/ 718457 w 880533"/>
                                                                                                                                              <a:gd name="connsiteY11" fmla="*/ 164495 h 1792515"/>
                                                                                                                                              <a:gd name="connsiteX12" fmla="*/ 762000 w 880533"/>
                                                                                                                                              <a:gd name="connsiteY12" fmla="*/ 440267 h 1792515"/>
                                                                                                                                              <a:gd name="connsiteX13" fmla="*/ 776514 w 880533"/>
                                                                                                                                              <a:gd name="connsiteY13" fmla="*/ 628953 h 1792515"/>
                                                                                                                                              <a:gd name="connsiteX14" fmla="*/ 703943 w 880533"/>
                                                                                                                                              <a:gd name="connsiteY14" fmla="*/ 788610 h 1792515"/>
                                                                                                                                              <a:gd name="connsiteX15" fmla="*/ 703943 w 880533"/>
                                                                                                                                              <a:gd name="connsiteY15" fmla="*/ 1049867 h 1792515"/>
                                                                                                                                              <a:gd name="connsiteX16" fmla="*/ 558800 w 880533"/>
                                                                                                                                              <a:gd name="connsiteY16" fmla="*/ 1412724 h 1792515"/>
                                                                                                                                              <a:gd name="connsiteX17" fmla="*/ 587828 w 880533"/>
                                                                                                                                              <a:gd name="connsiteY17" fmla="*/ 1746553 h 1792515"/>
                                                                                                                                              <a:gd name="connsiteX18" fmla="*/ 224971 w 880533"/>
                                                                                                                                              <a:gd name="connsiteY18" fmla="*/ 1688495 h 1792515"/>
                                                                                                                                              <a:gd name="connsiteX19" fmla="*/ 50800 w 880533"/>
                                                                                                                                              <a:gd name="connsiteY19" fmla="*/ 1572381 h 1792515"/>
                                                                                                                                              <a:gd name="connsiteX0" fmla="*/ 50800 w 880533"/>
                                                                                                                                              <a:gd name="connsiteY0" fmla="*/ 1572381 h 1792515"/>
                                                                                                                                              <a:gd name="connsiteX1" fmla="*/ 7257 w 880533"/>
                                                                                                                                              <a:gd name="connsiteY1" fmla="*/ 1282095 h 1792515"/>
                                                                                                                                              <a:gd name="connsiteX2" fmla="*/ 21771 w 880533"/>
                                                                                                                                              <a:gd name="connsiteY2" fmla="*/ 1020838 h 1792515"/>
                                                                                                                                              <a:gd name="connsiteX3" fmla="*/ 137885 w 880533"/>
                                                                                                                                              <a:gd name="connsiteY3" fmla="*/ 890210 h 1792515"/>
                                                                                                                                              <a:gd name="connsiteX4" fmla="*/ 312057 w 880533"/>
                                                                                                                                              <a:gd name="connsiteY4" fmla="*/ 701524 h 1792515"/>
                                                                                                                                              <a:gd name="connsiteX5" fmla="*/ 428171 w 880533"/>
                                                                                                                                              <a:gd name="connsiteY5" fmla="*/ 585410 h 1792515"/>
                                                                                                                                              <a:gd name="connsiteX6" fmla="*/ 384628 w 880533"/>
                                                                                                                                              <a:gd name="connsiteY6" fmla="*/ 411238 h 1792515"/>
                                                                                                                                              <a:gd name="connsiteX7" fmla="*/ 370114 w 880533"/>
                                                                                                                                              <a:gd name="connsiteY7" fmla="*/ 237067 h 1792515"/>
                                                                                                                                              <a:gd name="connsiteX8" fmla="*/ 515257 w 880533"/>
                                                                                                                                              <a:gd name="connsiteY8" fmla="*/ 33867 h 1792515"/>
                                                                                                                                              <a:gd name="connsiteX9" fmla="*/ 732971 w 880533"/>
                                                                                                                                              <a:gd name="connsiteY9" fmla="*/ 33867 h 1792515"/>
                                                                                                                                              <a:gd name="connsiteX10" fmla="*/ 878114 w 880533"/>
                                                                                                                                              <a:gd name="connsiteY10" fmla="*/ 33867 h 1792515"/>
                                                                                                                                              <a:gd name="connsiteX11" fmla="*/ 718457 w 880533"/>
                                                                                                                                              <a:gd name="connsiteY11" fmla="*/ 164495 h 1792515"/>
                                                                                                                                              <a:gd name="connsiteX12" fmla="*/ 762000 w 880533"/>
                                                                                                                                              <a:gd name="connsiteY12" fmla="*/ 440267 h 1792515"/>
                                                                                                                                              <a:gd name="connsiteX13" fmla="*/ 776514 w 880533"/>
                                                                                                                                              <a:gd name="connsiteY13" fmla="*/ 628953 h 1792515"/>
                                                                                                                                              <a:gd name="connsiteX14" fmla="*/ 703943 w 880533"/>
                                                                                                                                              <a:gd name="connsiteY14" fmla="*/ 788610 h 1792515"/>
                                                                                                                                              <a:gd name="connsiteX15" fmla="*/ 703943 w 880533"/>
                                                                                                                                              <a:gd name="connsiteY15" fmla="*/ 1049867 h 1792515"/>
                                                                                                                                              <a:gd name="connsiteX16" fmla="*/ 558800 w 880533"/>
                                                                                                                                              <a:gd name="connsiteY16" fmla="*/ 1412724 h 1792515"/>
                                                                                                                                              <a:gd name="connsiteX17" fmla="*/ 587828 w 880533"/>
                                                                                                                                              <a:gd name="connsiteY17" fmla="*/ 1746553 h 1792515"/>
                                                                                                                                              <a:gd name="connsiteX18" fmla="*/ 224971 w 880533"/>
                                                                                                                                              <a:gd name="connsiteY18" fmla="*/ 1688495 h 1792515"/>
                                                                                                                                              <a:gd name="connsiteX19" fmla="*/ 50800 w 880533"/>
                                                                                                                                              <a:gd name="connsiteY19" fmla="*/ 1572381 h 1792515"/>
                                                                                                                                              <a:gd name="connsiteX0" fmla="*/ 50800 w 880533"/>
                                                                                                                                              <a:gd name="connsiteY0" fmla="*/ 1615924 h 1836058"/>
                                                                                                                                              <a:gd name="connsiteX1" fmla="*/ 7257 w 880533"/>
                                                                                                                                              <a:gd name="connsiteY1" fmla="*/ 1325638 h 1836058"/>
                                                                                                                                              <a:gd name="connsiteX2" fmla="*/ 21771 w 880533"/>
                                                                                                                                              <a:gd name="connsiteY2" fmla="*/ 1064381 h 1836058"/>
                                                                                                                                              <a:gd name="connsiteX3" fmla="*/ 137885 w 880533"/>
                                                                                                                                              <a:gd name="connsiteY3" fmla="*/ 933753 h 1836058"/>
                                                                                                                                              <a:gd name="connsiteX4" fmla="*/ 312057 w 880533"/>
                                                                                                                                              <a:gd name="connsiteY4" fmla="*/ 745067 h 1836058"/>
                                                                                                                                              <a:gd name="connsiteX5" fmla="*/ 428171 w 880533"/>
                                                                                                                                              <a:gd name="connsiteY5" fmla="*/ 628953 h 1836058"/>
                                                                                                                                              <a:gd name="connsiteX6" fmla="*/ 384628 w 880533"/>
                                                                                                                                              <a:gd name="connsiteY6" fmla="*/ 454781 h 1836058"/>
                                                                                                                                              <a:gd name="connsiteX7" fmla="*/ 370114 w 880533"/>
                                                                                                                                              <a:gd name="connsiteY7" fmla="*/ 280610 h 1836058"/>
                                                                                                                                              <a:gd name="connsiteX8" fmla="*/ 370114 w 880533"/>
                                                                                                                                              <a:gd name="connsiteY8" fmla="*/ 33867 h 1836058"/>
                                                                                                                                              <a:gd name="connsiteX9" fmla="*/ 732971 w 880533"/>
                                                                                                                                              <a:gd name="connsiteY9" fmla="*/ 77410 h 1836058"/>
                                                                                                                                              <a:gd name="connsiteX10" fmla="*/ 878114 w 880533"/>
                                                                                                                                              <a:gd name="connsiteY10" fmla="*/ 77410 h 1836058"/>
                                                                                                                                              <a:gd name="connsiteX11" fmla="*/ 718457 w 880533"/>
                                                                                                                                              <a:gd name="connsiteY11" fmla="*/ 208038 h 1836058"/>
                                                                                                                                              <a:gd name="connsiteX12" fmla="*/ 762000 w 880533"/>
                                                                                                                                              <a:gd name="connsiteY12" fmla="*/ 483810 h 1836058"/>
                                                                                                                                              <a:gd name="connsiteX13" fmla="*/ 776514 w 880533"/>
                                                                                                                                              <a:gd name="connsiteY13" fmla="*/ 672496 h 1836058"/>
                                                                                                                                              <a:gd name="connsiteX14" fmla="*/ 703943 w 880533"/>
                                                                                                                                              <a:gd name="connsiteY14" fmla="*/ 832153 h 1836058"/>
                                                                                                                                              <a:gd name="connsiteX15" fmla="*/ 703943 w 880533"/>
                                                                                                                                              <a:gd name="connsiteY15" fmla="*/ 1093410 h 1836058"/>
                                                                                                                                              <a:gd name="connsiteX16" fmla="*/ 558800 w 880533"/>
                                                                                                                                              <a:gd name="connsiteY16" fmla="*/ 1456267 h 1836058"/>
                                                                                                                                              <a:gd name="connsiteX17" fmla="*/ 587828 w 880533"/>
                                                                                                                                              <a:gd name="connsiteY17" fmla="*/ 1790096 h 1836058"/>
                                                                                                                                              <a:gd name="connsiteX18" fmla="*/ 224971 w 880533"/>
                                                                                                                                              <a:gd name="connsiteY18" fmla="*/ 1732038 h 1836058"/>
                                                                                                                                              <a:gd name="connsiteX19" fmla="*/ 50800 w 880533"/>
                                                                                                                                              <a:gd name="connsiteY19" fmla="*/ 1615924 h 1836058"/>
                                                                                                                                              <a:gd name="connsiteX0" fmla="*/ 50800 w 892628"/>
                                                                                                                                              <a:gd name="connsiteY0" fmla="*/ 1615924 h 1836058"/>
                                                                                                                                              <a:gd name="connsiteX1" fmla="*/ 7257 w 892628"/>
                                                                                                                                              <a:gd name="connsiteY1" fmla="*/ 1325638 h 1836058"/>
                                                                                                                                              <a:gd name="connsiteX2" fmla="*/ 21771 w 892628"/>
                                                                                                                                              <a:gd name="connsiteY2" fmla="*/ 1064381 h 1836058"/>
                                                                                                                                              <a:gd name="connsiteX3" fmla="*/ 137885 w 892628"/>
                                                                                                                                              <a:gd name="connsiteY3" fmla="*/ 933753 h 1836058"/>
                                                                                                                                              <a:gd name="connsiteX4" fmla="*/ 312057 w 892628"/>
                                                                                                                                              <a:gd name="connsiteY4" fmla="*/ 745067 h 1836058"/>
                                                                                                                                              <a:gd name="connsiteX5" fmla="*/ 428171 w 892628"/>
                                                                                                                                              <a:gd name="connsiteY5" fmla="*/ 628953 h 1836058"/>
                                                                                                                                              <a:gd name="connsiteX6" fmla="*/ 384628 w 892628"/>
                                                                                                                                              <a:gd name="connsiteY6" fmla="*/ 454781 h 1836058"/>
                                                                                                                                              <a:gd name="connsiteX7" fmla="*/ 370114 w 892628"/>
                                                                                                                                              <a:gd name="connsiteY7" fmla="*/ 280610 h 1836058"/>
                                                                                                                                              <a:gd name="connsiteX8" fmla="*/ 370114 w 892628"/>
                                                                                                                                              <a:gd name="connsiteY8" fmla="*/ 33867 h 1836058"/>
                                                                                                                                              <a:gd name="connsiteX9" fmla="*/ 732971 w 892628"/>
                                                                                                                                              <a:gd name="connsiteY9" fmla="*/ 77410 h 1836058"/>
                                                                                                                                              <a:gd name="connsiteX10" fmla="*/ 878114 w 892628"/>
                                                                                                                                              <a:gd name="connsiteY10" fmla="*/ 77410 h 1836058"/>
                                                                                                                                              <a:gd name="connsiteX11" fmla="*/ 820057 w 892628"/>
                                                                                                                                              <a:gd name="connsiteY11" fmla="*/ 251581 h 1836058"/>
                                                                                                                                              <a:gd name="connsiteX12" fmla="*/ 762000 w 892628"/>
                                                                                                                                              <a:gd name="connsiteY12" fmla="*/ 483810 h 1836058"/>
                                                                                                                                              <a:gd name="connsiteX13" fmla="*/ 776514 w 892628"/>
                                                                                                                                              <a:gd name="connsiteY13" fmla="*/ 672496 h 1836058"/>
                                                                                                                                              <a:gd name="connsiteX14" fmla="*/ 703943 w 892628"/>
                                                                                                                                              <a:gd name="connsiteY14" fmla="*/ 832153 h 1836058"/>
                                                                                                                                              <a:gd name="connsiteX15" fmla="*/ 703943 w 892628"/>
                                                                                                                                              <a:gd name="connsiteY15" fmla="*/ 1093410 h 1836058"/>
                                                                                                                                              <a:gd name="connsiteX16" fmla="*/ 558800 w 892628"/>
                                                                                                                                              <a:gd name="connsiteY16" fmla="*/ 1456267 h 1836058"/>
                                                                                                                                              <a:gd name="connsiteX17" fmla="*/ 587828 w 892628"/>
                                                                                                                                              <a:gd name="connsiteY17" fmla="*/ 1790096 h 1836058"/>
                                                                                                                                              <a:gd name="connsiteX18" fmla="*/ 224971 w 892628"/>
                                                                                                                                              <a:gd name="connsiteY18" fmla="*/ 1732038 h 1836058"/>
                                                                                                                                              <a:gd name="connsiteX19" fmla="*/ 50800 w 892628"/>
                                                                                                                                              <a:gd name="connsiteY19" fmla="*/ 1615924 h 1836058"/>
                                                                                                                                              <a:gd name="connsiteX0" fmla="*/ 50800 w 824895"/>
                                                                                                                                              <a:gd name="connsiteY0" fmla="*/ 1615924 h 1836058"/>
                                                                                                                                              <a:gd name="connsiteX1" fmla="*/ 7257 w 824895"/>
                                                                                                                                              <a:gd name="connsiteY1" fmla="*/ 1325638 h 1836058"/>
                                                                                                                                              <a:gd name="connsiteX2" fmla="*/ 21771 w 824895"/>
                                                                                                                                              <a:gd name="connsiteY2" fmla="*/ 1064381 h 1836058"/>
                                                                                                                                              <a:gd name="connsiteX3" fmla="*/ 137885 w 824895"/>
                                                                                                                                              <a:gd name="connsiteY3" fmla="*/ 933753 h 1836058"/>
                                                                                                                                              <a:gd name="connsiteX4" fmla="*/ 312057 w 824895"/>
                                                                                                                                              <a:gd name="connsiteY4" fmla="*/ 745067 h 1836058"/>
                                                                                                                                              <a:gd name="connsiteX5" fmla="*/ 428171 w 824895"/>
                                                                                                                                              <a:gd name="connsiteY5" fmla="*/ 628953 h 1836058"/>
                                                                                                                                              <a:gd name="connsiteX6" fmla="*/ 384628 w 824895"/>
                                                                                                                                              <a:gd name="connsiteY6" fmla="*/ 454781 h 1836058"/>
                                                                                                                                              <a:gd name="connsiteX7" fmla="*/ 370114 w 824895"/>
                                                                                                                                              <a:gd name="connsiteY7" fmla="*/ 280610 h 1836058"/>
                                                                                                                                              <a:gd name="connsiteX8" fmla="*/ 370114 w 824895"/>
                                                                                                                                              <a:gd name="connsiteY8" fmla="*/ 33867 h 1836058"/>
                                                                                                                                              <a:gd name="connsiteX9" fmla="*/ 732971 w 824895"/>
                                                                                                                                              <a:gd name="connsiteY9" fmla="*/ 77410 h 1836058"/>
                                                                                                                                              <a:gd name="connsiteX10" fmla="*/ 791029 w 824895"/>
                                                                                                                                              <a:gd name="connsiteY10" fmla="*/ 120952 h 1836058"/>
                                                                                                                                              <a:gd name="connsiteX11" fmla="*/ 820057 w 824895"/>
                                                                                                                                              <a:gd name="connsiteY11" fmla="*/ 251581 h 1836058"/>
                                                                                                                                              <a:gd name="connsiteX12" fmla="*/ 762000 w 824895"/>
                                                                                                                                              <a:gd name="connsiteY12" fmla="*/ 483810 h 1836058"/>
                                                                                                                                              <a:gd name="connsiteX13" fmla="*/ 776514 w 824895"/>
                                                                                                                                              <a:gd name="connsiteY13" fmla="*/ 672496 h 1836058"/>
                                                                                                                                              <a:gd name="connsiteX14" fmla="*/ 703943 w 824895"/>
                                                                                                                                              <a:gd name="connsiteY14" fmla="*/ 832153 h 1836058"/>
                                                                                                                                              <a:gd name="connsiteX15" fmla="*/ 703943 w 824895"/>
                                                                                                                                              <a:gd name="connsiteY15" fmla="*/ 1093410 h 1836058"/>
                                                                                                                                              <a:gd name="connsiteX16" fmla="*/ 558800 w 824895"/>
                                                                                                                                              <a:gd name="connsiteY16" fmla="*/ 1456267 h 1836058"/>
                                                                                                                                              <a:gd name="connsiteX17" fmla="*/ 587828 w 824895"/>
                                                                                                                                              <a:gd name="connsiteY17" fmla="*/ 1790096 h 1836058"/>
                                                                                                                                              <a:gd name="connsiteX18" fmla="*/ 224971 w 824895"/>
                                                                                                                                              <a:gd name="connsiteY18" fmla="*/ 1732038 h 1836058"/>
                                                                                                                                              <a:gd name="connsiteX19" fmla="*/ 50800 w 824895"/>
                                                                                                                                              <a:gd name="connsiteY19" fmla="*/ 1615924 h 1836058"/>
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<a:path w="824895" h="1836058">
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<a:pt x="50800" y="1615924"/>
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4514" y="1548191"/>
                                                                                                                                                  <a:pt x="12095" y="1417562"/>
                                                                                                                                                  <a:pt x="7257" y="1325638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2419" y="1233714"/>
                                                                                                                                                  <a:pt x="0" y="1129695"/>
                                                                                                                                                  <a:pt x="21771" y="1064381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43542" y="999067"/>
                                                                                                                                                  <a:pt x="89504" y="986972"/>
                                                                                                                                                  <a:pt x="137885" y="933753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86266" y="880534"/>
                                                                                                                                                  <a:pt x="263676" y="795867"/>
                                                                                                                                                  <a:pt x="312057" y="74506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60438" y="694267"/>
                                                                                                                                                  <a:pt x="416076" y="677334"/>
                                                                                                                                                  <a:pt x="428171" y="628953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440266" y="580572"/>
                                                                                                                                                  <a:pt x="394304" y="512838"/>
                                                                                                                                                  <a:pt x="384628" y="454781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74952" y="396724"/>
                                                                                                                                                  <a:pt x="372533" y="350762"/>
                                                                                                                                                  <a:pt x="370114" y="280610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367695" y="210458"/>
                                                                                                                                                  <a:pt x="309638" y="67734"/>
                                                                                                                                                  <a:pt x="370114" y="3386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430590" y="0"/>
                                                                                                                                                  <a:pt x="662819" y="62896"/>
                                                                                                                                                  <a:pt x="732971" y="77410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803124" y="91924"/>
                                                                                                                                                  <a:pt x="776515" y="91924"/>
                                                                                                                                                  <a:pt x="791029" y="120952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805543" y="149980"/>
                                                                                                                                                  <a:pt x="824895" y="191105"/>
                                                                                                                                                  <a:pt x="820057" y="251581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815219" y="312057"/>
                                                                                                                                                  <a:pt x="769257" y="413658"/>
                                                                                                                                                  <a:pt x="762000" y="483810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754743" y="553963"/>
                                                                                                                                                  <a:pt x="786190" y="614439"/>
                                                                                                                                                  <a:pt x="776514" y="672496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766838" y="730553"/>
                                                                                                                                                  <a:pt x="716038" y="762001"/>
                                                                                                                                                  <a:pt x="703943" y="832153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691848" y="902305"/>
                                                                                                                                                  <a:pt x="728133" y="989391"/>
                                                                                                                                                  <a:pt x="703943" y="1093410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679753" y="1197429"/>
                                                                                                                                                  <a:pt x="578153" y="1340153"/>
                                                                                                                                                  <a:pt x="558800" y="1456267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539447" y="1572381"/>
                                                                                                                                                  <a:pt x="643466" y="1744134"/>
                                                                                                                                                  <a:pt x="587828" y="1790096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532190" y="1836058"/>
                                                                                                                                                  <a:pt x="314476" y="1765905"/>
                                                                                                                                                  <a:pt x="224971" y="1732038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<a:pt x="135466" y="1698171"/>
                                                                                                                                                  <a:pt x="87086" y="1683657"/>
                                                                                                                                                  <a:pt x="50800" y="1615924"/>
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</p:sp>
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<p:cNvPr id="513" name="Группа 210"/>
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<p:cNvPr id="514" name="Полилиния 513"/>
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-15750419" y="29029"/>
                                                                                                                                              <a:ext cx="999067" cy="1059542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<a:gd name="connsiteX0" fmla="*/ 945848 w 999067"/>
                                                                                                                                                <a:gd name="connsiteY0" fmla="*/ 348342 h 1059542"/>
                                                                                                                                                <a:gd name="connsiteX1" fmla="*/ 641048 w 999067"/>
                                                                                                                                                <a:gd name="connsiteY1" fmla="*/ 145142 h 1059542"/>
                                                                                                                                                <a:gd name="connsiteX2" fmla="*/ 408819 w 999067"/>
                                                                                                                                                <a:gd name="connsiteY2" fmla="*/ 0 h 1059542"/>
                                                                                                                                                <a:gd name="connsiteX3" fmla="*/ 133048 w 999067"/>
                                                                                                                                                <a:gd name="connsiteY3" fmla="*/ 145142 h 1059542"/>
                                                                                                                                                <a:gd name="connsiteX4" fmla="*/ 16933 w 999067"/>
                                                                                                                                                <a:gd name="connsiteY4" fmla="*/ 333828 h 1059542"/>
                                                                                                                                                <a:gd name="connsiteX5" fmla="*/ 31448 w 999067"/>
                                                                                                                                                <a:gd name="connsiteY5" fmla="*/ 638628 h 1059542"/>
                                                                                                                                                <a:gd name="connsiteX6" fmla="*/ 104019 w 999067"/>
                                                                                                                                                <a:gd name="connsiteY6" fmla="*/ 870857 h 1059542"/>
                                                                                                                                                <a:gd name="connsiteX7" fmla="*/ 568476 w 999067"/>
                                                                                                                                                <a:gd name="connsiteY7" fmla="*/ 1045028 h 1059542"/>
                                                                                                                                                <a:gd name="connsiteX8" fmla="*/ 829733 w 999067"/>
                                                                                                                                                <a:gd name="connsiteY8" fmla="*/ 783771 h 1059542"/>
                                                                                                                                                <a:gd name="connsiteX9" fmla="*/ 960362 w 999067"/>
                                                                                                                                                <a:gd name="connsiteY9" fmla="*/ 493485 h 1059542"/>
                                                                                                                                                <a:gd name="connsiteX10" fmla="*/ 945848 w 999067"/>
                                                                                                                                                <a:gd name="connsiteY10" fmla="*/ 348342 h 1059542"/>
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<a:path w="999067" h="1059542">
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<a:pt x="945848" y="348342"/>
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892629" y="290285"/>
                                                                                                                                                    <a:pt x="730553" y="203199"/>
                                                                                                                                                    <a:pt x="641048" y="145142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551543" y="87085"/>
                                                                                                                                                    <a:pt x="493486" y="0"/>
                                                                                                                                                    <a:pt x="408819" y="0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324152" y="0"/>
                                                                                                                                                    <a:pt x="198362" y="89504"/>
                                                                                                                                                    <a:pt x="133048" y="145142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67734" y="200780"/>
                                                                                                                                                    <a:pt x="33866" y="251580"/>
                                                                                                                                                    <a:pt x="16933" y="333828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0" y="416076"/>
                                                                                                                                                    <a:pt x="16934" y="549123"/>
                                                                                                                                                    <a:pt x="31448" y="638628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45962" y="728133"/>
                                                                                                                                                    <a:pt x="14514" y="803124"/>
                                                                                                                                                    <a:pt x="104019" y="870857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193524" y="938590"/>
                                                                                                                                                    <a:pt x="447524" y="1059542"/>
                                                                                                                                                    <a:pt x="568476" y="1045028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689428" y="1030514"/>
                                                                                                                                                    <a:pt x="764419" y="875695"/>
                                                                                                                                                    <a:pt x="829733" y="783771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895047" y="691847"/>
                                                                                                                                                    <a:pt x="943429" y="566056"/>
                                                                                                                                                    <a:pt x="960362" y="493485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<a:pt x="977295" y="420914"/>
                                                                                                                                                    <a:pt x="999067" y="406399"/>
                                                                                                                                                    <a:pt x="945848" y="348342"/>
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<p:cNvPr id="515" name="Группа 208"/>
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<a:off x="-16865600" y="-31019750"/>
                                                                                                                                              <a:ext cx="54604652" cy="62542737"/>
                                                                                                                                              <a:chOff x="-16865600" y="-31019750"/>
                                                                                                                                              <a:chExt cx="54604652" cy="62542737"/>
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<p:cNvPr id="516" name="Группа 206"/>
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-16449524" y="-31019750"/>
                                                                                                                                                <a:ext cx="54188576" cy="62542737"/>
                                                                                                                                                <a:chOff x="-16449524" y="-31019750"/>
                                                                                                                                                <a:chExt cx="54188576" cy="62542737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<p:cNvPr id="519" name="Полилиния 156"/>
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<a:off x="-16449524" y="626533"/>
                                                                                                                                                  <a:ext cx="2322285" cy="1545772"/>
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<a:gd name="connsiteX0" fmla="*/ 1615924 w 2305352"/>
                                                                                                                                                    <a:gd name="connsiteY0" fmla="*/ 41124 h 1376438"/>
                                                                                                                                                    <a:gd name="connsiteX1" fmla="*/ 1398210 w 2305352"/>
                                                                                                                                                    <a:gd name="connsiteY1" fmla="*/ 70153 h 1376438"/>
                                                                                                                                                    <a:gd name="connsiteX2" fmla="*/ 1253067 w 2305352"/>
                                                                                                                                                    <a:gd name="connsiteY2" fmla="*/ 258838 h 1376438"/>
                                                                                                                                                    <a:gd name="connsiteX3" fmla="*/ 1064381 w 2305352"/>
                                                                                                                                                    <a:gd name="connsiteY3" fmla="*/ 302381 h 1376438"/>
                                                                                                                                                    <a:gd name="connsiteX4" fmla="*/ 904724 w 2305352"/>
                                                                                                                                                    <a:gd name="connsiteY4" fmla="*/ 287867 h 1376438"/>
                                                                                                                                                    <a:gd name="connsiteX5" fmla="*/ 716038 w 2305352"/>
                                                                                                                                                    <a:gd name="connsiteY5" fmla="*/ 171753 h 1376438"/>
                                                                                                                                                    <a:gd name="connsiteX6" fmla="*/ 512838 w 2305352"/>
                                                                                                                                                    <a:gd name="connsiteY6" fmla="*/ 70153 h 1376438"/>
                                                                                                                                                    <a:gd name="connsiteX7" fmla="*/ 367695 w 2305352"/>
                                                                                                                                                    <a:gd name="connsiteY7" fmla="*/ 84667 h 1376438"/>
                                                                                                                                                    <a:gd name="connsiteX8" fmla="*/ 193524 w 2305352"/>
                                                                                                                                                    <a:gd name="connsiteY8" fmla="*/ 186267 h 1376438"/>
                                                                                                                                                    <a:gd name="connsiteX9" fmla="*/ 208038 w 2305352"/>
                                                                                                                                                    <a:gd name="connsiteY9" fmla="*/ 520096 h 1376438"/>
                                                                                                                                                    <a:gd name="connsiteX10" fmla="*/ 120953 w 2305352"/>
                                                                                                                                                    <a:gd name="connsiteY10" fmla="*/ 723296 h 1376438"/>
                                                                                                                                                    <a:gd name="connsiteX11" fmla="*/ 62895 w 2305352"/>
                                                                                                                                                    <a:gd name="connsiteY11" fmla="*/ 911981 h 1376438"/>
                                                                                                                                                    <a:gd name="connsiteX12" fmla="*/ 4838 w 2305352"/>
                                                                                                                                                    <a:gd name="connsiteY12" fmla="*/ 1100667 h 1376438"/>
                                                                                                                                                    <a:gd name="connsiteX13" fmla="*/ 91924 w 2305352"/>
                                                                                                                                                    <a:gd name="connsiteY13" fmla="*/ 1289353 h 1376438"/>
                                                                                                                                                    <a:gd name="connsiteX14" fmla="*/ 251581 w 2305352"/>
                                                                                                                                                    <a:gd name="connsiteY14" fmla="*/ 1361924 h 1376438"/>
                                                                                                                                                    <a:gd name="connsiteX15" fmla="*/ 440267 w 2305352"/>
                                                                                                                                                    <a:gd name="connsiteY15" fmla="*/ 1202267 h 1376438"/>
                                                                                                                                                    <a:gd name="connsiteX16" fmla="*/ 614438 w 2305352"/>
                                                                                                                                                    <a:gd name="connsiteY16" fmla="*/ 1187753 h 1376438"/>
                                                                                                                                                    <a:gd name="connsiteX17" fmla="*/ 657981 w 2305352"/>
                                                                                                                                                    <a:gd name="connsiteY17" fmla="*/ 970038 h 1376438"/>
                                                                                                                                                    <a:gd name="connsiteX18" fmla="*/ 672495 w 2305352"/>
                                                                                                                                                    <a:gd name="connsiteY18" fmla="*/ 752324 h 1376438"/>
                                                                                                                                                    <a:gd name="connsiteX19" fmla="*/ 817638 w 2305352"/>
                                                                                                                                                    <a:gd name="connsiteY19" fmla="*/ 636210 h 1376438"/>
                                                                                                                                                    <a:gd name="connsiteX20" fmla="*/ 991810 w 2305352"/>
                                                                                                                                                    <a:gd name="connsiteY20" fmla="*/ 665238 h 1376438"/>
                                                                                                                                                    <a:gd name="connsiteX21" fmla="*/ 1267581 w 2305352"/>
                                                                                                                                                    <a:gd name="connsiteY21" fmla="*/ 839410 h 1376438"/>
                                                                                                                                                    <a:gd name="connsiteX22" fmla="*/ 1282095 w 2305352"/>
                                                                                                                                                    <a:gd name="connsiteY22" fmla="*/ 941010 h 1376438"/>
                                                                                                                                                    <a:gd name="connsiteX23" fmla="*/ 1514324 w 2305352"/>
                                                                                                                                                    <a:gd name="connsiteY23" fmla="*/ 911981 h 1376438"/>
                                                                                                                                                    <a:gd name="connsiteX24" fmla="*/ 1688495 w 2305352"/>
                                                                                                                                                    <a:gd name="connsiteY24" fmla="*/ 781353 h 1376438"/>
                                                                                                                                                    <a:gd name="connsiteX25" fmla="*/ 1717524 w 2305352"/>
                                                                                                                                                    <a:gd name="connsiteY25" fmla="*/ 970038 h 1376438"/>
                                                                                                                                                    <a:gd name="connsiteX26" fmla="*/ 1790095 w 2305352"/>
                                                                                                                                                    <a:gd name="connsiteY26" fmla="*/ 1187753 h 1376438"/>
                                                                                                                                                    <a:gd name="connsiteX27" fmla="*/ 1993295 w 2305352"/>
                                                                                                                                                    <a:gd name="connsiteY27" fmla="*/ 1216781 h 1376438"/>
                                                                                                                                                    <a:gd name="connsiteX28" fmla="*/ 2298095 w 2305352"/>
                                                                                                                                                    <a:gd name="connsiteY28" fmla="*/ 1115181 h 1376438"/>
                                                                                                                                                    <a:gd name="connsiteX29" fmla="*/ 1949753 w 2305352"/>
                                                                                                                                                    <a:gd name="connsiteY29" fmla="*/ 679753 h 1376438"/>
                                                                                                                                                    <a:gd name="connsiteX30" fmla="*/ 1761067 w 2305352"/>
                                                                                                                                                    <a:gd name="connsiteY30" fmla="*/ 316896 h 1376438"/>
                                                                                                                                                    <a:gd name="connsiteX31" fmla="*/ 1615924 w 2305352"/>
                                                                                                                                                    <a:gd name="connsiteY31" fmla="*/ 41124 h 1376438"/>
                                                                                                                                                    <a:gd name="connsiteX0" fmla="*/ 1615924 w 2305352"/>
                                                                                                                                                    <a:gd name="connsiteY0" fmla="*/ 41124 h 1504648"/>
                                                                                                                                                    <a:gd name="connsiteX1" fmla="*/ 1398210 w 2305352"/>
                                                                                                                                                    <a:gd name="connsiteY1" fmla="*/ 70153 h 1504648"/>
                                                                                                                                                    <a:gd name="connsiteX2" fmla="*/ 1253067 w 2305352"/>
                                                                                                                                                    <a:gd name="connsiteY2" fmla="*/ 258838 h 1504648"/>
                                                                                                                                                    <a:gd name="connsiteX3" fmla="*/ 1064381 w 2305352"/>
                                                                                                                                                    <a:gd name="connsiteY3" fmla="*/ 302381 h 1504648"/>
                                                                                                                                                    <a:gd name="connsiteX4" fmla="*/ 904724 w 2305352"/>
                                                                                                                                                    <a:gd name="connsiteY4" fmla="*/ 287867 h 1504648"/>
                                                                                                                                                    <a:gd name="connsiteX5" fmla="*/ 716038 w 2305352"/>
                                                                                                                                                    <a:gd name="connsiteY5" fmla="*/ 171753 h 1504648"/>
                                                                                                                                                    <a:gd name="connsiteX6" fmla="*/ 512838 w 2305352"/>
                                                                                                                                                    <a:gd name="connsiteY6" fmla="*/ 70153 h 1504648"/>
                                                                                                                                                    <a:gd name="connsiteX7" fmla="*/ 367695 w 2305352"/>
                                                                                                                                                    <a:gd name="connsiteY7" fmla="*/ 84667 h 1504648"/>
                                                                                                                                                    <a:gd name="connsiteX8" fmla="*/ 193524 w 2305352"/>
                                                                                                                                                    <a:gd name="connsiteY8" fmla="*/ 186267 h 1504648"/>
                                                                                                                                                    <a:gd name="connsiteX9" fmla="*/ 208038 w 2305352"/>
                                                                                                                                                    <a:gd name="connsiteY9" fmla="*/ 520096 h 1504648"/>
                                                                                                                                                    <a:gd name="connsiteX10" fmla="*/ 120953 w 2305352"/>
                                                                                                                                                    <a:gd name="connsiteY10" fmla="*/ 723296 h 1504648"/>
                                                                                                                                                    <a:gd name="connsiteX11" fmla="*/ 62895 w 2305352"/>
                                                                                                                                                    <a:gd name="connsiteY11" fmla="*/ 911981 h 1504648"/>
                                                                                                                                                    <a:gd name="connsiteX12" fmla="*/ 4838 w 2305352"/>
                                                                                                                                                    <a:gd name="connsiteY12" fmla="*/ 1100667 h 1504648"/>
                                                                                                                                                    <a:gd name="connsiteX13" fmla="*/ 91924 w 2305352"/>
                                                                                                                                                    <a:gd name="connsiteY13" fmla="*/ 1289353 h 1504648"/>
                                                                                                                                                    <a:gd name="connsiteX14" fmla="*/ 251581 w 2305352"/>
                                                                                                                                                    <a:gd name="connsiteY14" fmla="*/ 1361924 h 1504648"/>
                                                                                                                                                    <a:gd name="connsiteX15" fmla="*/ 440267 w 2305352"/>
                                                                                                                                                    <a:gd name="connsiteY15" fmla="*/ 1202267 h 1504648"/>
                                                                                                                                                    <a:gd name="connsiteX16" fmla="*/ 614438 w 2305352"/>
                                                                                                                                                    <a:gd name="connsiteY16" fmla="*/ 1187753 h 1504648"/>
                                                                                                                                                    <a:gd name="connsiteX17" fmla="*/ 657981 w 2305352"/>
                                                                                                                                                    <a:gd name="connsiteY17" fmla="*/ 970038 h 1504648"/>
                                                                                                                                                    <a:gd name="connsiteX18" fmla="*/ 672495 w 2305352"/>
                                                                                                                                                    <a:gd name="connsiteY18" fmla="*/ 752324 h 1504648"/>
                                                                                                                                                    <a:gd name="connsiteX19" fmla="*/ 817638 w 2305352"/>
                                                                                                                                                    <a:gd name="connsiteY19" fmla="*/ 636210 h 1504648"/>
                                                                                                                                                    <a:gd name="connsiteX20" fmla="*/ 991810 w 2305352"/>
                                                                                                                                                    <a:gd name="connsiteY20" fmla="*/ 665238 h 1504648"/>
                                                                                                                                                    <a:gd name="connsiteX21" fmla="*/ 1267581 w 2305352"/>
                                                                                                                                                    <a:gd name="connsiteY21" fmla="*/ 839410 h 1504648"/>
                                                                                                                                                    <a:gd name="connsiteX22" fmla="*/ 1282095 w 2305352"/>
                                                                                                                                                    <a:gd name="connsiteY22" fmla="*/ 941010 h 1504648"/>
                                                                                                                                                    <a:gd name="connsiteX23" fmla="*/ 1514324 w 2305352"/>
                                                                                                                                                    <a:gd name="connsiteY23" fmla="*/ 911981 h 1504648"/>
                                                                                                                                                    <a:gd name="connsiteX24" fmla="*/ 1688495 w 2305352"/>
                                                                                                                                                    <a:gd name="connsiteY24" fmla="*/ 781353 h 1504648"/>
                                                                                                                                                    <a:gd name="connsiteX25" fmla="*/ 1717524 w 2305352"/>
                                                                                                                                                    <a:gd name="connsiteY25" fmla="*/ 970038 h 1504648"/>
                                                                                                                                                    <a:gd name="connsiteX26" fmla="*/ 1949752 w 2305352"/>
                                                                                                                                                    <a:gd name="connsiteY26" fmla="*/ 1463524 h 1504648"/>
                                                                                                                                                    <a:gd name="connsiteX27" fmla="*/ 1993295 w 2305352"/>
                                                                                                                                                    <a:gd name="connsiteY27" fmla="*/ 1216781 h 1504648"/>
                                                                                                                                                    <a:gd name="connsiteX28" fmla="*/ 2298095 w 2305352"/>
                                                                                                                                                    <a:gd name="connsiteY28" fmla="*/ 1115181 h 1504648"/>
                                                                                                                                                    <a:gd name="connsiteX29" fmla="*/ 1949753 w 2305352"/>
                                                                                                                                                    <a:gd name="connsiteY29" fmla="*/ 679753 h 1504648"/>
                                                                                                                                                    <a:gd name="connsiteX30" fmla="*/ 1761067 w 2305352"/>
                                                                                                                                                    <a:gd name="connsiteY30" fmla="*/ 316896 h 1504648"/>
                                                                                                                                                    <a:gd name="connsiteX31" fmla="*/ 1615924 w 2305352"/>
                                                                                                                                                    <a:gd name="connsiteY31" fmla="*/ 41124 h 1504648"/>
                                                                                                                                                    <a:gd name="connsiteX0" fmla="*/ 1615924 w 2322285"/>
                                                                                                                                                    <a:gd name="connsiteY0" fmla="*/ 41124 h 1545772"/>
                                                                                                                                                    <a:gd name="connsiteX1" fmla="*/ 1398210 w 2322285"/>
                                                                                                                                                    <a:gd name="connsiteY1" fmla="*/ 70153 h 1545772"/>
                                                                                                                                                    <a:gd name="connsiteX2" fmla="*/ 1253067 w 2322285"/>
                                                                                                                                                    <a:gd name="connsiteY2" fmla="*/ 258838 h 1545772"/>
                                                                                                                                                    <a:gd name="connsiteX3" fmla="*/ 1064381 w 2322285"/>
                                                                                                                                                    <a:gd name="connsiteY3" fmla="*/ 302381 h 1545772"/>
                                                                                                                                                    <a:gd name="connsiteX4" fmla="*/ 904724 w 2322285"/>
                                                                                                                                                    <a:gd name="connsiteY4" fmla="*/ 287867 h 1545772"/>
                                                                                                                                                    <a:gd name="connsiteX5" fmla="*/ 716038 w 2322285"/>
                                                                                                                                                    <a:gd name="connsiteY5" fmla="*/ 171753 h 1545772"/>
                                                                                                                                                    <a:gd name="connsiteX6" fmla="*/ 512838 w 2322285"/>
                                                                                                                                                    <a:gd name="connsiteY6" fmla="*/ 70153 h 1545772"/>
                                                                                                                                                    <a:gd name="connsiteX7" fmla="*/ 367695 w 2322285"/>
                                                                                                                                                    <a:gd name="connsiteY7" fmla="*/ 84667 h 1545772"/>
                                                                                                                                                    <a:gd name="connsiteX8" fmla="*/ 193524 w 2322285"/>
                                                                                                                                                    <a:gd name="connsiteY8" fmla="*/ 186267 h 1545772"/>
                                                                                                                                                    <a:gd name="connsiteX9" fmla="*/ 208038 w 2322285"/>
                                                                                                                                                    <a:gd name="connsiteY9" fmla="*/ 520096 h 1545772"/>
                                                                                                                                                    <a:gd name="connsiteX10" fmla="*/ 120953 w 2322285"/>
                                                                                                                                                    <a:gd name="connsiteY10" fmla="*/ 723296 h 1545772"/>
                                                                                                                                                    <a:gd name="connsiteX11" fmla="*/ 62895 w 2322285"/>
                                                                                                                                                    <a:gd name="connsiteY11" fmla="*/ 911981 h 1545772"/>
                                                                                                                                                    <a:gd name="connsiteX12" fmla="*/ 4838 w 2322285"/>
                                                                                                                                                    <a:gd name="connsiteY12" fmla="*/ 1100667 h 1545772"/>
                                                                                                                                                    <a:gd name="connsiteX13" fmla="*/ 91924 w 2322285"/>
                                                                                                                                                    <a:gd name="connsiteY13" fmla="*/ 1289353 h 1545772"/>
                                                                                                                                                    <a:gd name="connsiteX14" fmla="*/ 251581 w 2322285"/>
                                                                                                                                                    <a:gd name="connsiteY14" fmla="*/ 1361924 h 1545772"/>
                                                                                                                                                    <a:gd name="connsiteX15" fmla="*/ 440267 w 2322285"/>
                                                                                                                                                    <a:gd name="connsiteY15" fmla="*/ 1202267 h 1545772"/>
                                                                                                                                                    <a:gd name="connsiteX16" fmla="*/ 614438 w 2322285"/>
                                                                                                                                                    <a:gd name="connsiteY16" fmla="*/ 1187753 h 1545772"/>
                                                                                                                                                    <a:gd name="connsiteX17" fmla="*/ 657981 w 2322285"/>
                                                                                                                                                    <a:gd name="connsiteY17" fmla="*/ 970038 h 1545772"/>
                                                                                                                                                    <a:gd name="connsiteX18" fmla="*/ 672495 w 2322285"/>
                                                                                                                                                    <a:gd name="connsiteY18" fmla="*/ 752324 h 1545772"/>
                                                                                                                                                    <a:gd name="connsiteX19" fmla="*/ 817638 w 2322285"/>
                                                                                                                                                    <a:gd name="connsiteY19" fmla="*/ 636210 h 1545772"/>
                                                                                                                                                    <a:gd name="connsiteX20" fmla="*/ 991810 w 2322285"/>
                                                                                                                                                    <a:gd name="connsiteY20" fmla="*/ 665238 h 1545772"/>
                                                                                                                                                    <a:gd name="connsiteX21" fmla="*/ 1267581 w 2322285"/>
                                                                                                                                                    <a:gd name="connsiteY21" fmla="*/ 839410 h 1545772"/>
                                                                                                                                                    <a:gd name="connsiteX22" fmla="*/ 1282095 w 2322285"/>
                                                                                                                                                    <a:gd name="connsiteY22" fmla="*/ 941010 h 1545772"/>
                                                                                                                                                    <a:gd name="connsiteX23" fmla="*/ 1514324 w 2322285"/>
                                                                                                                                                    <a:gd name="connsiteY23" fmla="*/ 911981 h 1545772"/>
                                                                                                                                                    <a:gd name="connsiteX24" fmla="*/ 1688495 w 2322285"/>
                                                                                                                                                    <a:gd name="connsiteY24" fmla="*/ 781353 h 1545772"/>
                                                                                                                                                    <a:gd name="connsiteX25" fmla="*/ 1717524 w 2322285"/>
                                                                                                                                                    <a:gd name="connsiteY25" fmla="*/ 970038 h 1545772"/>
                                                                                                                                                    <a:gd name="connsiteX26" fmla="*/ 1949752 w 2322285"/>
                                                                                                                                                    <a:gd name="connsiteY26" fmla="*/ 1463524 h 1545772"/>
                                                                                                                                                    <a:gd name="connsiteX27" fmla="*/ 2094895 w 2322285"/>
                                                                                                                                                    <a:gd name="connsiteY27" fmla="*/ 1463524 h 1545772"/>
                                                                                                                                                    <a:gd name="connsiteX28" fmla="*/ 2298095 w 2322285"/>
                                                                                                                                                    <a:gd name="connsiteY28" fmla="*/ 1115181 h 1545772"/>
                                                                                                                                                    <a:gd name="connsiteX29" fmla="*/ 1949753 w 2322285"/>
                                                                                                                                                    <a:gd name="connsiteY29" fmla="*/ 679753 h 1545772"/>
                                                                                                                                                    <a:gd name="connsiteX30" fmla="*/ 1761067 w 2322285"/>
                                                                                                                                                    <a:gd name="connsiteY30" fmla="*/ 316896 h 1545772"/>
                                                                                                                                                    <a:gd name="connsiteX31" fmla="*/ 1615924 w 2322285"/>
                                                                                                                                                    <a:gd name="connsiteY31" fmla="*/ 41124 h 1545772"/>
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<a:path w="2322285" h="1545772">
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<a:pt x="1615924" y="41124"/>
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555448" y="0"/>
                                                                                                                                                        <a:pt x="1458686" y="33867"/>
                                                                                                                                                        <a:pt x="1398210" y="70153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337734" y="106439"/>
                                                                                                                                                        <a:pt x="1308705" y="220133"/>
                                                                                                                                                        <a:pt x="1253067" y="258838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197429" y="297543"/>
                                                                                                                                                        <a:pt x="1122438" y="297543"/>
                                                                                                                                                        <a:pt x="1064381" y="302381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006324" y="307219"/>
                                                                                                                                                        <a:pt x="962781" y="309638"/>
                                                                                                                                                        <a:pt x="904724" y="287867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846667" y="266096"/>
                                                                                                                                                        <a:pt x="781352" y="208039"/>
                                                                                                                                                        <a:pt x="716038" y="171753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650724" y="135467"/>
                                                                                                                                                        <a:pt x="570895" y="84667"/>
                                                                                                                                                        <a:pt x="512838" y="70153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454781" y="55639"/>
                                                                                                                                                        <a:pt x="420914" y="65315"/>
                                                                                                                                                        <a:pt x="367695" y="84667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314476" y="104019"/>
                                                                                                                                                        <a:pt x="220134" y="113695"/>
                                                                                                                                                        <a:pt x="193524" y="186267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66914" y="258839"/>
                                                                                                                                                        <a:pt x="220133" y="430591"/>
                                                                                                                                                        <a:pt x="208038" y="520096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95943" y="609601"/>
                                                                                                                                                        <a:pt x="145143" y="657982"/>
                                                                                                                                                        <a:pt x="120953" y="723296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96762" y="788610"/>
                                                                                                                                                        <a:pt x="62895" y="911981"/>
                                                                                                                                                        <a:pt x="62895" y="911981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43543" y="974876"/>
                                                                                                                                                        <a:pt x="0" y="1037772"/>
                                                                                                                                                        <a:pt x="4838" y="1100667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9676" y="1163562"/>
                                                                                                                                                        <a:pt x="50800" y="1245810"/>
                                                                                                                                                        <a:pt x="91924" y="1289353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33048" y="1332896"/>
                                                                                                                                                        <a:pt x="193524" y="1376438"/>
                                                                                                                                                        <a:pt x="251581" y="1361924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309638" y="1347410"/>
                                                                                                                                                        <a:pt x="379791" y="1231295"/>
                                                                                                                                                        <a:pt x="440267" y="1202267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500743" y="1173239"/>
                                                                                                                                                        <a:pt x="578152" y="1226458"/>
                                                                                                                                                        <a:pt x="614438" y="1187753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650724" y="1149048"/>
                                                                                                                                                        <a:pt x="648305" y="1042610"/>
                                                                                                                                                        <a:pt x="657981" y="970038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667657" y="897466"/>
                                                                                                                                                        <a:pt x="645886" y="807962"/>
                                                                                                                                                        <a:pt x="672495" y="752324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699104" y="696686"/>
                                                                                                                                                        <a:pt x="764419" y="650724"/>
                                                                                                                                                        <a:pt x="817638" y="636210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870857" y="621696"/>
                                                                                                                                                        <a:pt x="916819" y="631371"/>
                                                                                                                                                        <a:pt x="991810" y="665238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066801" y="699105"/>
                                                                                                                                                        <a:pt x="1219200" y="793448"/>
                                                                                                                                                        <a:pt x="1267581" y="839410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315962" y="885372"/>
                                                                                                                                                        <a:pt x="1240971" y="928915"/>
                                                                                                                                                        <a:pt x="1282095" y="941010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323219" y="953105"/>
                                                                                                                                                        <a:pt x="1446591" y="938590"/>
                                                                                                                                                        <a:pt x="1514324" y="911981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582057" y="885372"/>
                                                                                                                                                        <a:pt x="1654628" y="771677"/>
                                                                                                                                                        <a:pt x="1688495" y="781353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722362" y="791029"/>
                                                                                                                                                        <a:pt x="1673981" y="856343"/>
                                                                                                                                                        <a:pt x="1717524" y="970038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761067" y="1083733"/>
                                                                                                                                                        <a:pt x="1886857" y="1381276"/>
                                                                                                                                                        <a:pt x="1949752" y="1463524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2012647" y="1545772"/>
                                                                                                                                                        <a:pt x="2036838" y="1521581"/>
                                                                                                                                                        <a:pt x="2094895" y="1463524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2152952" y="1405467"/>
                                                                                                                                                        <a:pt x="2322285" y="1245809"/>
                                                                                                                                                        <a:pt x="2298095" y="1115181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2273905" y="984553"/>
                                                                                                                                                        <a:pt x="2039258" y="812801"/>
                                                                                                                                                        <a:pt x="1949753" y="679753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860248" y="546706"/>
                                                                                                                                                        <a:pt x="1819124" y="425753"/>
                                                                                                                                                        <a:pt x="1761067" y="316896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<a:pt x="1703010" y="208039"/>
                                                                                                                                                        <a:pt x="1676400" y="82248"/>
                                                                                                                                                        <a:pt x="1615924" y="41124"/>
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<p:cNvPr id="520" name="Группа 203"/>
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<p:cNvPr id="521" name="Группа 201"/>
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<p:cNvPr id="523" name="Полилиния 160"/>
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<a:off x="-15223066" y="1673981"/>
                                                                                                                                                      <a:ext cx="6553199" cy="7027334"/>
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<a:gd name="connsiteX0" fmla="*/ 5745237 w 6553199"/>
                                                                                                                                                        <a:gd name="connsiteY0" fmla="*/ 4001105 h 7027334"/>
                                                                                                                                                        <a:gd name="connsiteX1" fmla="*/ 5454952 w 6553199"/>
                                                                                                                                                        <a:gd name="connsiteY1" fmla="*/ 4088190 h 7027334"/>
                                                                                                                                                        <a:gd name="connsiteX2" fmla="*/ 5135637 w 6553199"/>
                                                                                                                                                        <a:gd name="connsiteY2" fmla="*/ 4073676 h 7027334"/>
                                                                                                                                                        <a:gd name="connsiteX3" fmla="*/ 4888895 w 6553199"/>
                                                                                                                                                        <a:gd name="connsiteY3" fmla="*/ 3957562 h 7027334"/>
                                                                                                                                                        <a:gd name="connsiteX4" fmla="*/ 4714723 w 6553199"/>
                                                                                                                                                        <a:gd name="connsiteY4" fmla="*/ 3768876 h 7027334"/>
                                                                                                                                                        <a:gd name="connsiteX5" fmla="*/ 4424437 w 6553199"/>
                                                                                                                                                        <a:gd name="connsiteY5" fmla="*/ 3594705 h 7027334"/>
                                                                                                                                                        <a:gd name="connsiteX6" fmla="*/ 4090609 w 6553199"/>
                                                                                                                                                        <a:gd name="connsiteY6" fmla="*/ 3406019 h 7027334"/>
                                                                                                                                                        <a:gd name="connsiteX7" fmla="*/ 3959980 w 6553199"/>
                                                                                                                                                        <a:gd name="connsiteY7" fmla="*/ 3144762 h 7027334"/>
                                                                                                                                                        <a:gd name="connsiteX8" fmla="*/ 3698723 w 6553199"/>
                                                                                                                                                        <a:gd name="connsiteY8" fmla="*/ 2810933 h 7027334"/>
                                                                                                                                                        <a:gd name="connsiteX9" fmla="*/ 3582609 w 6553199"/>
                                                                                                                                                        <a:gd name="connsiteY9" fmla="*/ 2491619 h 7027334"/>
                                                                                                                                                        <a:gd name="connsiteX10" fmla="*/ 3582609 w 6553199"/>
                                                                                                                                                        <a:gd name="connsiteY10" fmla="*/ 2317448 h 7027334"/>
                                                                                                                                                        <a:gd name="connsiteX11" fmla="*/ 3422952 w 6553199"/>
                                                                                                                                                        <a:gd name="connsiteY11" fmla="*/ 2114248 h 7027334"/>
                                                                                                                                                        <a:gd name="connsiteX12" fmla="*/ 3132666 w 6553199"/>
                                                                                                                                                        <a:gd name="connsiteY12" fmla="*/ 1940076 h 7027334"/>
                                                                                                                                                        <a:gd name="connsiteX13" fmla="*/ 2827866 w 6553199"/>
                                                                                                                                                        <a:gd name="connsiteY13" fmla="*/ 1809448 h 7027334"/>
                                                                                                                                                        <a:gd name="connsiteX14" fmla="*/ 2624666 w 6553199"/>
                                                                                                                                                        <a:gd name="connsiteY14" fmla="*/ 1678819 h 7027334"/>
                                                                                                                                                        <a:gd name="connsiteX15" fmla="*/ 2290837 w 6553199"/>
                                                                                                                                                        <a:gd name="connsiteY15" fmla="*/ 1707848 h 7027334"/>
                                                                                                                                                        <a:gd name="connsiteX16" fmla="*/ 2087637 w 6553199"/>
                                                                                                                                                        <a:gd name="connsiteY16" fmla="*/ 1591733 h 7027334"/>
                                                                                                                                                        <a:gd name="connsiteX17" fmla="*/ 1913466 w 6553199"/>
                                                                                                                                                        <a:gd name="connsiteY17" fmla="*/ 1461105 h 7027334"/>
                                                                                                                                                        <a:gd name="connsiteX18" fmla="*/ 1797352 w 6553199"/>
                                                                                                                                                        <a:gd name="connsiteY18" fmla="*/ 1330476 h 7027334"/>
                                                                                                                                                        <a:gd name="connsiteX19" fmla="*/ 1753809 w 6553199"/>
                                                                                                                                                        <a:gd name="connsiteY19" fmla="*/ 1156305 h 7027334"/>
                                                                                                                                                        <a:gd name="connsiteX20" fmla="*/ 1608666 w 6553199"/>
                                                                                                                                                        <a:gd name="connsiteY20" fmla="*/ 1025676 h 7027334"/>
                                                                                                                                                        <a:gd name="connsiteX21" fmla="*/ 1637695 w 6553199"/>
                                                                                                                                                        <a:gd name="connsiteY21" fmla="*/ 807962 h 7027334"/>
                                                                                                                                                        <a:gd name="connsiteX22" fmla="*/ 1637695 w 6553199"/>
                                                                                                                                                        <a:gd name="connsiteY22" fmla="*/ 575733 h 7027334"/>
                                                                                                                                                        <a:gd name="connsiteX23" fmla="*/ 1521580 w 6553199"/>
                                                                                                                                                        <a:gd name="connsiteY23" fmla="*/ 401562 h 7027334"/>
                                                                                                                                                        <a:gd name="connsiteX24" fmla="*/ 1536095 w 6553199"/>
                                                                                                                                                        <a:gd name="connsiteY24" fmla="*/ 154819 h 7027334"/>
                                                                                                                                                        <a:gd name="connsiteX25" fmla="*/ 1434495 w 6553199"/>
                                                                                                                                                        <a:gd name="connsiteY25" fmla="*/ 9676 h 7027334"/>
                                                                                                                                                        <a:gd name="connsiteX26" fmla="*/ 970037 w 6553199"/>
                                                                                                                                                        <a:gd name="connsiteY26" fmla="*/ 96762 h 7027334"/>
                                                                                                                                                        <a:gd name="connsiteX27" fmla="*/ 824895 w 6553199"/>
                                                                                                                                                        <a:gd name="connsiteY27" fmla="*/ 299962 h 7027334"/>
                                                                                                                                                        <a:gd name="connsiteX28" fmla="*/ 824895 w 6553199"/>
                                                                                                                                                        <a:gd name="connsiteY28" fmla="*/ 532190 h 7027334"/>
                                                                                                                                                        <a:gd name="connsiteX29" fmla="*/ 839409 w 6553199"/>
                                                                                                                                                        <a:gd name="connsiteY29" fmla="*/ 720876 h 7027334"/>
                                                                                                                                                        <a:gd name="connsiteX30" fmla="*/ 1042609 w 6553199"/>
                                                                                                                                                        <a:gd name="connsiteY30" fmla="*/ 793448 h 7027334"/>
                                                                                                                                                        <a:gd name="connsiteX31" fmla="*/ 1361923 w 6553199"/>
                                                                                                                                                        <a:gd name="connsiteY31" fmla="*/ 967619 h 7027334"/>
                                                                                                                                                        <a:gd name="connsiteX32" fmla="*/ 1550609 w 6553199"/>
                                                                                                                                                        <a:gd name="connsiteY32" fmla="*/ 1127276 h 7027334"/>
                                                                                                                                                        <a:gd name="connsiteX33" fmla="*/ 1507066 w 6553199"/>
                                                                                                                                                        <a:gd name="connsiteY33" fmla="*/ 1417562 h 7027334"/>
                                                                                                                                                        <a:gd name="connsiteX34" fmla="*/ 1260323 w 6553199"/>
                                                                                                                                                        <a:gd name="connsiteY34" fmla="*/ 1475619 h 7027334"/>
                                                                                                                                                        <a:gd name="connsiteX35" fmla="*/ 1013580 w 6553199"/>
                                                                                                                                                        <a:gd name="connsiteY35" fmla="*/ 1315962 h 7027334"/>
                                                                                                                                                        <a:gd name="connsiteX36" fmla="*/ 941009 w 6553199"/>
                                                                                                                                                        <a:gd name="connsiteY36" fmla="*/ 1083733 h 7027334"/>
                                                                                                                                                        <a:gd name="connsiteX37" fmla="*/ 810380 w 6553199"/>
                                                                                                                                                        <a:gd name="connsiteY37" fmla="*/ 982133 h 7027334"/>
                                                                                                                                                        <a:gd name="connsiteX38" fmla="*/ 607180 w 6553199"/>
                                                                                                                                                        <a:gd name="connsiteY38" fmla="*/ 953105 h 7027334"/>
                                                                                                                                                        <a:gd name="connsiteX39" fmla="*/ 520095 w 6553199"/>
                                                                                                                                                        <a:gd name="connsiteY39" fmla="*/ 1098248 h 7027334"/>
                                                                                                                                                        <a:gd name="connsiteX40" fmla="*/ 505580 w 6553199"/>
                                                                                                                                                        <a:gd name="connsiteY40" fmla="*/ 1301448 h 7027334"/>
                                                                                                                                                        <a:gd name="connsiteX41" fmla="*/ 505580 w 6553199"/>
                                                                                                                                                        <a:gd name="connsiteY41" fmla="*/ 1490133 h 7027334"/>
                                                                                                                                                        <a:gd name="connsiteX42" fmla="*/ 331409 w 6553199"/>
                                                                                                                                                        <a:gd name="connsiteY42" fmla="*/ 1606248 h 7027334"/>
                                                                                                                                                        <a:gd name="connsiteX43" fmla="*/ 316895 w 6553199"/>
                                                                                                                                                        <a:gd name="connsiteY43" fmla="*/ 1751390 h 7027334"/>
                                                                                                                                                        <a:gd name="connsiteX44" fmla="*/ 99180 w 6553199"/>
                                                                                                                                                        <a:gd name="connsiteY44" fmla="*/ 1765905 h 7027334"/>
                                                                                                                                                        <a:gd name="connsiteX45" fmla="*/ 200780 w 6553199"/>
                                                                                                                                                        <a:gd name="connsiteY45" fmla="*/ 1969105 h 7027334"/>
                                                                                                                                                        <a:gd name="connsiteX46" fmla="*/ 70152 w 6553199"/>
                                                                                                                                                        <a:gd name="connsiteY46" fmla="*/ 2114248 h 7027334"/>
                                                                                                                                                        <a:gd name="connsiteX47" fmla="*/ 12095 w 6553199"/>
                                                                                                                                                        <a:gd name="connsiteY47" fmla="*/ 2288419 h 7027334"/>
                                                                                                                                                        <a:gd name="connsiteX48" fmla="*/ 142723 w 6553199"/>
                                                                                                                                                        <a:gd name="connsiteY48" fmla="*/ 2404533 h 7027334"/>
                                                                                                                                                        <a:gd name="connsiteX49" fmla="*/ 186266 w 6553199"/>
                                                                                                                                                        <a:gd name="connsiteY49" fmla="*/ 2607733 h 7027334"/>
                                                                                                                                                        <a:gd name="connsiteX50" fmla="*/ 171752 w 6553199"/>
                                                                                                                                                        <a:gd name="connsiteY50" fmla="*/ 2781905 h 7027334"/>
                                                                                                                                                        <a:gd name="connsiteX51" fmla="*/ 374952 w 6553199"/>
                                                                                                                                                        <a:gd name="connsiteY51" fmla="*/ 2999619 h 7027334"/>
                                                                                                                                                        <a:gd name="connsiteX52" fmla="*/ 462037 w 6553199"/>
                                                                                                                                                        <a:gd name="connsiteY52" fmla="*/ 3304419 h 7027334"/>
                                                                                                                                                        <a:gd name="connsiteX53" fmla="*/ 462037 w 6553199"/>
                                                                                                                                                        <a:gd name="connsiteY53" fmla="*/ 3551162 h 7027334"/>
                                                                                                                                                        <a:gd name="connsiteX54" fmla="*/ 621695 w 6553199"/>
                                                                                                                                                        <a:gd name="connsiteY54" fmla="*/ 3710819 h 7027334"/>
                                                                                                                                                        <a:gd name="connsiteX55" fmla="*/ 941009 w 6553199"/>
                                                                                                                                                        <a:gd name="connsiteY55" fmla="*/ 3710819 h 7027334"/>
                                                                                                                                                        <a:gd name="connsiteX56" fmla="*/ 1187752 w 6553199"/>
                                                                                                                                                        <a:gd name="connsiteY56" fmla="*/ 3943048 h 7027334"/>
                                                                                                                                                        <a:gd name="connsiteX57" fmla="*/ 1216780 w 6553199"/>
                                                                                                                                                        <a:gd name="connsiteY57" fmla="*/ 4262362 h 7027334"/>
                                                                                                                                                        <a:gd name="connsiteX58" fmla="*/ 1260323 w 6553199"/>
                                                                                                                                                        <a:gd name="connsiteY58" fmla="*/ 4422019 h 7027334"/>
                                                                                                                                                        <a:gd name="connsiteX59" fmla="*/ 1521580 w 6553199"/>
                                                                                                                                                        <a:gd name="connsiteY59" fmla="*/ 4596190 h 7027334"/>
                                                                                                                                                        <a:gd name="connsiteX60" fmla="*/ 1724780 w 6553199"/>
                                                                                                                                                        <a:gd name="connsiteY60" fmla="*/ 4726819 h 7027334"/>
                                                                                                                                                        <a:gd name="connsiteX61" fmla="*/ 1884437 w 6553199"/>
                                                                                                                                                        <a:gd name="connsiteY61" fmla="*/ 4625219 h 7027334"/>
                                                                                                                                                        <a:gd name="connsiteX62" fmla="*/ 2087637 w 6553199"/>
                                                                                                                                                        <a:gd name="connsiteY62" fmla="*/ 4741333 h 7027334"/>
                                                                                                                                                        <a:gd name="connsiteX63" fmla="*/ 2218266 w 6553199"/>
                                                                                                                                                        <a:gd name="connsiteY63" fmla="*/ 4944533 h 7027334"/>
                                                                                                                                                        <a:gd name="connsiteX64" fmla="*/ 2552095 w 6553199"/>
                                                                                                                                                        <a:gd name="connsiteY64" fmla="*/ 5031619 h 7027334"/>
                                                                                                                                                        <a:gd name="connsiteX65" fmla="*/ 2798837 w 6553199"/>
                                                                                                                                                        <a:gd name="connsiteY65" fmla="*/ 5292876 h 7027334"/>
                                                                                                                                                        <a:gd name="connsiteX66" fmla="*/ 2827866 w 6553199"/>
                                                                                                                                                        <a:gd name="connsiteY66" fmla="*/ 5467048 h 7027334"/>
                                                                                                                                                        <a:gd name="connsiteX67" fmla="*/ 3031066 w 6553199"/>
                                                                                                                                                        <a:gd name="connsiteY67" fmla="*/ 5539619 h 7027334"/>
                                                                                                                                                        <a:gd name="connsiteX68" fmla="*/ 3335866 w 6553199"/>
                                                                                                                                                        <a:gd name="connsiteY68" fmla="*/ 5583162 h 7027334"/>
                                                                                                                                                        <a:gd name="connsiteX69" fmla="*/ 3495523 w 6553199"/>
                                                                                                                                                        <a:gd name="connsiteY69" fmla="*/ 5800876 h 7027334"/>
                                                                                                                                                        <a:gd name="connsiteX70" fmla="*/ 3727752 w 6553199"/>
                                                                                                                                                        <a:gd name="connsiteY70" fmla="*/ 6033105 h 7027334"/>
                                                                                                                                                        <a:gd name="connsiteX71" fmla="*/ 3858380 w 6553199"/>
                                                                                                                                                        <a:gd name="connsiteY71" fmla="*/ 6207276 h 7027334"/>
                                                                                                                                                        <a:gd name="connsiteX72" fmla="*/ 4206723 w 6553199"/>
                                                                                                                                                        <a:gd name="connsiteY72" fmla="*/ 6207276 h 7027334"/>
                                                                                                                                                        <a:gd name="connsiteX73" fmla="*/ 4482495 w 6553199"/>
                                                                                                                                                        <a:gd name="connsiteY73" fmla="*/ 6221790 h 7027334"/>
                                                                                                                                                        <a:gd name="connsiteX74" fmla="*/ 4656666 w 6553199"/>
                                                                                                                                                        <a:gd name="connsiteY74" fmla="*/ 6366933 h 7027334"/>
                                                                                                                                                        <a:gd name="connsiteX75" fmla="*/ 5019523 w 6553199"/>
                                                                                                                                                        <a:gd name="connsiteY75" fmla="*/ 6439505 h 7027334"/>
                                                                                                                                                        <a:gd name="connsiteX76" fmla="*/ 5280780 w 6553199"/>
                                                                                                                                                        <a:gd name="connsiteY76" fmla="*/ 6671733 h 7027334"/>
                                                                                                                                                        <a:gd name="connsiteX77" fmla="*/ 5513009 w 6553199"/>
                                                                                                                                                        <a:gd name="connsiteY77" fmla="*/ 6860419 h 7027334"/>
                                                                                                                                                        <a:gd name="connsiteX78" fmla="*/ 5875866 w 6553199"/>
                                                                                                                                                        <a:gd name="connsiteY78" fmla="*/ 6889448 h 7027334"/>
                                                                                                                                                        <a:gd name="connsiteX79" fmla="*/ 6166152 w 6553199"/>
                                                                                                                                                        <a:gd name="connsiteY79" fmla="*/ 6033105 h 7027334"/>
                                                                                                                                                        <a:gd name="connsiteX80" fmla="*/ 6354837 w 6553199"/>
                                                                                                                                                        <a:gd name="connsiteY80" fmla="*/ 5728305 h 7027334"/>
                                                                                                                                                        <a:gd name="connsiteX81" fmla="*/ 6543523 w 6553199"/>
                                                                                                                                                        <a:gd name="connsiteY81" fmla="*/ 5496076 h 7027334"/>
                                                                                                                                                        <a:gd name="connsiteX82" fmla="*/ 6412895 w 6553199"/>
                                                                                                                                                        <a:gd name="connsiteY82" fmla="*/ 4988076 h 7027334"/>
                                                                                                                                                        <a:gd name="connsiteX83" fmla="*/ 6296780 w 6553199"/>
                                                                                                                                                        <a:gd name="connsiteY83" fmla="*/ 4639733 h 7027334"/>
                                                                                                                                                        <a:gd name="connsiteX84" fmla="*/ 5919409 w 6553199"/>
                                                                                                                                                        <a:gd name="connsiteY84" fmla="*/ 4262362 h 7027334"/>
                                                                                                                                                        <a:gd name="connsiteX85" fmla="*/ 5745237 w 6553199"/>
                                                                                                                                                        <a:gd name="connsiteY85" fmla="*/ 4001105 h 7027334"/>
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<a:path w="6553199" h="7027334">
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<a:pt x="5745237" y="4001105"/>
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667828" y="3972076"/>
                                                                                                                                                            <a:pt x="5556552" y="4076095"/>
                                                                                                                                                            <a:pt x="5454952" y="4088190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353352" y="4100285"/>
                                                                                                                                                            <a:pt x="5229980" y="4095447"/>
                                                                                                                                                            <a:pt x="5135637" y="40736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041294" y="4051905"/>
                                                                                                                                                            <a:pt x="4959047" y="4008362"/>
                                                                                                                                                            <a:pt x="4888895" y="39575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818743" y="3906762"/>
                                                                                                                                                            <a:pt x="4792133" y="3829352"/>
                                                                                                                                                            <a:pt x="4714723" y="37688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637313" y="3708400"/>
                                                                                                                                                            <a:pt x="4528456" y="3655181"/>
                                                                                                                                                            <a:pt x="4424437" y="35947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320418" y="3534229"/>
                                                                                                                                                            <a:pt x="4168018" y="3481009"/>
                                                                                                                                                            <a:pt x="4090609" y="34060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013200" y="3331029"/>
                                                                                                                                                            <a:pt x="4025294" y="3243943"/>
                                                                                                                                                            <a:pt x="3959980" y="31447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894666" y="3045581"/>
                                                                                                                                                            <a:pt x="3761618" y="2919790"/>
                                                                                                                                                            <a:pt x="3698723" y="28109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635828" y="2702076"/>
                                                                                                                                                            <a:pt x="3601961" y="2573867"/>
                                                                                                                                                            <a:pt x="3582609" y="24916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563257" y="2409372"/>
                                                                                                                                                            <a:pt x="3609218" y="2380343"/>
                                                                                                                                                            <a:pt x="3582609" y="23174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556000" y="2254553"/>
                                                                                                                                                            <a:pt x="3497942" y="2177143"/>
                                                                                                                                                            <a:pt x="3422952" y="21142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347962" y="2051353"/>
                                                                                                                                                            <a:pt x="3231847" y="1990876"/>
                                                                                                                                                            <a:pt x="3132666" y="19400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033485" y="1889276"/>
                                                                                                                                                            <a:pt x="2912533" y="1852991"/>
                                                                                                                                                            <a:pt x="2827866" y="18094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743199" y="1765905"/>
                                                                                                                                                            <a:pt x="2714171" y="1695752"/>
                                                                                                                                                            <a:pt x="2624666" y="16788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535161" y="1661886"/>
                                                                                                                                                            <a:pt x="2380342" y="1722362"/>
                                                                                                                                                            <a:pt x="2290837" y="17078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201332" y="1693334"/>
                                                                                                                                                            <a:pt x="2150532" y="1632857"/>
                                                                                                                                                            <a:pt x="2087637" y="15917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024742" y="1550609"/>
                                                                                                                                                            <a:pt x="1961847" y="1504648"/>
                                                                                                                                                            <a:pt x="1913466" y="14611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865085" y="1417562"/>
                                                                                                                                                            <a:pt x="1823961" y="1381276"/>
                                                                                                                                                            <a:pt x="1797352" y="13304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770743" y="1279676"/>
                                                                                                                                                            <a:pt x="1785257" y="1207105"/>
                                                                                                                                                            <a:pt x="1753809" y="11563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722361" y="1105505"/>
                                                                                                                                                            <a:pt x="1628018" y="1083733"/>
                                                                                                                                                            <a:pt x="1608666" y="10256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589314" y="967619"/>
                                                                                                                                                            <a:pt x="1632857" y="882953"/>
                                                                                                                                                            <a:pt x="1637695" y="8079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642533" y="732972"/>
                                                                                                                                                            <a:pt x="1657047" y="643466"/>
                                                                                                                                                            <a:pt x="1637695" y="5757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618343" y="508000"/>
                                                                                                                                                            <a:pt x="1538513" y="471714"/>
                                                                                                                                                            <a:pt x="1521580" y="4015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504647" y="331410"/>
                                                                                                                                                            <a:pt x="1550609" y="220133"/>
                                                                                                                                                            <a:pt x="1536095" y="1548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521581" y="89505"/>
                                                                                                                                                            <a:pt x="1528838" y="19352"/>
                                                                                                                                                            <a:pt x="1434495" y="96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340152" y="0"/>
                                                                                                                                                            <a:pt x="1071637" y="48381"/>
                                                                                                                                                            <a:pt x="970037" y="967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868437" y="145143"/>
                                                                                                                                                            <a:pt x="849085" y="227391"/>
                                                                                                                                                            <a:pt x="824895" y="2999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800705" y="372533"/>
                                                                                                                                                            <a:pt x="822476" y="462038"/>
                                                                                                                                                            <a:pt x="824895" y="532190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827314" y="602342"/>
                                                                                                                                                            <a:pt x="803123" y="677333"/>
                                                                                                                                                            <a:pt x="839409" y="7208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875695" y="764419"/>
                                                                                                                                                            <a:pt x="955523" y="752324"/>
                                                                                                                                                            <a:pt x="1042609" y="7934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129695" y="834572"/>
                                                                                                                                                            <a:pt x="1277256" y="911981"/>
                                                                                                                                                            <a:pt x="1361923" y="9676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446590" y="1023257"/>
                                                                                                                                                            <a:pt x="1526419" y="1052286"/>
                                                                                                                                                            <a:pt x="1550609" y="11272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574799" y="1202266"/>
                                                                                                                                                            <a:pt x="1555447" y="1359505"/>
                                                                                                                                                            <a:pt x="1507066" y="14175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458685" y="1475619"/>
                                                                                                                                                            <a:pt x="1342571" y="1492552"/>
                                                                                                                                                            <a:pt x="1260323" y="14756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178075" y="1458686"/>
                                                                                                                                                            <a:pt x="1066799" y="1381276"/>
                                                                                                                                                            <a:pt x="1013580" y="13159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960361" y="1250648"/>
                                                                                                                                                            <a:pt x="974876" y="1139371"/>
                                                                                                                                                            <a:pt x="941009" y="10837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907142" y="1028095"/>
                                                                                                                                                            <a:pt x="866018" y="1003904"/>
                                                                                                                                                            <a:pt x="810380" y="9821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754742" y="960362"/>
                                                                                                                                                            <a:pt x="655561" y="933753"/>
                                                                                                                                                            <a:pt x="607180" y="9531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58799" y="972457"/>
                                                                                                                                                            <a:pt x="537028" y="1040191"/>
                                                                                                                                                            <a:pt x="520095" y="10982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03162" y="1156305"/>
                                                                                                                                                            <a:pt x="507999" y="1236134"/>
                                                                                                                                                            <a:pt x="505580" y="13014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03161" y="1366762"/>
                                                                                                                                                            <a:pt x="534608" y="1439333"/>
                                                                                                                                                            <a:pt x="505580" y="14901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76552" y="1540933"/>
                                                                                                                                                            <a:pt x="362857" y="1562705"/>
                                                                                                                                                            <a:pt x="331409" y="16062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99961" y="1649791"/>
                                                                                                                                                            <a:pt x="355600" y="1724781"/>
                                                                                                                                                            <a:pt x="316895" y="1751390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78190" y="1777999"/>
                                                                                                                                                            <a:pt x="118532" y="1729619"/>
                                                                                                                                                            <a:pt x="99180" y="17659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79828" y="1802191"/>
                                                                                                                                                            <a:pt x="205618" y="1911048"/>
                                                                                                                                                            <a:pt x="200780" y="19691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95942" y="2027162"/>
                                                                                                                                                            <a:pt x="101599" y="2061029"/>
                                                                                                                                                            <a:pt x="70152" y="21142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8705" y="2167467"/>
                                                                                                                                                            <a:pt x="0" y="2240038"/>
                                                                                                                                                            <a:pt x="12095" y="22884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4190" y="2336800"/>
                                                                                                                                                            <a:pt x="113695" y="2351314"/>
                                                                                                                                                            <a:pt x="142723" y="24045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71751" y="2457752"/>
                                                                                                                                                            <a:pt x="181428" y="2544838"/>
                                                                                                                                                            <a:pt x="186266" y="26077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91104" y="2670628"/>
                                                                                                                                                            <a:pt x="140304" y="2716591"/>
                                                                                                                                                            <a:pt x="171752" y="27819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03200" y="2847219"/>
                                                                                                                                                            <a:pt x="326571" y="2912533"/>
                                                                                                                                                            <a:pt x="374952" y="29996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23333" y="3086705"/>
                                                                                                                                                            <a:pt x="447523" y="3212495"/>
                                                                                                                                                            <a:pt x="462037" y="33044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76551" y="3396343"/>
                                                                                                                                                            <a:pt x="435427" y="3483429"/>
                                                                                                                                                            <a:pt x="462037" y="35511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88647" y="3618895"/>
                                                                                                                                                            <a:pt x="541866" y="3684210"/>
                                                                                                                                                            <a:pt x="621695" y="37108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701524" y="3737428"/>
                                                                                                                                                            <a:pt x="846666" y="3672114"/>
                                                                                                                                                            <a:pt x="941009" y="37108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035352" y="3749524"/>
                                                                                                                                                            <a:pt x="1141790" y="3851124"/>
                                                                                                                                                            <a:pt x="1187752" y="39430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233714" y="4034972"/>
                                                                                                                                                            <a:pt x="1204685" y="4182534"/>
                                                                                                                                                            <a:pt x="1216780" y="42623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228875" y="4342190"/>
                                                                                                                                                            <a:pt x="1209523" y="4366381"/>
                                                                                                                                                            <a:pt x="1260323" y="44220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311123" y="4477657"/>
                                                                                                                                                            <a:pt x="1444170" y="4545390"/>
                                                                                                                                                            <a:pt x="1521580" y="4596190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598990" y="4646990"/>
                                                                                                                                                            <a:pt x="1664304" y="4721981"/>
                                                                                                                                                            <a:pt x="1724780" y="47268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785256" y="4731657"/>
                                                                                                                                                            <a:pt x="1823961" y="4622800"/>
                                                                                                                                                            <a:pt x="1884437" y="46252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1944913" y="4627638"/>
                                                                                                                                                            <a:pt x="2031999" y="4688114"/>
                                                                                                                                                            <a:pt x="2087637" y="47413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143275" y="4794552"/>
                                                                                                                                                            <a:pt x="2140856" y="4896152"/>
                                                                                                                                                            <a:pt x="2218266" y="49445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295676" y="4992914"/>
                                                                                                                                                            <a:pt x="2455333" y="4973562"/>
                                                                                                                                                            <a:pt x="2552095" y="50316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648857" y="5089676"/>
                                                                                                                                                            <a:pt x="2752875" y="5220305"/>
                                                                                                                                                            <a:pt x="2798837" y="52928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844799" y="5365447"/>
                                                                                                                                                            <a:pt x="2789161" y="5425924"/>
                                                                                                                                                            <a:pt x="2827866" y="54670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2866571" y="5508172"/>
                                                                                                                                                            <a:pt x="2946399" y="5520267"/>
                                                                                                                                                            <a:pt x="3031066" y="55396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115733" y="5558971"/>
                                                                                                                                                            <a:pt x="3258456" y="5539619"/>
                                                                                                                                                            <a:pt x="3335866" y="55831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413276" y="5626705"/>
                                                                                                                                                            <a:pt x="3430209" y="5725886"/>
                                                                                                                                                            <a:pt x="3495523" y="58008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560837" y="5875866"/>
                                                                                                                                                            <a:pt x="3667276" y="5965372"/>
                                                                                                                                                            <a:pt x="3727752" y="60331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788228" y="6100838"/>
                                                                                                                                                            <a:pt x="3778552" y="6178248"/>
                                                                                                                                                            <a:pt x="3858380" y="62072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3938208" y="6236304"/>
                                                                                                                                                            <a:pt x="4102704" y="6204857"/>
                                                                                                                                                            <a:pt x="4206723" y="62072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310742" y="6209695"/>
                                                                                                                                                            <a:pt x="4407504" y="6195181"/>
                                                                                                                                                            <a:pt x="4482495" y="6221790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557485" y="6248400"/>
                                                                                                                                                            <a:pt x="4567161" y="6330647"/>
                                                                                                                                                            <a:pt x="4656666" y="63669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4746171" y="6403219"/>
                                                                                                                                                            <a:pt x="4915504" y="6388705"/>
                                                                                                                                                            <a:pt x="5019523" y="64395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123542" y="6490305"/>
                                                                                                                                                            <a:pt x="5198532" y="6601581"/>
                                                                                                                                                            <a:pt x="5280780" y="66717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363028" y="6741885"/>
                                                                                                                                                            <a:pt x="5413828" y="6824133"/>
                                                                                                                                                            <a:pt x="5513009" y="6860419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612190" y="6896705"/>
                                                                                                                                                            <a:pt x="5767009" y="7027334"/>
                                                                                                                                                            <a:pt x="5875866" y="6889448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984723" y="6751562"/>
                                                                                                                                                            <a:pt x="6086324" y="6226629"/>
                                                                                                                                                            <a:pt x="6166152" y="60331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6245980" y="5839581"/>
                                                                                                                                                            <a:pt x="6291942" y="5817810"/>
                                                                                                                                                            <a:pt x="6354837" y="57283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6417732" y="5638800"/>
                                                                                                                                                            <a:pt x="6533847" y="5619448"/>
                                                                                                                                                            <a:pt x="6543523" y="54960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6553199" y="5372704"/>
                                                                                                                                                            <a:pt x="6454019" y="5130800"/>
                                                                                                                                                            <a:pt x="6412895" y="4988076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6371771" y="4845352"/>
                                                                                                                                                            <a:pt x="6379028" y="4760685"/>
                                                                                                                                                            <a:pt x="6296780" y="4639733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6214532" y="4518781"/>
                                                                                                                                                            <a:pt x="6013752" y="4366381"/>
                                                                                                                                                            <a:pt x="5919409" y="4262362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<a:pt x="5825066" y="4158343"/>
                                                                                                                                                            <a:pt x="5822646" y="4030134"/>
                                                                                                                                                            <a:pt x="5745237" y="4001105"/>
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<p:cNvPr id="524" name="Группа 199"/>
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<p:cNvPr id="525" name="Полилиния 162"/>
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<a:off x="-8834967" y="7245350"/>
                                                                                                                                                        <a:ext cx="688975" cy="1008592"/>
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<a:gd name="connsiteX0" fmla="*/ 65617 w 688975"/>
                                                                                                                                                          <a:gd name="connsiteY0" fmla="*/ 6350 h 1008592"/>
                                                                                                                                                          <a:gd name="connsiteX1" fmla="*/ 2117 w 688975"/>
                                                                                                                                                          <a:gd name="connsiteY1" fmla="*/ 57150 h 1008592"/>
                                                                                                                                                          <a:gd name="connsiteX2" fmla="*/ 78317 w 688975"/>
                                                                                                                                                          <a:gd name="connsiteY2" fmla="*/ 349250 h 1008592"/>
                                                                                                                                                          <a:gd name="connsiteX3" fmla="*/ 97367 w 688975"/>
                                                                                                                                                          <a:gd name="connsiteY3" fmla="*/ 762000 h 1008592"/>
                                                                                                                                                          <a:gd name="connsiteX4" fmla="*/ 351367 w 688975"/>
                                                                                                                                                          <a:gd name="connsiteY4" fmla="*/ 977900 h 1008592"/>
                                                                                                                                                          <a:gd name="connsiteX5" fmla="*/ 637117 w 688975"/>
                                                                                                                                                          <a:gd name="connsiteY5" fmla="*/ 946150 h 1008592"/>
                                                                                                                                                          <a:gd name="connsiteX6" fmla="*/ 656167 w 688975"/>
                                                                                                                                                          <a:gd name="connsiteY6" fmla="*/ 787400 h 1008592"/>
                                                                                                                                                          <a:gd name="connsiteX7" fmla="*/ 440267 w 688975"/>
                                                                                                                                                          <a:gd name="connsiteY7" fmla="*/ 400050 h 1008592"/>
                                                                                                                                                          <a:gd name="connsiteX8" fmla="*/ 141817 w 688975"/>
                                                                                                                                                          <a:gd name="connsiteY8" fmla="*/ 69850 h 1008592"/>
                                                                                                                                                          <a:gd name="connsiteX9" fmla="*/ 65617 w 688975"/>
                                                                                                                                                          <a:gd name="connsiteY9" fmla="*/ 6350 h 1008592"/>
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<a:path w="688975" h="1008592">
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<a:pt x="65617" y="6350"/>
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42334" y="4233"/>
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  <a:pt x="2117" y="5715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4234" y="114300"/>
                                                                                                                                                              <a:pt x="62442" y="231775"/>
                                                                                                                                                              <a:pt x="78317" y="34925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94192" y="466725"/>
                                                                                                                                                              <a:pt x="51859" y="657225"/>
                                                                                                                                                              <a:pt x="97367" y="76200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142875" y="866775"/>
                                                                                                                                                              <a:pt x="261409" y="947208"/>
                                                                                                                                                              <a:pt x="351367" y="97790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441325" y="1008592"/>
                                                                                                                                                              <a:pt x="586317" y="977900"/>
                                                                                                                                                              <a:pt x="637117" y="94615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687917" y="914400"/>
                                                                                                                                                              <a:pt x="688975" y="878416"/>
                                                                                                                                                              <a:pt x="656167" y="78740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623359" y="696384"/>
                                                                                                                                                              <a:pt x="525992" y="519642"/>
                                                                                                                                                              <a:pt x="440267" y="40005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354542" y="280458"/>
                                                                                                                                                              <a:pt x="206375" y="136525"/>
                                                                                                                                                              <a:pt x="141817" y="6985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<a:pt x="77259" y="3175"/>
                                                                                                                                                              <a:pt x="88900" y="8467"/>
                                                                                                                                                              <a:pt x="65617" y="6350"/>
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<p:cNvPr id="526" name="Группа 197"/>
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<p:cNvPr id="527" name="Полилиния 164"/>
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<a:off x="-14908590" y="-89505"/>
                                                                                                                                                          <a:ext cx="1898952" cy="1935238"/>
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<a:gd name="connsiteX0" fmla="*/ 539447 w 1898952"/>
                                                                                                                                                            <a:gd name="connsiteY0" fmla="*/ 2419 h 2019905"/>
                                                                                                                                                            <a:gd name="connsiteX1" fmla="*/ 307219 w 1898952"/>
                                                                                                                                                            <a:gd name="connsiteY1" fmla="*/ 234648 h 2019905"/>
                                                                                                                                                            <a:gd name="connsiteX2" fmla="*/ 147561 w 1898952"/>
                                                                                                                                                            <a:gd name="connsiteY2" fmla="*/ 278191 h 2019905"/>
                                                                                                                                                            <a:gd name="connsiteX3" fmla="*/ 74990 w 1898952"/>
                                                                                                                                                            <a:gd name="connsiteY3" fmla="*/ 524934 h 2019905"/>
                                                                                                                                                            <a:gd name="connsiteX4" fmla="*/ 2419 w 1898952"/>
                                                                                                                                                            <a:gd name="connsiteY4" fmla="*/ 844248 h 2019905"/>
                                                                                                                                                            <a:gd name="connsiteX5" fmla="*/ 60476 w 1898952"/>
                                                                                                                                                            <a:gd name="connsiteY5" fmla="*/ 1032934 h 2019905"/>
                                                                                                                                                            <a:gd name="connsiteX6" fmla="*/ 162076 w 1898952"/>
                                                                                                                                                            <a:gd name="connsiteY6" fmla="*/ 1207105 h 2019905"/>
                                                                                                                                                            <a:gd name="connsiteX7" fmla="*/ 292704 w 1898952"/>
                                                                                                                                                            <a:gd name="connsiteY7" fmla="*/ 1323219 h 2019905"/>
                                                                                                                                                            <a:gd name="connsiteX8" fmla="*/ 379790 w 1898952"/>
                                                                                                                                                            <a:gd name="connsiteY8" fmla="*/ 1584476 h 2019905"/>
                                                                                                                                                            <a:gd name="connsiteX9" fmla="*/ 350761 w 1898952"/>
                                                                                                                                                            <a:gd name="connsiteY9" fmla="*/ 1802191 h 2019905"/>
                                                                                                                                                            <a:gd name="connsiteX10" fmla="*/ 379790 w 1898952"/>
                                                                                                                                                            <a:gd name="connsiteY10" fmla="*/ 2005391 h 2019905"/>
                                                                                                                                                            <a:gd name="connsiteX11" fmla="*/ 713619 w 1898952"/>
                                                                                                                                                            <a:gd name="connsiteY11" fmla="*/ 1889276 h 2019905"/>
                                                                                                                                                            <a:gd name="connsiteX12" fmla="*/ 1061961 w 1898952"/>
                                                                                                                                                            <a:gd name="connsiteY12" fmla="*/ 1860248 h 2019905"/>
                                                                                                                                                            <a:gd name="connsiteX13" fmla="*/ 1236133 w 1898952"/>
                                                                                                                                                            <a:gd name="connsiteY13" fmla="*/ 1932819 h 2019905"/>
                                                                                                                                                            <a:gd name="connsiteX14" fmla="*/ 1424819 w 1898952"/>
                                                                                                                                                            <a:gd name="connsiteY14" fmla="*/ 1845734 h 2019905"/>
                                                                                                                                                            <a:gd name="connsiteX15" fmla="*/ 1657047 w 1898952"/>
                                                                                                                                                            <a:gd name="connsiteY15" fmla="*/ 1700591 h 2019905"/>
                                                                                                                                                            <a:gd name="connsiteX16" fmla="*/ 1758647 w 1898952"/>
                                                                                                                                                            <a:gd name="connsiteY16" fmla="*/ 1700591 h 2019905"/>
                                                                                                                                                            <a:gd name="connsiteX17" fmla="*/ 1889276 w 1898952"/>
                                                                                                                                                            <a:gd name="connsiteY17" fmla="*/ 1482876 h 2019905"/>
                                                                                                                                                            <a:gd name="connsiteX18" fmla="*/ 1700590 w 1898952"/>
                                                                                                                                                            <a:gd name="connsiteY18" fmla="*/ 815219 h 2019905"/>
                                                                                                                                                            <a:gd name="connsiteX19" fmla="*/ 989390 w 1898952"/>
                                                                                                                                                            <a:gd name="connsiteY19" fmla="*/ 220134 h 2019905"/>
                                                                                                                                                            <a:gd name="connsiteX20" fmla="*/ 539447 w 1898952"/>
                                                                                                                                                            <a:gd name="connsiteY20" fmla="*/ 2419 h 2019905"/>
                                                                                                                                                            <a:gd name="connsiteX0" fmla="*/ 539447 w 1898952"/>
                                                                                                                                                            <a:gd name="connsiteY0" fmla="*/ 2419 h 1935238"/>
                                                                                                                                                            <a:gd name="connsiteX1" fmla="*/ 307219 w 1898952"/>
                                                                                                                                                            <a:gd name="connsiteY1" fmla="*/ 234648 h 1935238"/>
                                                                                                                                                            <a:gd name="connsiteX2" fmla="*/ 147561 w 1898952"/>
                                                                                                                                                            <a:gd name="connsiteY2" fmla="*/ 278191 h 1935238"/>
                                                                                                                                                            <a:gd name="connsiteX3" fmla="*/ 74990 w 1898952"/>
                                                                                                                                                            <a:gd name="connsiteY3" fmla="*/ 524934 h 1935238"/>
                                                                                                                                                            <a:gd name="connsiteX4" fmla="*/ 2419 w 1898952"/>
                                                                                                                                                            <a:gd name="connsiteY4" fmla="*/ 844248 h 1935238"/>
                                                                                                                                                            <a:gd name="connsiteX5" fmla="*/ 60476 w 1898952"/>
                                                                                                                                                            <a:gd name="connsiteY5" fmla="*/ 1032934 h 1935238"/>
                                                                                                                                                            <a:gd name="connsiteX6" fmla="*/ 162076 w 1898952"/>
                                                                                                                                                            <a:gd name="connsiteY6" fmla="*/ 1207105 h 1935238"/>
                                                                                                                                                            <a:gd name="connsiteX7" fmla="*/ 292704 w 1898952"/>
                                                                                                                                                            <a:gd name="connsiteY7" fmla="*/ 1323219 h 1935238"/>
                                                                                                                                                            <a:gd name="connsiteX8" fmla="*/ 379790 w 1898952"/>
                                                                                                                                                            <a:gd name="connsiteY8" fmla="*/ 1584476 h 1935238"/>
                                                                                                                                                            <a:gd name="connsiteX9" fmla="*/ 350761 w 1898952"/>
                                                                                                                                                            <a:gd name="connsiteY9" fmla="*/ 1802191 h 1935238"/>
                                                                                                                                                            <a:gd name="connsiteX10" fmla="*/ 495904 w 1898952"/>
                                                                                                                                                            <a:gd name="connsiteY10" fmla="*/ 1816705 h 1935238"/>
                                                                                                                                                            <a:gd name="connsiteX11" fmla="*/ 713619 w 1898952"/>
                                                                                                                                                            <a:gd name="connsiteY11" fmla="*/ 1889276 h 1935238"/>
                                                                                                                                                            <a:gd name="connsiteX12" fmla="*/ 1061961 w 1898952"/>
                                                                                                                                                            <a:gd name="connsiteY12" fmla="*/ 1860248 h 1935238"/>
                                                                                                                                                            <a:gd name="connsiteX13" fmla="*/ 1236133 w 1898952"/>
                                                                                                                                                            <a:gd name="connsiteY13" fmla="*/ 1932819 h 1935238"/>
                                                                                                                                                            <a:gd name="connsiteX14" fmla="*/ 1424819 w 1898952"/>
                                                                                                                                                            <a:gd name="connsiteY14" fmla="*/ 1845734 h 1935238"/>
                                                                                                                                                            <a:gd name="connsiteX15" fmla="*/ 1657047 w 1898952"/>
                                                                                                                                                            <a:gd name="connsiteY15" fmla="*/ 1700591 h 1935238"/>
                                                                                                                                                            <a:gd name="connsiteX16" fmla="*/ 1758647 w 1898952"/>
                                                                                                                                                            <a:gd name="connsiteY16" fmla="*/ 1700591 h 1935238"/>
                                                                                                                                                            <a:gd name="connsiteX17" fmla="*/ 1889276 w 1898952"/>
                                                                                                                                                            <a:gd name="connsiteY17" fmla="*/ 1482876 h 1935238"/>
                                                                                                                                                            <a:gd name="connsiteX18" fmla="*/ 1700590 w 1898952"/>
                                                                                                                                                            <a:gd name="connsiteY18" fmla="*/ 815219 h 1935238"/>
                                                                                                                                                            <a:gd name="connsiteX19" fmla="*/ 989390 w 1898952"/>
                                                                                                                                                            <a:gd name="connsiteY19" fmla="*/ 220134 h 1935238"/>
                                                                                                                                                            <a:gd name="connsiteX20" fmla="*/ 539447 w 1898952"/>
                                                                                                                                                            <a:gd name="connsiteY20" fmla="*/ 2419 h 1935238"/>
                                                                                                                                                            <a:gd name="connsiteX0" fmla="*/ 539447 w 1898952"/>
                                                                                                                                                            <a:gd name="connsiteY0" fmla="*/ 2419 h 1935238"/>
                                                                                                                                                            <a:gd name="connsiteX1" fmla="*/ 307219 w 1898952"/>
                                                                                                                                                            <a:gd name="connsiteY1" fmla="*/ 234648 h 1935238"/>
                                                                                                                                                            <a:gd name="connsiteX2" fmla="*/ 147561 w 1898952"/>
                                                                                                                                                            <a:gd name="connsiteY2" fmla="*/ 278191 h 1935238"/>
                                                                                                                                                            <a:gd name="connsiteX3" fmla="*/ 74990 w 1898952"/>
                                                                                                                                                            <a:gd name="connsiteY3" fmla="*/ 524934 h 1935238"/>
                                                                                                                                                            <a:gd name="connsiteX4" fmla="*/ 2419 w 1898952"/>
                                                                                                                                                            <a:gd name="connsiteY4" fmla="*/ 844248 h 1935238"/>
                                                                                                                                                            <a:gd name="connsiteX5" fmla="*/ 60476 w 1898952"/>
                                                                                                                                                            <a:gd name="connsiteY5" fmla="*/ 1032934 h 1935238"/>
                                                                                                                                                            <a:gd name="connsiteX6" fmla="*/ 162076 w 1898952"/>
                                                                                                                                                            <a:gd name="connsiteY6" fmla="*/ 1207105 h 1935238"/>
                                                                                                                                                            <a:gd name="connsiteX7" fmla="*/ 292704 w 1898952"/>
                                                                                                                                                            <a:gd name="connsiteY7" fmla="*/ 1323219 h 1935238"/>
                                                                                                                                                            <a:gd name="connsiteX8" fmla="*/ 379790 w 1898952"/>
                                                                                                                                                            <a:gd name="connsiteY8" fmla="*/ 1584476 h 1935238"/>
                                                                                                                                                            <a:gd name="connsiteX9" fmla="*/ 423333 w 1898952"/>
                                                                                                                                                            <a:gd name="connsiteY9" fmla="*/ 1686076 h 1935238"/>
                                                                                                                                                            <a:gd name="connsiteX10" fmla="*/ 495904 w 1898952"/>
                                                                                                                                                            <a:gd name="connsiteY10" fmla="*/ 1816705 h 1935238"/>
                                                                                                                                                            <a:gd name="connsiteX11" fmla="*/ 713619 w 1898952"/>
                                                                                                                                                            <a:gd name="connsiteY11" fmla="*/ 1889276 h 1935238"/>
                                                                                                                                                            <a:gd name="connsiteX12" fmla="*/ 1061961 w 1898952"/>
                                                                                                                                                            <a:gd name="connsiteY12" fmla="*/ 1860248 h 1935238"/>
                                                                                                                                                            <a:gd name="connsiteX13" fmla="*/ 1236133 w 1898952"/>
                                                                                                                                                            <a:gd name="connsiteY13" fmla="*/ 1932819 h 1935238"/>
                                                                                                                                                            <a:gd name="connsiteX14" fmla="*/ 1424819 w 1898952"/>
                                                                                                                                                            <a:gd name="connsiteY14" fmla="*/ 1845734 h 1935238"/>
                                                                                                                                                            <a:gd name="connsiteX15" fmla="*/ 1657047 w 1898952"/>
                                                                                                                                                            <a:gd name="connsiteY15" fmla="*/ 1700591 h 1935238"/>
                                                                                                                                                            <a:gd name="connsiteX16" fmla="*/ 1758647 w 1898952"/>
                                                                                                                                                            <a:gd name="connsiteY16" fmla="*/ 1700591 h 1935238"/>
                                                                                                                                                            <a:gd name="connsiteX17" fmla="*/ 1889276 w 1898952"/>
                                                                                                                                                            <a:gd name="connsiteY17" fmla="*/ 1482876 h 1935238"/>
                                                                                                                                                            <a:gd name="connsiteX18" fmla="*/ 1700590 w 1898952"/>
                                                                                                                                                            <a:gd name="connsiteY18" fmla="*/ 815219 h 1935238"/>
                                                                                                                                                            <a:gd name="connsiteX19" fmla="*/ 989390 w 1898952"/>
                                                                                                                                                            <a:gd name="connsiteY19" fmla="*/ 220134 h 1935238"/>
                                                                                                                                                            <a:gd name="connsiteX20" fmla="*/ 539447 w 1898952"/>
                                                                                                                                                            <a:gd name="connsiteY20" fmla="*/ 2419 h 1935238"/>
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<a:path w="1898952" h="1935238">
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<a:pt x="539447" y="2419"/>
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425752" y="4838"/>
                                                                                                                                                                <a:pt x="372533" y="188686"/>
                                                                                                                                                                <a:pt x="307219" y="234648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241905" y="280610"/>
                                                                                                                                                                <a:pt x="186266" y="229810"/>
                                                                                                                                                                <a:pt x="147561" y="278191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08856" y="326572"/>
                                                                                                                                                                <a:pt x="99180" y="430591"/>
                                                                                                                                                                <a:pt x="74990" y="524934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50800" y="619277"/>
                                                                                                                                                                <a:pt x="4838" y="759581"/>
                                                                                                                                                                <a:pt x="2419" y="844248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0" y="928915"/>
                                                                                                                                                                <a:pt x="33866" y="972458"/>
                                                                                                                                                                <a:pt x="60476" y="1032934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87085" y="1093410"/>
                                                                                                                                                                <a:pt x="123371" y="1158724"/>
                                                                                                                                                                <a:pt x="162076" y="1207105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200781" y="1255486"/>
                                                                                                                                                                <a:pt x="256418" y="1260324"/>
                                                                                                                                                                <a:pt x="292704" y="1323219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328990" y="1386114"/>
                                                                                                                                                                <a:pt x="358019" y="1524000"/>
                                                                                                                                                                <a:pt x="379790" y="1584476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401561" y="1644952"/>
                                                                                                                                                                <a:pt x="403981" y="1647371"/>
                                                                                                                                                                <a:pt x="423333" y="1686076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442685" y="1724781"/>
                                                                                                                                                                <a:pt x="447523" y="1782838"/>
                                                                                                                                                                <a:pt x="495904" y="1816705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544285" y="1850572"/>
                                                                                                                                                                <a:pt x="619276" y="1882019"/>
                                                                                                                                                                <a:pt x="713619" y="1889276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807962" y="1896533"/>
                                                                                                                                                                <a:pt x="974875" y="1852991"/>
                                                                                                                                                                <a:pt x="1061961" y="1860248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149047" y="1867505"/>
                                                                                                                                                                <a:pt x="1175657" y="1935238"/>
                                                                                                                                                                <a:pt x="1236133" y="1932819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296609" y="1930400"/>
                                                                                                                                                                <a:pt x="1354667" y="1884439"/>
                                                                                                                                                                <a:pt x="1424819" y="1845734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494971" y="1807029"/>
                                                                                                                                                                <a:pt x="1601409" y="1724781"/>
                                                                                                                                                                <a:pt x="1657047" y="1700591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712685" y="1676401"/>
                                                                                                                                                                <a:pt x="1719942" y="1736877"/>
                                                                                                                                                                <a:pt x="1758647" y="1700591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797352" y="1664305"/>
                                                                                                                                                                <a:pt x="1898952" y="1630438"/>
                                                                                                                                                                <a:pt x="1889276" y="1482876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879600" y="1335314"/>
                                                                                                                                                                <a:pt x="1850571" y="1025676"/>
                                                                                                                                                                <a:pt x="1700590" y="815219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1550609" y="604762"/>
                                                                                                                                                                <a:pt x="1185333" y="355601"/>
                                                                                                                                                                <a:pt x="989390" y="220134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<a:pt x="793447" y="84667"/>
                                                                                                                                                                <a:pt x="653142" y="0"/>
                                                                                                                                                                <a:pt x="539447" y="2419"/>
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<p:cNvPr id="528" name="Группа 527"/>
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<p:cNvPr id="529" name="Полилиния 166"/>
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<a:off x="-14451390" y="-1911047"/>
                                                                                                                                                            <a:ext cx="2767390" cy="3425370"/>
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<a:gd name="connsiteX0" fmla="*/ 1780419 w 2767390"/>
                                                                                                                                                              <a:gd name="connsiteY0" fmla="*/ 111276 h 3425370"/>
                                                                                                                                                              <a:gd name="connsiteX1" fmla="*/ 1359504 w 2767390"/>
                                                                                                                                                              <a:gd name="connsiteY1" fmla="*/ 82247 h 3425370"/>
                                                                                                                                                              <a:gd name="connsiteX2" fmla="*/ 1141790 w 2767390"/>
                                                                                                                                                              <a:gd name="connsiteY2" fmla="*/ 9676 h 3425370"/>
                                                                                                                                                              <a:gd name="connsiteX3" fmla="*/ 909561 w 2767390"/>
                                                                                                                                                              <a:gd name="connsiteY3" fmla="*/ 140304 h 3425370"/>
                                                                                                                                                              <a:gd name="connsiteX4" fmla="*/ 735390 w 2767390"/>
                                                                                                                                                              <a:gd name="connsiteY4" fmla="*/ 270933 h 3425370"/>
                                                                                                                                                              <a:gd name="connsiteX5" fmla="*/ 488647 w 2767390"/>
                                                                                                                                                              <a:gd name="connsiteY5" fmla="*/ 285447 h 3425370"/>
                                                                                                                                                              <a:gd name="connsiteX6" fmla="*/ 343504 w 2767390"/>
                                                                                                                                                              <a:gd name="connsiteY6" fmla="*/ 227390 h 3425370"/>
                                                                                                                                                              <a:gd name="connsiteX7" fmla="*/ 227390 w 2767390"/>
                                                                                                                                                              <a:gd name="connsiteY7" fmla="*/ 532190 h 3425370"/>
                                                                                                                                                              <a:gd name="connsiteX8" fmla="*/ 154819 w 2767390"/>
                                                                                                                                                              <a:gd name="connsiteY8" fmla="*/ 807961 h 3425370"/>
                                                                                                                                                              <a:gd name="connsiteX9" fmla="*/ 227390 w 2767390"/>
                                                                                                                                                              <a:gd name="connsiteY9" fmla="*/ 1040190 h 3425370"/>
                                                                                                                                                              <a:gd name="connsiteX10" fmla="*/ 241904 w 2767390"/>
                                                                                                                                                              <a:gd name="connsiteY10" fmla="*/ 1243390 h 3425370"/>
                                                                                                                                                              <a:gd name="connsiteX11" fmla="*/ 125790 w 2767390"/>
                                                                                                                                                              <a:gd name="connsiteY11" fmla="*/ 1417561 h 3425370"/>
                                                                                                                                                              <a:gd name="connsiteX12" fmla="*/ 38704 w 2767390"/>
                                                                                                                                                              <a:gd name="connsiteY12" fmla="*/ 1591733 h 3425370"/>
                                                                                                                                                              <a:gd name="connsiteX13" fmla="*/ 24190 w 2767390"/>
                                                                                                                                                              <a:gd name="connsiteY13" fmla="*/ 1852990 h 3425370"/>
                                                                                                                                                              <a:gd name="connsiteX14" fmla="*/ 183847 w 2767390"/>
                                                                                                                                                              <a:gd name="connsiteY14" fmla="*/ 1925561 h 3425370"/>
                                                                                                                                                              <a:gd name="connsiteX15" fmla="*/ 270933 w 2767390"/>
                                                                                                                                                              <a:gd name="connsiteY15" fmla="*/ 2172304 h 3425370"/>
                                                                                                                                                              <a:gd name="connsiteX16" fmla="*/ 358019 w 2767390"/>
                                                                                                                                                              <a:gd name="connsiteY16" fmla="*/ 2230361 h 3425370"/>
                                                                                                                                                              <a:gd name="connsiteX17" fmla="*/ 488647 w 2767390"/>
                                                                                                                                                              <a:gd name="connsiteY17" fmla="*/ 2302933 h 3425370"/>
                                                                                                                                                              <a:gd name="connsiteX18" fmla="*/ 561219 w 2767390"/>
                                                                                                                                                              <a:gd name="connsiteY18" fmla="*/ 2433561 h 3425370"/>
                                                                                                                                                              <a:gd name="connsiteX19" fmla="*/ 778933 w 2767390"/>
                                                                                                                                                              <a:gd name="connsiteY19" fmla="*/ 2448076 h 3425370"/>
                                                                                                                                                              <a:gd name="connsiteX20" fmla="*/ 938590 w 2767390"/>
                                                                                                                                                              <a:gd name="connsiteY20" fmla="*/ 2593218 h 3425370"/>
                                                                                                                                                              <a:gd name="connsiteX21" fmla="*/ 1040190 w 2767390"/>
                                                                                                                                                              <a:gd name="connsiteY21" fmla="*/ 2651276 h 3425370"/>
                                                                                                                                                              <a:gd name="connsiteX22" fmla="*/ 1141790 w 2767390"/>
                                                                                                                                                              <a:gd name="connsiteY22" fmla="*/ 2781904 h 3425370"/>
                                                                                                                                                              <a:gd name="connsiteX23" fmla="*/ 1185333 w 2767390"/>
                                                                                                                                                              <a:gd name="connsiteY23" fmla="*/ 2941561 h 3425370"/>
                                                                                                                                                              <a:gd name="connsiteX24" fmla="*/ 1199847 w 2767390"/>
                                                                                                                                                              <a:gd name="connsiteY24" fmla="*/ 3130247 h 3425370"/>
                                                                                                                                                              <a:gd name="connsiteX25" fmla="*/ 1359504 w 2767390"/>
                                                                                                                                                              <a:gd name="connsiteY25" fmla="*/ 3202818 h 3425370"/>
                                                                                                                                                              <a:gd name="connsiteX26" fmla="*/ 1344990 w 2767390"/>
                                                                                                                                                              <a:gd name="connsiteY26" fmla="*/ 3376990 h 3425370"/>
                                                                                                                                                              <a:gd name="connsiteX27" fmla="*/ 1417561 w 2767390"/>
                                                                                                                                                              <a:gd name="connsiteY27" fmla="*/ 3406018 h 3425370"/>
                                                                                                                                                              <a:gd name="connsiteX28" fmla="*/ 1562704 w 2767390"/>
                                                                                                                                                              <a:gd name="connsiteY28" fmla="*/ 3260876 h 3425370"/>
                                                                                                                                                              <a:gd name="connsiteX29" fmla="*/ 1591733 w 2767390"/>
                                                                                                                                                              <a:gd name="connsiteY29" fmla="*/ 3159276 h 3425370"/>
                                                                                                                                                              <a:gd name="connsiteX30" fmla="*/ 1736876 w 2767390"/>
                                                                                                                                                              <a:gd name="connsiteY30" fmla="*/ 3115733 h 3425370"/>
                                                                                                                                                              <a:gd name="connsiteX31" fmla="*/ 1852990 w 2767390"/>
                                                                                                                                                              <a:gd name="connsiteY31" fmla="*/ 3159276 h 3425370"/>
                                                                                                                                                              <a:gd name="connsiteX32" fmla="*/ 1998133 w 2767390"/>
                                                                                                                                                              <a:gd name="connsiteY32" fmla="*/ 3159276 h 3425370"/>
                                                                                                                                                              <a:gd name="connsiteX33" fmla="*/ 2012647 w 2767390"/>
                                                                                                                                                              <a:gd name="connsiteY33" fmla="*/ 2970590 h 3425370"/>
                                                                                                                                                              <a:gd name="connsiteX34" fmla="*/ 2157790 w 2767390"/>
                                                                                                                                                              <a:gd name="connsiteY34" fmla="*/ 2738361 h 3425370"/>
                                                                                                                                                              <a:gd name="connsiteX35" fmla="*/ 2273904 w 2767390"/>
                                                                                                                                                              <a:gd name="connsiteY35" fmla="*/ 2360990 h 3425370"/>
                                                                                                                                                              <a:gd name="connsiteX36" fmla="*/ 2360990 w 2767390"/>
                                                                                                                                                              <a:gd name="connsiteY36" fmla="*/ 2056190 h 3425370"/>
                                                                                                                                                              <a:gd name="connsiteX37" fmla="*/ 2651276 w 2767390"/>
                                                                                                                                                              <a:gd name="connsiteY37" fmla="*/ 1141790 h 3425370"/>
                                                                                                                                                              <a:gd name="connsiteX38" fmla="*/ 2694819 w 2767390"/>
                                                                                                                                                              <a:gd name="connsiteY38" fmla="*/ 851504 h 3425370"/>
                                                                                                                                                              <a:gd name="connsiteX39" fmla="*/ 2215847 w 2767390"/>
                                                                                                                                                              <a:gd name="connsiteY39" fmla="*/ 604761 h 3425370"/>
                                                                                                                                                              <a:gd name="connsiteX40" fmla="*/ 1954590 w 2767390"/>
                                                                                                                                                              <a:gd name="connsiteY40" fmla="*/ 241904 h 3425370"/>
                                                                                                                                                              <a:gd name="connsiteX41" fmla="*/ 1780419 w 2767390"/>
                                                                                                                                                              <a:gd name="connsiteY41" fmla="*/ 111276 h 3425370"/>
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<a:path w="2767390" h="3425370">
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<a:pt x="1780419" y="111276"/>
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681238" y="84667"/>
                                                                                                                                                                  <a:pt x="1465942" y="99180"/>
                                                                                                                                                                  <a:pt x="1359504" y="82247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253066" y="65314"/>
                                                                                                                                                                  <a:pt x="1216780" y="0"/>
                                                                                                                                                                  <a:pt x="1141790" y="96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066800" y="19352"/>
                                                                                                                                                                  <a:pt x="977294" y="96761"/>
                                                                                                                                                                  <a:pt x="909561" y="140304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841828" y="183847"/>
                                                                                                                                                                  <a:pt x="805542" y="246743"/>
                                                                                                                                                                  <a:pt x="735390" y="270933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665238" y="295123"/>
                                                                                                                                                                  <a:pt x="553961" y="292704"/>
                                                                                                                                                                  <a:pt x="488647" y="285447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423333" y="278190"/>
                                                                                                                                                                  <a:pt x="387047" y="186266"/>
                                                                                                                                                                  <a:pt x="343504" y="2273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99961" y="268514"/>
                                                                                                                                                                  <a:pt x="258837" y="435428"/>
                                                                                                                                                                  <a:pt x="227390" y="5321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95943" y="628952"/>
                                                                                                                                                                  <a:pt x="154819" y="723294"/>
                                                                                                                                                                  <a:pt x="154819" y="8079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54819" y="892628"/>
                                                                                                                                                                  <a:pt x="212876" y="967619"/>
                                                                                                                                                                  <a:pt x="227390" y="10401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41904" y="1112761"/>
                                                                                                                                                                  <a:pt x="258837" y="1180495"/>
                                                                                                                                                                  <a:pt x="241904" y="12433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24971" y="1306285"/>
                                                                                                                                                                  <a:pt x="159657" y="1359504"/>
                                                                                                                                                                  <a:pt x="125790" y="14175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91923" y="1475618"/>
                                                                                                                                                                  <a:pt x="55637" y="1519162"/>
                                                                                                                                                                  <a:pt x="38704" y="1591733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1771" y="1664304"/>
                                                                                                                                                                  <a:pt x="0" y="1797352"/>
                                                                                                                                                                  <a:pt x="24190" y="18529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48380" y="1908628"/>
                                                                                                                                                                  <a:pt x="142723" y="1872342"/>
                                                                                                                                                                  <a:pt x="183847" y="19255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24971" y="1978780"/>
                                                                                                                                                                  <a:pt x="241904" y="2121504"/>
                                                                                                                                                                  <a:pt x="270933" y="2172304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99962" y="2223104"/>
                                                                                                                                                                  <a:pt x="321733" y="2208590"/>
                                                                                                                                                                  <a:pt x="358019" y="22303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394305" y="2252132"/>
                                                                                                                                                                  <a:pt x="454780" y="2269066"/>
                                                                                                                                                                  <a:pt x="488647" y="2302933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522514" y="2336800"/>
                                                                                                                                                                  <a:pt x="512838" y="2409370"/>
                                                                                                                                                                  <a:pt x="561219" y="24335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609600" y="2457752"/>
                                                                                                                                                                  <a:pt x="716038" y="2421467"/>
                                                                                                                                                                  <a:pt x="778933" y="24480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841828" y="2474685"/>
                                                                                                                                                                  <a:pt x="895047" y="2559351"/>
                                                                                                                                                                  <a:pt x="938590" y="2593218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982133" y="2627085"/>
                                                                                                                                                                  <a:pt x="1006323" y="2619828"/>
                                                                                                                                                                  <a:pt x="1040190" y="26512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074057" y="2682724"/>
                                                                                                                                                                  <a:pt x="1117599" y="2733523"/>
                                                                                                                                                                  <a:pt x="1141790" y="2781904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165980" y="2830285"/>
                                                                                                                                                                  <a:pt x="1175657" y="2883504"/>
                                                                                                                                                                  <a:pt x="1185333" y="29415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195009" y="2999618"/>
                                                                                                                                                                  <a:pt x="1170819" y="3086704"/>
                                                                                                                                                                  <a:pt x="1199847" y="3130247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228875" y="3173790"/>
                                                                                                                                                                  <a:pt x="1335314" y="3161694"/>
                                                                                                                                                                  <a:pt x="1359504" y="3202818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383694" y="3243942"/>
                                                                                                                                                                  <a:pt x="1335314" y="3343123"/>
                                                                                                                                                                  <a:pt x="1344990" y="33769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354666" y="3410857"/>
                                                                                                                                                                  <a:pt x="1381275" y="3425370"/>
                                                                                                                                                                  <a:pt x="1417561" y="3406018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453847" y="3386666"/>
                                                                                                                                                                  <a:pt x="1533675" y="3302000"/>
                                                                                                                                                                  <a:pt x="1562704" y="32608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591733" y="3219752"/>
                                                                                                                                                                  <a:pt x="1562704" y="3183466"/>
                                                                                                                                                                  <a:pt x="1591733" y="31592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620762" y="3135086"/>
                                                                                                                                                                  <a:pt x="1693333" y="3115733"/>
                                                                                                                                                                  <a:pt x="1736876" y="3115733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780419" y="3115733"/>
                                                                                                                                                                  <a:pt x="1809447" y="3152019"/>
                                                                                                                                                                  <a:pt x="1852990" y="31592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896533" y="3166533"/>
                                                                                                                                                                  <a:pt x="1971524" y="3190723"/>
                                                                                                                                                                  <a:pt x="1998133" y="31592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024742" y="3127829"/>
                                                                                                                                                                  <a:pt x="1986038" y="3040742"/>
                                                                                                                                                                  <a:pt x="2012647" y="29705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039256" y="2900438"/>
                                                                                                                                                                  <a:pt x="2114247" y="2839961"/>
                                                                                                                                                                  <a:pt x="2157790" y="27383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201333" y="2636761"/>
                                                                                                                                                                  <a:pt x="2240037" y="2474685"/>
                                                                                                                                                                  <a:pt x="2273904" y="23609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307771" y="2247295"/>
                                                                                                                                                                  <a:pt x="2298095" y="2259390"/>
                                                                                                                                                                  <a:pt x="2360990" y="20561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423885" y="1852990"/>
                                                                                                                                                                  <a:pt x="2595638" y="1342571"/>
                                                                                                                                                                  <a:pt x="2651276" y="1141790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706914" y="941009"/>
                                                                                                                                                                  <a:pt x="2767390" y="941009"/>
                                                                                                                                                                  <a:pt x="2694819" y="851504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622248" y="761999"/>
                                                                                                                                                                  <a:pt x="2339218" y="706361"/>
                                                                                                                                                                  <a:pt x="2215847" y="604761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2092476" y="503161"/>
                                                                                                                                                                  <a:pt x="2027161" y="326571"/>
                                                                                                                                                                  <a:pt x="1954590" y="241904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<a:pt x="1882019" y="157237"/>
                                                                                                                                                                  <a:pt x="1879600" y="137885"/>
                                                                                                                                                                  <a:pt x="1780419" y="111276"/>
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<p:cNvPr id="530" name="Группа 950"/>
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<p:cNvPr id="531" name="Полилиния 168"/>
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<a:off x="-14279638" y="-5745238"/>
                                                                                                                                                              <a:ext cx="1434495" cy="2218267"/>
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<a:gd name="connsiteX0" fmla="*/ 273352 w 1434495"/>
                                                                                                                                                                <a:gd name="connsiteY0" fmla="*/ 157238 h 2218267"/>
                                                                                                                                                                <a:gd name="connsiteX1" fmla="*/ 99181 w 1434495"/>
                                                                                                                                                                <a:gd name="connsiteY1" fmla="*/ 316895 h 2218267"/>
                                                                                                                                                                <a:gd name="connsiteX2" fmla="*/ 12095 w 1434495"/>
                                                                                                                                                                <a:gd name="connsiteY2" fmla="*/ 665238 h 2218267"/>
                                                                                                                                                                <a:gd name="connsiteX3" fmla="*/ 26609 w 1434495"/>
                                                                                                                                                                <a:gd name="connsiteY3" fmla="*/ 911981 h 2218267"/>
                                                                                                                                                                <a:gd name="connsiteX4" fmla="*/ 113695 w 1434495"/>
                                                                                                                                                                <a:gd name="connsiteY4" fmla="*/ 1129695 h 2218267"/>
                                                                                                                                                                <a:gd name="connsiteX5" fmla="*/ 229809 w 1434495"/>
                                                                                                                                                                <a:gd name="connsiteY5" fmla="*/ 1303867 h 2218267"/>
                                                                                                                                                                <a:gd name="connsiteX6" fmla="*/ 447524 w 1434495"/>
                                                                                                                                                                <a:gd name="connsiteY6" fmla="*/ 1521581 h 2218267"/>
                                                                                                                                                                <a:gd name="connsiteX7" fmla="*/ 534609 w 1434495"/>
                                                                                                                                                                <a:gd name="connsiteY7" fmla="*/ 1797352 h 2218267"/>
                                                                                                                                                                <a:gd name="connsiteX8" fmla="*/ 708781 w 1434495"/>
                                                                                                                                                                <a:gd name="connsiteY8" fmla="*/ 2015067 h 2218267"/>
                                                                                                                                                                <a:gd name="connsiteX9" fmla="*/ 941009 w 1434495"/>
                                                                                                                                                                <a:gd name="connsiteY9" fmla="*/ 2145695 h 2218267"/>
                                                                                                                                                                <a:gd name="connsiteX10" fmla="*/ 1158724 w 1434495"/>
                                                                                                                                                                <a:gd name="connsiteY10" fmla="*/ 2160209 h 2218267"/>
                                                                                                                                                                <a:gd name="connsiteX11" fmla="*/ 1303867 w 1434495"/>
                                                                                                                                                                <a:gd name="connsiteY11" fmla="*/ 2073124 h 2218267"/>
                                                                                                                                                                <a:gd name="connsiteX12" fmla="*/ 1419981 w 1434495"/>
                                                                                                                                                                <a:gd name="connsiteY12" fmla="*/ 1289352 h 2218267"/>
                                                                                                                                                                <a:gd name="connsiteX13" fmla="*/ 1390952 w 1434495"/>
                                                                                                                                                                <a:gd name="connsiteY13" fmla="*/ 752324 h 2218267"/>
                                                                                                                                                                <a:gd name="connsiteX14" fmla="*/ 1202267 w 1434495"/>
                                                                                                                                                                <a:gd name="connsiteY14" fmla="*/ 258838 h 2218267"/>
                                                                                                                                                                <a:gd name="connsiteX15" fmla="*/ 766838 w 1434495"/>
                                                                                                                                                                <a:gd name="connsiteY15" fmla="*/ 70152 h 2218267"/>
                                                                                                                                                                <a:gd name="connsiteX16" fmla="*/ 302381 w 1434495"/>
                                                                                                                                                                <a:gd name="connsiteY16" fmla="*/ 12095 h 2218267"/>
                                                                                                                                                                <a:gd name="connsiteX17" fmla="*/ 273352 w 1434495"/>
                                                                                                                                                                <a:gd name="connsiteY17" fmla="*/ 157238 h 2218267"/>
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<a:path w="1434495" h="2218267">
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<a:pt x="273352" y="157238"/>
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239485" y="208038"/>
                                                                                                                                                                    <a:pt x="142724" y="232228"/>
                                                                                                                                                                    <a:pt x="99181" y="316895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55638" y="401562"/>
                                                                                                                                                                    <a:pt x="24190" y="566057"/>
                                                                                                                                                                    <a:pt x="12095" y="665238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0" y="764419"/>
                                                                                                                                                                    <a:pt x="9676" y="834571"/>
                                                                                                                                                                    <a:pt x="26609" y="911981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43542" y="989391"/>
                                                                                                                                                                    <a:pt x="79828" y="1064381"/>
                                                                                                                                                                    <a:pt x="113695" y="1129695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147562" y="1195009"/>
                                                                                                                                                                    <a:pt x="174171" y="1238553"/>
                                                                                                                                                                    <a:pt x="229809" y="1303867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285447" y="1369181"/>
                                                                                                                                                                    <a:pt x="396724" y="1439334"/>
                                                                                                                                                                    <a:pt x="447524" y="1521581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498324" y="1603828"/>
                                                                                                                                                                    <a:pt x="491066" y="1715104"/>
                                                                                                                                                                    <a:pt x="534609" y="1797352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578152" y="1879600"/>
                                                                                                                                                                    <a:pt x="641048" y="1957010"/>
                                                                                                                                                                    <a:pt x="708781" y="2015067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776514" y="2073124"/>
                                                                                                                                                                    <a:pt x="866018" y="2121505"/>
                                                                                                                                                                    <a:pt x="941009" y="2145695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1016000" y="2169885"/>
                                                                                                                                                                    <a:pt x="1098248" y="2172304"/>
                                                                                                                                                                    <a:pt x="1158724" y="2160209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1219200" y="2148114"/>
                                                                                                                                                                    <a:pt x="1260324" y="2218267"/>
                                                                                                                                                                    <a:pt x="1303867" y="2073124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1347410" y="1927981"/>
                                                                                                                                                                    <a:pt x="1405467" y="1509485"/>
                                                                                                                                                                    <a:pt x="1419981" y="1289352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1434495" y="1069219"/>
                                                                                                                                                                    <a:pt x="1427238" y="924076"/>
                                                                                                                                                                    <a:pt x="1390952" y="752324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1354666" y="580572"/>
                                                                                                                                                                    <a:pt x="1306286" y="372533"/>
                                                                                                                                                                    <a:pt x="1202267" y="258838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1098248" y="145143"/>
                                                                                                                                                                    <a:pt x="916819" y="111276"/>
                                                                                                                                                                    <a:pt x="766838" y="70152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616857" y="29028"/>
                                                                                                                                                                    <a:pt x="387048" y="0"/>
                                                                                                                                                                    <a:pt x="302381" y="12095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<a:pt x="217714" y="24190"/>
                                                                                                                                                                    <a:pt x="307219" y="106438"/>
                                                                                                                                                                    <a:pt x="273352" y="157238"/>
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<p:cNvPr id="532" name="Группа 191"/>
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<p:cNvPr id="533" name="Полилиния 170"/>
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<a:off x="-15065828" y="-8684381"/>
                                                                                                                                                                <a:ext cx="1003904" cy="1635276"/>
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<a:gd name="connsiteX0" fmla="*/ 928914 w 1003904"/>
                                                                                                                                                                  <a:gd name="connsiteY0" fmla="*/ 266095 h 1635276"/>
                                                                                                                                                                  <a:gd name="connsiteX1" fmla="*/ 696685 w 1003904"/>
                                                                                                                                                                  <a:gd name="connsiteY1" fmla="*/ 135467 h 1635276"/>
                                                                                                                                                                  <a:gd name="connsiteX2" fmla="*/ 522514 w 1003904"/>
                                                                                                                                                                  <a:gd name="connsiteY2" fmla="*/ 48381 h 1635276"/>
                                                                                                                                                                  <a:gd name="connsiteX3" fmla="*/ 406399 w 1003904"/>
                                                                                                                                                                  <a:gd name="connsiteY3" fmla="*/ 33867 h 1635276"/>
                                                                                                                                                                  <a:gd name="connsiteX4" fmla="*/ 304799 w 1003904"/>
                                                                                                                                                                  <a:gd name="connsiteY4" fmla="*/ 251581 h 1635276"/>
                                                                                                                                                                  <a:gd name="connsiteX5" fmla="*/ 101599 w 1003904"/>
                                                                                                                                                                  <a:gd name="connsiteY5" fmla="*/ 498324 h 1635276"/>
                                                                                                                                                                  <a:gd name="connsiteX6" fmla="*/ 14514 w 1003904"/>
                                                                                                                                                                  <a:gd name="connsiteY6" fmla="*/ 614438 h 1635276"/>
                                                                                                                                                                  <a:gd name="connsiteX7" fmla="*/ 14514 w 1003904"/>
                                                                                                                                                                  <a:gd name="connsiteY7" fmla="*/ 803124 h 1635276"/>
                                                                                                                                                                  <a:gd name="connsiteX8" fmla="*/ 87085 w 1003904"/>
                                                                                                                                                                  <a:gd name="connsiteY8" fmla="*/ 962781 h 1635276"/>
                                                                                                                                                                  <a:gd name="connsiteX9" fmla="*/ 203199 w 1003904"/>
                                                                                                                                                                  <a:gd name="connsiteY9" fmla="*/ 1078895 h 1635276"/>
                                                                                                                                                                  <a:gd name="connsiteX10" fmla="*/ 217714 w 1003904"/>
                                                                                                                                                                  <a:gd name="connsiteY10" fmla="*/ 1282095 h 1635276"/>
                                                                                                                                                                  <a:gd name="connsiteX11" fmla="*/ 232228 w 1003904"/>
                                                                                                                                                                  <a:gd name="connsiteY11" fmla="*/ 1456267 h 1635276"/>
                                                                                                                                                                  <a:gd name="connsiteX12" fmla="*/ 377371 w 1003904"/>
                                                                                                                                                                  <a:gd name="connsiteY12" fmla="*/ 1499810 h 1635276"/>
                                                                                                                                                                  <a:gd name="connsiteX13" fmla="*/ 478971 w 1003904"/>
                                                                                                                                                                  <a:gd name="connsiteY13" fmla="*/ 1586895 h 1635276"/>
                                                                                                                                                                  <a:gd name="connsiteX14" fmla="*/ 783771 w 1003904"/>
                                                                                                                                                                  <a:gd name="connsiteY14" fmla="*/ 1209524 h 1635276"/>
                                                                                                                                                                  <a:gd name="connsiteX15" fmla="*/ 899885 w 1003904"/>
                                                                                                                                                                  <a:gd name="connsiteY15" fmla="*/ 904724 h 1635276"/>
                                                                                                                                                                  <a:gd name="connsiteX16" fmla="*/ 1001485 w 1003904"/>
                                                                                                                                                                  <a:gd name="connsiteY16" fmla="*/ 411238 h 1635276"/>
                                                                                                                                                                  <a:gd name="connsiteX17" fmla="*/ 928914 w 1003904"/>
                                                                                                                                                                  <a:gd name="connsiteY17" fmla="*/ 266095 h 1635276"/>
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<a:path w="1003904" h="1635276">
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<a:pt x="928914" y="266095"/>
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878114" y="220133"/>
                                                                                                                                                                      <a:pt x="764418" y="171753"/>
                                                                                                                                                                      <a:pt x="696685" y="135467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628952" y="99181"/>
                                                                                                                                                                      <a:pt x="570895" y="65314"/>
                                                                                                                                                                      <a:pt x="522514" y="48381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474133" y="31448"/>
                                                                                                                                                                      <a:pt x="442685" y="0"/>
                                                                                                                                                                      <a:pt x="406399" y="33867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370113" y="67734"/>
                                                                                                                                                                      <a:pt x="355599" y="174171"/>
                                                                                                                                                                      <a:pt x="304799" y="251581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253999" y="328991"/>
                                                                                                                                                                      <a:pt x="149980" y="437848"/>
                                                                                                                                                                      <a:pt x="101599" y="498324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53218" y="558800"/>
                                                                                                                                                                      <a:pt x="29028" y="563638"/>
                                                                                                                                                                      <a:pt x="14514" y="614438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0" y="665238"/>
                                                                                                                                                                      <a:pt x="2419" y="745067"/>
                                                                                                                                                                      <a:pt x="14514" y="803124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26609" y="861181"/>
                                                                                                                                                                      <a:pt x="55638" y="916819"/>
                                                                                                                                                                      <a:pt x="87085" y="962781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118532" y="1008743"/>
                                                                                                                                                                      <a:pt x="181428" y="1025676"/>
                                                                                                                                                                      <a:pt x="203199" y="1078895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224970" y="1132114"/>
                                                                                                                                                                      <a:pt x="212876" y="1219200"/>
                                                                                                                                                                      <a:pt x="217714" y="1282095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222552" y="1344990"/>
                                                                                                                                                                      <a:pt x="205619" y="1419981"/>
                                                                                                                                                                      <a:pt x="232228" y="1456267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258837" y="1492553"/>
                                                                                                                                                                      <a:pt x="336247" y="1478039"/>
                                                                                                                                                                      <a:pt x="377371" y="1499810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418495" y="1521581"/>
                                                                                                                                                                      <a:pt x="411238" y="1635276"/>
                                                                                                                                                                      <a:pt x="478971" y="1586895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546704" y="1538514"/>
                                                                                                                                                                      <a:pt x="713619" y="1323219"/>
                                                                                                                                                                      <a:pt x="783771" y="1209524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853923" y="1095829"/>
                                                                                                                                                                      <a:pt x="863599" y="1037772"/>
                                                                                                                                                                      <a:pt x="899885" y="904724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936171" y="771676"/>
                                                                                                                                                                      <a:pt x="999066" y="520095"/>
                                                                                                                                                                      <a:pt x="1001485" y="411238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<a:pt x="1003904" y="302381"/>
                                                                                                                                                                      <a:pt x="979714" y="312057"/>
                                                                                                                                                                      <a:pt x="928914" y="266095"/>
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<p:cNvPr id="534" name="Группа 189"/>
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<p:cNvPr id="535" name="Полилиния 172"/>
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<a:off x="-14400590" y="-8570685"/>
                                                                                                                                                                  <a:ext cx="1240971" cy="1025675"/>
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<a:gd name="connsiteX0" fmla="*/ 1221619 w 1240971"/>
                                                                                                                                                                    <a:gd name="connsiteY0" fmla="*/ 544285 h 1025675"/>
                                                                                                                                                                    <a:gd name="connsiteX1" fmla="*/ 1149047 w 1240971"/>
                                                                                                                                                                    <a:gd name="connsiteY1" fmla="*/ 224971 h 1025675"/>
                                                                                                                                                                    <a:gd name="connsiteX2" fmla="*/ 1003904 w 1240971"/>
                                                                                                                                                                    <a:gd name="connsiteY2" fmla="*/ 36285 h 1025675"/>
                                                                                                                                                                    <a:gd name="connsiteX3" fmla="*/ 800704 w 1240971"/>
                                                                                                                                                                    <a:gd name="connsiteY3" fmla="*/ 21771 h 1025675"/>
                                                                                                                                                                    <a:gd name="connsiteX4" fmla="*/ 553961 w 1240971"/>
                                                                                                                                                                    <a:gd name="connsiteY4" fmla="*/ 166914 h 1025675"/>
                                                                                                                                                                    <a:gd name="connsiteX5" fmla="*/ 321733 w 1240971"/>
                                                                                                                                                                    <a:gd name="connsiteY5" fmla="*/ 166914 h 1025675"/>
                                                                                                                                                                    <a:gd name="connsiteX6" fmla="*/ 176590 w 1240971"/>
                                                                                                                                                                    <a:gd name="connsiteY6" fmla="*/ 166914 h 1025675"/>
                                                                                                                                                                    <a:gd name="connsiteX7" fmla="*/ 133047 w 1240971"/>
                                                                                                                                                                    <a:gd name="connsiteY7" fmla="*/ 341085 h 1025675"/>
                                                                                                                                                                    <a:gd name="connsiteX8" fmla="*/ 191104 w 1240971"/>
                                                                                                                                                                    <a:gd name="connsiteY8" fmla="*/ 515256 h 1025675"/>
                                                                                                                                                                    <a:gd name="connsiteX9" fmla="*/ 118533 w 1240971"/>
                                                                                                                                                                    <a:gd name="connsiteY9" fmla="*/ 660399 h 1025675"/>
                                                                                                                                                                    <a:gd name="connsiteX10" fmla="*/ 16933 w 1240971"/>
                                                                                                                                                                    <a:gd name="connsiteY10" fmla="*/ 747485 h 1025675"/>
                                                                                                                                                                    <a:gd name="connsiteX11" fmla="*/ 16933 w 1240971"/>
                                                                                                                                                                    <a:gd name="connsiteY11" fmla="*/ 878114 h 1025675"/>
                                                                                                                                                                    <a:gd name="connsiteX12" fmla="*/ 104019 w 1240971"/>
                                                                                                                                                                    <a:gd name="connsiteY12" fmla="*/ 921656 h 1025675"/>
                                                                                                                                                                    <a:gd name="connsiteX13" fmla="*/ 481390 w 1240971"/>
                                                                                                                                                                    <a:gd name="connsiteY13" fmla="*/ 994228 h 1025675"/>
                                                                                                                                                                    <a:gd name="connsiteX14" fmla="*/ 1032933 w 1240971"/>
                                                                                                                                                                    <a:gd name="connsiteY14" fmla="*/ 732971 h 1025675"/>
                                                                                                                                                                    <a:gd name="connsiteX15" fmla="*/ 1221619 w 1240971"/>
                                                                                                                                                                    <a:gd name="connsiteY15" fmla="*/ 544285 h 1025675"/>
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<a:path w="1240971" h="1025675">
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<a:pt x="1221619" y="544285"/>
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1240971" y="459618"/>
                                                                                                                                                                        <a:pt x="1185333" y="309638"/>
                                                                                                                                                                        <a:pt x="1149047" y="224971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1112761" y="140304"/>
                                                                                                                                                                        <a:pt x="1061961" y="70152"/>
                                                                                                                                                                        <a:pt x="1003904" y="36285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945847" y="2418"/>
                                                                                                                                                                        <a:pt x="875694" y="0"/>
                                                                                                                                                                        <a:pt x="800704" y="21771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725714" y="43542"/>
                                                                                                                                                                        <a:pt x="633789" y="142724"/>
                                                                                                                                                                        <a:pt x="553961" y="166914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474133" y="191104"/>
                                                                                                                                                                        <a:pt x="321733" y="166914"/>
                                                                                                                                                                        <a:pt x="321733" y="166914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258838" y="166914"/>
                                                                                                                                                                        <a:pt x="208038" y="137885"/>
                                                                                                                                                                        <a:pt x="176590" y="166914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145142" y="195942"/>
                                                                                                                                                                        <a:pt x="130628" y="283028"/>
                                                                                                                                                                        <a:pt x="133047" y="341085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135466" y="399142"/>
                                                                                                                                                                        <a:pt x="193523" y="462037"/>
                                                                                                                                                                        <a:pt x="191104" y="515256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188685" y="568475"/>
                                                                                                                                                                        <a:pt x="147562" y="621694"/>
                                                                                                                                                                        <a:pt x="118533" y="660399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89504" y="699104"/>
                                                                                                                                                                        <a:pt x="33866" y="711199"/>
                                                                                                                                                                        <a:pt x="16933" y="747485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0" y="783771"/>
                                                                                                                                                                        <a:pt x="2419" y="849086"/>
                                                                                                                                                                        <a:pt x="16933" y="878114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31447" y="907142"/>
                                                                                                                                                                        <a:pt x="26610" y="902304"/>
                                                                                                                                                                        <a:pt x="104019" y="921656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181428" y="941008"/>
                                                                                                                                                                        <a:pt x="326571" y="1025675"/>
                                                                                                                                                                        <a:pt x="481390" y="994228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636209" y="962781"/>
                                                                                                                                                                        <a:pt x="911981" y="805542"/>
                                                                                                                                                                        <a:pt x="1032933" y="732971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<a:pt x="1153885" y="660400"/>
                                                                                                                                                                        <a:pt x="1202267" y="628952"/>
                                                                                                                                                                        <a:pt x="1221619" y="544285"/>
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<p:cNvPr id="536" name="Группа 187"/>
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<a:off x="-15583354" y="-31019750"/>
                                                                                                                                                                  <a:ext cx="53322406" cy="62542737"/>
                                                                                                                                                                  <a:chOff x="-15583354" y="-31019750"/>
                                                                                                                                                                  <a:chExt cx="53322406" cy="62542737"/>
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<p:cNvPr id="537" name="Полилиния 174"/>
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<a:off x="-15583354" y="-8125582"/>
                                                                                                                                                                    <a:ext cx="3451829" cy="3332523"/>
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<a:gd name="connsiteX0" fmla="*/ 2360990 w 2566609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2114247 w 2566609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1983619 w 2566609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1823962 w 2566609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1693333 w 2566609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1533676 w 2566609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1417562 w 2566609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1214362 w 2566609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967619 w 2566609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677333 w 2566609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488647 w 2566609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299962 w 2566609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198362 w 2566609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111276 w 2566609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9676 w 2566609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53219 w 2566609"/>
                                                                                                                                                                      <a:gd name="connsiteY15" fmla="*/ 1144210 h 2750457"/>
                                                                                                                                                                      <a:gd name="connsiteX16" fmla="*/ 212876 w 2566609"/>
                                                                                                                                                                      <a:gd name="connsiteY16" fmla="*/ 1376438 h 2750457"/>
                                                                                                                                                                      <a:gd name="connsiteX17" fmla="*/ 256419 w 2566609"/>
                                                                                                                                                                      <a:gd name="connsiteY17" fmla="*/ 1550610 h 2750457"/>
                                                                                                                                                                      <a:gd name="connsiteX18" fmla="*/ 299962 w 2566609"/>
                                                                                                                                                                      <a:gd name="connsiteY18" fmla="*/ 1724781 h 2750457"/>
                                                                                                                                                                      <a:gd name="connsiteX19" fmla="*/ 285447 w 2566609"/>
                                                                                                                                                                      <a:gd name="connsiteY19" fmla="*/ 1927981 h 2750457"/>
                                                                                                                                                                      <a:gd name="connsiteX20" fmla="*/ 314476 w 2566609"/>
                                                                                                                                                                      <a:gd name="connsiteY20" fmla="*/ 2116667 h 2750457"/>
                                                                                                                                                                      <a:gd name="connsiteX21" fmla="*/ 372533 w 2566609"/>
                                                                                                                                                                      <a:gd name="connsiteY21" fmla="*/ 2131181 h 2750457"/>
                                                                                                                                                                      <a:gd name="connsiteX22" fmla="*/ 488647 w 2566609"/>
                                                                                                                                                                      <a:gd name="connsiteY22" fmla="*/ 2377924 h 2750457"/>
                                                                                                                                                                      <a:gd name="connsiteX23" fmla="*/ 633790 w 2566609"/>
                                                                                                                                                                      <a:gd name="connsiteY23" fmla="*/ 2537581 h 2750457"/>
                                                                                                                                                                      <a:gd name="connsiteX24" fmla="*/ 735390 w 2566609"/>
                                                                                                                                                                      <a:gd name="connsiteY24" fmla="*/ 2624667 h 2750457"/>
                                                                                                                                                                      <a:gd name="connsiteX25" fmla="*/ 895047 w 2566609"/>
                                                                                                                                                                      <a:gd name="connsiteY25" fmla="*/ 2494038 h 2750457"/>
                                                                                                                                                                      <a:gd name="connsiteX26" fmla="*/ 1054704 w 2566609"/>
                                                                                                                                                                      <a:gd name="connsiteY26" fmla="*/ 2508552 h 2750457"/>
                                                                                                                                                                      <a:gd name="connsiteX27" fmla="*/ 1199847 w 2566609"/>
                                                                                                                                                                      <a:gd name="connsiteY27" fmla="*/ 2639181 h 2750457"/>
                                                                                                                                                                      <a:gd name="connsiteX28" fmla="*/ 1388533 w 2566609"/>
                                                                                                                                                                      <a:gd name="connsiteY28" fmla="*/ 2682724 h 2750457"/>
                                                                                                                                                                      <a:gd name="connsiteX29" fmla="*/ 1577219 w 2566609"/>
                                                                                                                                                                      <a:gd name="connsiteY29" fmla="*/ 2726267 h 2750457"/>
                                                                                                                                                                      <a:gd name="connsiteX30" fmla="*/ 2201333 w 2566609"/>
                                                                                                                                                                      <a:gd name="connsiteY30" fmla="*/ 2537581 h 2750457"/>
                                                                                                                                                                      <a:gd name="connsiteX31" fmla="*/ 2491619 w 2566609"/>
                                                                                                                                                                      <a:gd name="connsiteY31" fmla="*/ 1826381 h 2750457"/>
                                                                                                                                                                      <a:gd name="connsiteX32" fmla="*/ 2564190 w 2566609"/>
                                                                                                                                                                      <a:gd name="connsiteY32" fmla="*/ 1652210 h 2750457"/>
                                                                                                                                                                      <a:gd name="connsiteX33" fmla="*/ 2491619 w 2566609"/>
                                                                                                                                                                      <a:gd name="connsiteY33" fmla="*/ 1608667 h 2750457"/>
                                                                                                                                                                      <a:gd name="connsiteX34" fmla="*/ 2564190 w 2566609"/>
                                                                                                                                                                      <a:gd name="connsiteY34" fmla="*/ 1376438 h 2750457"/>
                                                                                                                                                                      <a:gd name="connsiteX35" fmla="*/ 2506133 w 2566609"/>
                                                                                                                                                                      <a:gd name="connsiteY35" fmla="*/ 1187752 h 2750457"/>
                                                                                                                                                                      <a:gd name="connsiteX36" fmla="*/ 2433562 w 2566609"/>
                                                                                                                                                                      <a:gd name="connsiteY36" fmla="*/ 970038 h 2750457"/>
                                                                                                                                                                      <a:gd name="connsiteX37" fmla="*/ 2288419 w 2566609"/>
                                                                                                                                                                      <a:gd name="connsiteY37" fmla="*/ 941010 h 2750457"/>
                                                                                                                                                                      <a:gd name="connsiteX38" fmla="*/ 2273904 w 2566609"/>
                                                                                                                                                                      <a:gd name="connsiteY38" fmla="*/ 737810 h 2750457"/>
                                                                                                                                                                      <a:gd name="connsiteX39" fmla="*/ 2259390 w 2566609"/>
                                                                                                                                                                      <a:gd name="connsiteY39" fmla="*/ 520095 h 2750457"/>
                                                                                                                                                                      <a:gd name="connsiteX40" fmla="*/ 2331962 w 2566609"/>
                                                                                                                                                                      <a:gd name="connsiteY40" fmla="*/ 316895 h 2750457"/>
                                                                                                                                                                      <a:gd name="connsiteX41" fmla="*/ 2433562 w 2566609"/>
                                                                                                                                                                      <a:gd name="connsiteY41" fmla="*/ 215295 h 2750457"/>
                                                                                                                                                                      <a:gd name="connsiteX42" fmla="*/ 2477104 w 2566609"/>
                                                                                                                                                                      <a:gd name="connsiteY42" fmla="*/ 113695 h 2750457"/>
                                                                                                                                                                      <a:gd name="connsiteX43" fmla="*/ 2360990 w 2566609"/>
                                                                                                                                                                      <a:gd name="connsiteY43" fmla="*/ 26610 h 2750457"/>
                                                                                                                                                                      <a:gd name="connsiteX0" fmla="*/ 2621038 w 2826657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2374295 w 2826657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243667 w 2826657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084010 w 2826657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1953381 w 2826657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1793724 w 2826657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1677610 w 2826657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1474410 w 2826657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227667 w 2826657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937381 w 2826657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748695 w 2826657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560010 w 2826657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458410 w 2826657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371324 w 2826657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269724 w 2826657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33867 w 2826657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472924 w 2826657"/>
                                                                                                                                                                      <a:gd name="connsiteY16" fmla="*/ 1376438 h 2750457"/>
                                                                                                                                                                      <a:gd name="connsiteX17" fmla="*/ 516467 w 2826657"/>
                                                                                                                                                                      <a:gd name="connsiteY17" fmla="*/ 1550610 h 2750457"/>
                                                                                                                                                                      <a:gd name="connsiteX18" fmla="*/ 560010 w 2826657"/>
                                                                                                                                                                      <a:gd name="connsiteY18" fmla="*/ 1724781 h 2750457"/>
                                                                                                                                                                      <a:gd name="connsiteX19" fmla="*/ 545495 w 2826657"/>
                                                                                                                                                                      <a:gd name="connsiteY19" fmla="*/ 1927981 h 2750457"/>
                                                                                                                                                                      <a:gd name="connsiteX20" fmla="*/ 574524 w 2826657"/>
                                                                                                                                                                      <a:gd name="connsiteY20" fmla="*/ 2116667 h 2750457"/>
                                                                                                                                                                      <a:gd name="connsiteX21" fmla="*/ 632581 w 2826657"/>
                                                                                                                                                                      <a:gd name="connsiteY21" fmla="*/ 2131181 h 2750457"/>
                                                                                                                                                                      <a:gd name="connsiteX22" fmla="*/ 748695 w 2826657"/>
                                                                                                                                                                      <a:gd name="connsiteY22" fmla="*/ 2377924 h 2750457"/>
                                                                                                                                                                      <a:gd name="connsiteX23" fmla="*/ 893838 w 2826657"/>
                                                                                                                                                                      <a:gd name="connsiteY23" fmla="*/ 2537581 h 2750457"/>
                                                                                                                                                                      <a:gd name="connsiteX24" fmla="*/ 995438 w 2826657"/>
                                                                                                                                                                      <a:gd name="connsiteY24" fmla="*/ 2624667 h 2750457"/>
                                                                                                                                                                      <a:gd name="connsiteX25" fmla="*/ 1155095 w 2826657"/>
                                                                                                                                                                      <a:gd name="connsiteY25" fmla="*/ 2494038 h 2750457"/>
                                                                                                                                                                      <a:gd name="connsiteX26" fmla="*/ 1314752 w 2826657"/>
                                                                                                                                                                      <a:gd name="connsiteY26" fmla="*/ 2508552 h 2750457"/>
                                                                                                                                                                      <a:gd name="connsiteX27" fmla="*/ 1459895 w 2826657"/>
                                                                                                                                                                      <a:gd name="connsiteY27" fmla="*/ 2639181 h 2750457"/>
                                                                                                                                                                      <a:gd name="connsiteX28" fmla="*/ 1648581 w 2826657"/>
                                                                                                                                                                      <a:gd name="connsiteY28" fmla="*/ 2682724 h 2750457"/>
                                                                                                                                                                      <a:gd name="connsiteX29" fmla="*/ 1837267 w 2826657"/>
                                                                                                                                                                      <a:gd name="connsiteY29" fmla="*/ 2726267 h 2750457"/>
                                                                                                                                                                      <a:gd name="connsiteX30" fmla="*/ 2461381 w 2826657"/>
                                                                                                                                                                      <a:gd name="connsiteY30" fmla="*/ 2537581 h 2750457"/>
                                                                                                                                                                      <a:gd name="connsiteX31" fmla="*/ 2751667 w 2826657"/>
                                                                                                                                                                      <a:gd name="connsiteY31" fmla="*/ 1826381 h 2750457"/>
                                                                                                                                                                      <a:gd name="connsiteX32" fmla="*/ 2824238 w 2826657"/>
                                                                                                                                                                      <a:gd name="connsiteY32" fmla="*/ 1652210 h 2750457"/>
                                                                                                                                                                      <a:gd name="connsiteX33" fmla="*/ 2751667 w 2826657"/>
                                                                                                                                                                      <a:gd name="connsiteY33" fmla="*/ 1608667 h 2750457"/>
                                                                                                                                                                      <a:gd name="connsiteX34" fmla="*/ 2824238 w 2826657"/>
                                                                                                                                                                      <a:gd name="connsiteY34" fmla="*/ 1376438 h 2750457"/>
                                                                                                                                                                      <a:gd name="connsiteX35" fmla="*/ 2766181 w 2826657"/>
                                                                                                                                                                      <a:gd name="connsiteY35" fmla="*/ 1187752 h 2750457"/>
                                                                                                                                                                      <a:gd name="connsiteX36" fmla="*/ 2693610 w 2826657"/>
                                                                                                                                                                      <a:gd name="connsiteY36" fmla="*/ 970038 h 2750457"/>
                                                                                                                                                                      <a:gd name="connsiteX37" fmla="*/ 2548467 w 2826657"/>
                                                                                                                                                                      <a:gd name="connsiteY37" fmla="*/ 941010 h 2750457"/>
                                                                                                                                                                      <a:gd name="connsiteX38" fmla="*/ 2533952 w 2826657"/>
                                                                                                                                                                      <a:gd name="connsiteY38" fmla="*/ 737810 h 2750457"/>
                                                                                                                                                                      <a:gd name="connsiteX39" fmla="*/ 2519438 w 2826657"/>
                                                                                                                                                                      <a:gd name="connsiteY39" fmla="*/ 520095 h 2750457"/>
                                                                                                                                                                      <a:gd name="connsiteX40" fmla="*/ 2592010 w 2826657"/>
                                                                                                                                                                      <a:gd name="connsiteY40" fmla="*/ 316895 h 2750457"/>
                                                                                                                                                                      <a:gd name="connsiteX41" fmla="*/ 2693610 w 2826657"/>
                                                                                                                                                                      <a:gd name="connsiteY41" fmla="*/ 215295 h 2750457"/>
                                                                                                                                                                      <a:gd name="connsiteX42" fmla="*/ 2737152 w 2826657"/>
                                                                                                                                                                      <a:gd name="connsiteY42" fmla="*/ 113695 h 2750457"/>
                                                                                                                                                                      <a:gd name="connsiteX43" fmla="*/ 2621038 w 2826657"/>
                                                                                                                                                                      <a:gd name="connsiteY43" fmla="*/ 26610 h 2750457"/>
                                                                                                                                                                      <a:gd name="connsiteX0" fmla="*/ 2685747 w 2891366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2439004 w 2891366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308376 w 2891366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148719 w 2891366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018090 w 2891366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1858433 w 2891366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1742319 w 2891366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1539119 w 2891366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292376 w 2891366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002090 w 2891366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813404 w 2891366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624719 w 2891366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523119 w 2891366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436033 w 2891366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334433 w 2891366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98576 w 2891366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80433 w 2891366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581176 w 2891366"/>
                                                                                                                                                                      <a:gd name="connsiteY17" fmla="*/ 1550610 h 2750457"/>
                                                                                                                                                                      <a:gd name="connsiteX18" fmla="*/ 624719 w 2891366"/>
                                                                                                                                                                      <a:gd name="connsiteY18" fmla="*/ 1724781 h 2750457"/>
                                                                                                                                                                      <a:gd name="connsiteX19" fmla="*/ 610204 w 2891366"/>
                                                                                                                                                                      <a:gd name="connsiteY19" fmla="*/ 1927981 h 2750457"/>
                                                                                                                                                                      <a:gd name="connsiteX20" fmla="*/ 639233 w 2891366"/>
                                                                                                                                                                      <a:gd name="connsiteY20" fmla="*/ 2116667 h 2750457"/>
                                                                                                                                                                      <a:gd name="connsiteX21" fmla="*/ 697290 w 2891366"/>
                                                                                                                                                                      <a:gd name="connsiteY21" fmla="*/ 2131181 h 2750457"/>
                                                                                                                                                                      <a:gd name="connsiteX22" fmla="*/ 813404 w 2891366"/>
                                                                                                                                                                      <a:gd name="connsiteY22" fmla="*/ 2377924 h 2750457"/>
                                                                                                                                                                      <a:gd name="connsiteX23" fmla="*/ 958547 w 2891366"/>
                                                                                                                                                                      <a:gd name="connsiteY23" fmla="*/ 2537581 h 2750457"/>
                                                                                                                                                                      <a:gd name="connsiteX24" fmla="*/ 1060147 w 2891366"/>
                                                                                                                                                                      <a:gd name="connsiteY24" fmla="*/ 2624667 h 2750457"/>
                                                                                                                                                                      <a:gd name="connsiteX25" fmla="*/ 1219804 w 2891366"/>
                                                                                                                                                                      <a:gd name="connsiteY25" fmla="*/ 2494038 h 2750457"/>
                                                                                                                                                                      <a:gd name="connsiteX26" fmla="*/ 1379461 w 2891366"/>
                                                                                                                                                                      <a:gd name="connsiteY26" fmla="*/ 2508552 h 2750457"/>
                                                                                                                                                                      <a:gd name="connsiteX27" fmla="*/ 1524604 w 2891366"/>
                                                                                                                                                                      <a:gd name="connsiteY27" fmla="*/ 2639181 h 2750457"/>
                                                                                                                                                                      <a:gd name="connsiteX28" fmla="*/ 1713290 w 2891366"/>
                                                                                                                                                                      <a:gd name="connsiteY28" fmla="*/ 2682724 h 2750457"/>
                                                                                                                                                                      <a:gd name="connsiteX29" fmla="*/ 1901976 w 2891366"/>
                                                                                                                                                                      <a:gd name="connsiteY29" fmla="*/ 2726267 h 2750457"/>
                                                                                                                                                                      <a:gd name="connsiteX30" fmla="*/ 2526090 w 2891366"/>
                                                                                                                                                                      <a:gd name="connsiteY30" fmla="*/ 2537581 h 2750457"/>
                                                                                                                                                                      <a:gd name="connsiteX31" fmla="*/ 2816376 w 2891366"/>
                                                                                                                                                                      <a:gd name="connsiteY31" fmla="*/ 1826381 h 2750457"/>
                                                                                                                                                                      <a:gd name="connsiteX32" fmla="*/ 2888947 w 2891366"/>
                                                                                                                                                                      <a:gd name="connsiteY32" fmla="*/ 1652210 h 2750457"/>
                                                                                                                                                                      <a:gd name="connsiteX33" fmla="*/ 2816376 w 2891366"/>
                                                                                                                                                                      <a:gd name="connsiteY33" fmla="*/ 1608667 h 2750457"/>
                                                                                                                                                                      <a:gd name="connsiteX34" fmla="*/ 2888947 w 2891366"/>
                                                                                                                                                                      <a:gd name="connsiteY34" fmla="*/ 1376438 h 2750457"/>
                                                                                                                                                                      <a:gd name="connsiteX35" fmla="*/ 2830890 w 2891366"/>
                                                                                                                                                                      <a:gd name="connsiteY35" fmla="*/ 1187752 h 2750457"/>
                                                                                                                                                                      <a:gd name="connsiteX36" fmla="*/ 2758319 w 2891366"/>
                                                                                                                                                                      <a:gd name="connsiteY36" fmla="*/ 970038 h 2750457"/>
                                                                                                                                                                      <a:gd name="connsiteX37" fmla="*/ 2613176 w 2891366"/>
                                                                                                                                                                      <a:gd name="connsiteY37" fmla="*/ 941010 h 2750457"/>
                                                                                                                                                                      <a:gd name="connsiteX38" fmla="*/ 2598661 w 2891366"/>
                                                                                                                                                                      <a:gd name="connsiteY38" fmla="*/ 737810 h 2750457"/>
                                                                                                                                                                      <a:gd name="connsiteX39" fmla="*/ 2584147 w 2891366"/>
                                                                                                                                                                      <a:gd name="connsiteY39" fmla="*/ 520095 h 2750457"/>
                                                                                                                                                                      <a:gd name="connsiteX40" fmla="*/ 2656719 w 2891366"/>
                                                                                                                                                                      <a:gd name="connsiteY40" fmla="*/ 316895 h 2750457"/>
                                                                                                                                                                      <a:gd name="connsiteX41" fmla="*/ 2758319 w 2891366"/>
                                                                                                                                                                      <a:gd name="connsiteY41" fmla="*/ 215295 h 2750457"/>
                                                                                                                                                                      <a:gd name="connsiteX42" fmla="*/ 2801861 w 2891366"/>
                                                                                                                                                                      <a:gd name="connsiteY42" fmla="*/ 113695 h 2750457"/>
                                                                                                                                                                      <a:gd name="connsiteX43" fmla="*/ 2685747 w 2891366"/>
                                                                                                                                                                      <a:gd name="connsiteY43" fmla="*/ 26610 h 2750457"/>
                                                                                                                                                                      <a:gd name="connsiteX0" fmla="*/ 2702681 w 2908300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2455938 w 2908300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325310 w 2908300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165653 w 2908300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035024 w 2908300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1875367 w 2908300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1759253 w 2908300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1556053 w 2908300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309310 w 2908300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019024 w 2908300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830338 w 2908300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641653 w 2908300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540053 w 2908300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452967 w 2908300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351367 w 2908300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115510 w 2908300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97367 w 2908300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598110 w 2908300"/>
                                                                                                                                                                      <a:gd name="connsiteY17" fmla="*/ 1550610 h 2750457"/>
                                                                                                                                                                      <a:gd name="connsiteX18" fmla="*/ 641653 w 2908300"/>
                                                                                                                                                                      <a:gd name="connsiteY18" fmla="*/ 1724781 h 2750457"/>
                                                                                                                                                                      <a:gd name="connsiteX19" fmla="*/ 627138 w 2908300"/>
                                                                                                                                                                      <a:gd name="connsiteY19" fmla="*/ 1927981 h 2750457"/>
                                                                                                                                                                      <a:gd name="connsiteX20" fmla="*/ 656167 w 2908300"/>
                                                                                                                                                                      <a:gd name="connsiteY20" fmla="*/ 2116667 h 2750457"/>
                                                                                                                                                                      <a:gd name="connsiteX21" fmla="*/ 714224 w 2908300"/>
                                                                                                                                                                      <a:gd name="connsiteY21" fmla="*/ 2131181 h 2750457"/>
                                                                                                                                                                      <a:gd name="connsiteX22" fmla="*/ 830338 w 2908300"/>
                                                                                                                                                                      <a:gd name="connsiteY22" fmla="*/ 2377924 h 2750457"/>
                                                                                                                                                                      <a:gd name="connsiteX23" fmla="*/ 975481 w 2908300"/>
                                                                                                                                                                      <a:gd name="connsiteY23" fmla="*/ 2537581 h 2750457"/>
                                                                                                                                                                      <a:gd name="connsiteX24" fmla="*/ 1077081 w 2908300"/>
                                                                                                                                                                      <a:gd name="connsiteY24" fmla="*/ 2624667 h 2750457"/>
                                                                                                                                                                      <a:gd name="connsiteX25" fmla="*/ 1236738 w 2908300"/>
                                                                                                                                                                      <a:gd name="connsiteY25" fmla="*/ 2494038 h 2750457"/>
                                                                                                                                                                      <a:gd name="connsiteX26" fmla="*/ 1396395 w 2908300"/>
                                                                                                                                                                      <a:gd name="connsiteY26" fmla="*/ 2508552 h 2750457"/>
                                                                                                                                                                      <a:gd name="connsiteX27" fmla="*/ 1541538 w 2908300"/>
                                                                                                                                                                      <a:gd name="connsiteY27" fmla="*/ 2639181 h 2750457"/>
                                                                                                                                                                      <a:gd name="connsiteX28" fmla="*/ 1730224 w 2908300"/>
                                                                                                                                                                      <a:gd name="connsiteY28" fmla="*/ 2682724 h 2750457"/>
                                                                                                                                                                      <a:gd name="connsiteX29" fmla="*/ 1918910 w 2908300"/>
                                                                                                                                                                      <a:gd name="connsiteY29" fmla="*/ 2726267 h 2750457"/>
                                                                                                                                                                      <a:gd name="connsiteX30" fmla="*/ 2543024 w 2908300"/>
                                                                                                                                                                      <a:gd name="connsiteY30" fmla="*/ 2537581 h 2750457"/>
                                                                                                                                                                      <a:gd name="connsiteX31" fmla="*/ 2833310 w 2908300"/>
                                                                                                                                                                      <a:gd name="connsiteY31" fmla="*/ 1826381 h 2750457"/>
                                                                                                                                                                      <a:gd name="connsiteX32" fmla="*/ 2905881 w 2908300"/>
                                                                                                                                                                      <a:gd name="connsiteY32" fmla="*/ 1652210 h 2750457"/>
                                                                                                                                                                      <a:gd name="connsiteX33" fmla="*/ 2833310 w 2908300"/>
                                                                                                                                                                      <a:gd name="connsiteY33" fmla="*/ 1608667 h 2750457"/>
                                                                                                                                                                      <a:gd name="connsiteX34" fmla="*/ 2905881 w 2908300"/>
                                                                                                                                                                      <a:gd name="connsiteY34" fmla="*/ 1376438 h 2750457"/>
                                                                                                                                                                      <a:gd name="connsiteX35" fmla="*/ 2847824 w 2908300"/>
                                                                                                                                                                      <a:gd name="connsiteY35" fmla="*/ 1187752 h 2750457"/>
                                                                                                                                                                      <a:gd name="connsiteX36" fmla="*/ 2775253 w 2908300"/>
                                                                                                                                                                      <a:gd name="connsiteY36" fmla="*/ 970038 h 2750457"/>
                                                                                                                                                                      <a:gd name="connsiteX37" fmla="*/ 2630110 w 2908300"/>
                                                                                                                                                                      <a:gd name="connsiteY37" fmla="*/ 941010 h 2750457"/>
                                                                                                                                                                      <a:gd name="connsiteX38" fmla="*/ 2615595 w 2908300"/>
                                                                                                                                                                      <a:gd name="connsiteY38" fmla="*/ 737810 h 2750457"/>
                                                                                                                                                                      <a:gd name="connsiteX39" fmla="*/ 2601081 w 2908300"/>
                                                                                                                                                                      <a:gd name="connsiteY39" fmla="*/ 520095 h 2750457"/>
                                                                                                                                                                      <a:gd name="connsiteX40" fmla="*/ 2673653 w 2908300"/>
                                                                                                                                                                      <a:gd name="connsiteY40" fmla="*/ 316895 h 2750457"/>
                                                                                                                                                                      <a:gd name="connsiteX41" fmla="*/ 2775253 w 2908300"/>
                                                                                                                                                                      <a:gd name="connsiteY41" fmla="*/ 215295 h 2750457"/>
                                                                                                                                                                      <a:gd name="connsiteX42" fmla="*/ 2818795 w 2908300"/>
                                                                                                                                                                      <a:gd name="connsiteY42" fmla="*/ 113695 h 2750457"/>
                                                                                                                                                                      <a:gd name="connsiteX43" fmla="*/ 2702681 w 2908300"/>
                                                                                                                                                                      <a:gd name="connsiteY43" fmla="*/ 26610 h 2750457"/>
                                                                                                                                                                      <a:gd name="connsiteX0" fmla="*/ 2732314 w 2937933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2485571 w 2937933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354943 w 2937933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195286 w 2937933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064657 w 2937933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1905000 w 2937933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1788886 w 2937933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1585686 w 2937933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338943 w 2937933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048657 w 2937933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859971 w 2937933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671286 w 2937933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569686 w 2937933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482600 w 2937933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381000 w 2937933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145143 w 2937933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127000 w 2937933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83457 w 2937933"/>
                                                                                                                                                                      <a:gd name="connsiteY17" fmla="*/ 1470781 h 2750457"/>
                                                                                                                                                                      <a:gd name="connsiteX18" fmla="*/ 627743 w 2937933"/>
                                                                                                                                                                      <a:gd name="connsiteY18" fmla="*/ 1550610 h 2750457"/>
                                                                                                                                                                      <a:gd name="connsiteX19" fmla="*/ 671286 w 2937933"/>
                                                                                                                                                                      <a:gd name="connsiteY19" fmla="*/ 1724781 h 2750457"/>
                                                                                                                                                                      <a:gd name="connsiteX20" fmla="*/ 656771 w 2937933"/>
                                                                                                                                                                      <a:gd name="connsiteY20" fmla="*/ 1927981 h 2750457"/>
                                                                                                                                                                      <a:gd name="connsiteX21" fmla="*/ 685800 w 2937933"/>
                                                                                                                                                                      <a:gd name="connsiteY21" fmla="*/ 2116667 h 2750457"/>
                                                                                                                                                                      <a:gd name="connsiteX22" fmla="*/ 743857 w 2937933"/>
                                                                                                                                                                      <a:gd name="connsiteY22" fmla="*/ 2131181 h 2750457"/>
                                                                                                                                                                      <a:gd name="connsiteX23" fmla="*/ 859971 w 2937933"/>
                                                                                                                                                                      <a:gd name="connsiteY23" fmla="*/ 2377924 h 2750457"/>
                                                                                                                                                                      <a:gd name="connsiteX24" fmla="*/ 1005114 w 2937933"/>
                                                                                                                                                                      <a:gd name="connsiteY24" fmla="*/ 2537581 h 2750457"/>
                                                                                                                                                                      <a:gd name="connsiteX25" fmla="*/ 1106714 w 2937933"/>
                                                                                                                                                                      <a:gd name="connsiteY25" fmla="*/ 2624667 h 2750457"/>
                                                                                                                                                                      <a:gd name="connsiteX26" fmla="*/ 1266371 w 2937933"/>
                                                                                                                                                                      <a:gd name="connsiteY26" fmla="*/ 2494038 h 2750457"/>
                                                                                                                                                                      <a:gd name="connsiteX27" fmla="*/ 1426028 w 2937933"/>
                                                                                                                                                                      <a:gd name="connsiteY27" fmla="*/ 2508552 h 2750457"/>
                                                                                                                                                                      <a:gd name="connsiteX28" fmla="*/ 1571171 w 2937933"/>
                                                                                                                                                                      <a:gd name="connsiteY28" fmla="*/ 2639181 h 2750457"/>
                                                                                                                                                                      <a:gd name="connsiteX29" fmla="*/ 1759857 w 2937933"/>
                                                                                                                                                                      <a:gd name="connsiteY29" fmla="*/ 2682724 h 2750457"/>
                                                                                                                                                                      <a:gd name="connsiteX30" fmla="*/ 1948543 w 2937933"/>
                                                                                                                                                                      <a:gd name="connsiteY30" fmla="*/ 2726267 h 2750457"/>
                                                                                                                                                                      <a:gd name="connsiteX31" fmla="*/ 2572657 w 2937933"/>
                                                                                                                                                                      <a:gd name="connsiteY31" fmla="*/ 2537581 h 2750457"/>
                                                                                                                                                                      <a:gd name="connsiteX32" fmla="*/ 2862943 w 2937933"/>
                                                                                                                                                                      <a:gd name="connsiteY32" fmla="*/ 1826381 h 2750457"/>
                                                                                                                                                                      <a:gd name="connsiteX33" fmla="*/ 2935514 w 2937933"/>
                                                                                                                                                                      <a:gd name="connsiteY33" fmla="*/ 1652210 h 2750457"/>
                                                                                                                                                                      <a:gd name="connsiteX34" fmla="*/ 2862943 w 2937933"/>
                                                                                                                                                                      <a:gd name="connsiteY34" fmla="*/ 1608667 h 2750457"/>
                                                                                                                                                                      <a:gd name="connsiteX35" fmla="*/ 2935514 w 2937933"/>
                                                                                                                                                                      <a:gd name="connsiteY35" fmla="*/ 1376438 h 2750457"/>
                                                                                                                                                                      <a:gd name="connsiteX36" fmla="*/ 2877457 w 2937933"/>
                                                                                                                                                                      <a:gd name="connsiteY36" fmla="*/ 1187752 h 2750457"/>
                                                                                                                                                                      <a:gd name="connsiteX37" fmla="*/ 2804886 w 2937933"/>
                                                                                                                                                                      <a:gd name="connsiteY37" fmla="*/ 970038 h 2750457"/>
                                                                                                                                                                      <a:gd name="connsiteX38" fmla="*/ 2659743 w 2937933"/>
                                                                                                                                                                      <a:gd name="connsiteY38" fmla="*/ 941010 h 2750457"/>
                                                                                                                                                                      <a:gd name="connsiteX39" fmla="*/ 2645228 w 2937933"/>
                                                                                                                                                                      <a:gd name="connsiteY39" fmla="*/ 737810 h 2750457"/>
                                                                                                                                                                      <a:gd name="connsiteX40" fmla="*/ 2630714 w 2937933"/>
                                                                                                                                                                      <a:gd name="connsiteY40" fmla="*/ 520095 h 2750457"/>
                                                                                                                                                                      <a:gd name="connsiteX41" fmla="*/ 2703286 w 2937933"/>
                                                                                                                                                                      <a:gd name="connsiteY41" fmla="*/ 316895 h 2750457"/>
                                                                                                                                                                      <a:gd name="connsiteX42" fmla="*/ 2804886 w 2937933"/>
                                                                                                                                                                      <a:gd name="connsiteY42" fmla="*/ 215295 h 2750457"/>
                                                                                                                                                                      <a:gd name="connsiteX43" fmla="*/ 2848428 w 2937933"/>
                                                                                                                                                                      <a:gd name="connsiteY43" fmla="*/ 113695 h 2750457"/>
                                                                                                                                                                      <a:gd name="connsiteX44" fmla="*/ 2732314 w 2937933"/>
                                                                                                                                                                      <a:gd name="connsiteY44" fmla="*/ 26610 h 2750457"/>
                                                                                                                                                                      <a:gd name="connsiteX0" fmla="*/ 2809420 w 3015039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2562677 w 3015039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432049 w 3015039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272392 w 3015039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141763 w 3015039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1982106 w 3015039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1865992 w 3015039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1662792 w 3015039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416049 w 3015039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125763 w 3015039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937077 w 3015039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748392 w 3015039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646792 w 3015039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559706 w 3015039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458106 w 3015039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222249 w 3015039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204106 w 3015039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160563 w 3015039"/>
                                                                                                                                                                      <a:gd name="connsiteY17" fmla="*/ 1470781 h 2750457"/>
                                                                                                                                                                      <a:gd name="connsiteX18" fmla="*/ 90714 w 3015039"/>
                                                                                                                                                                      <a:gd name="connsiteY18" fmla="*/ 1572381 h 2750457"/>
                                                                                                                                                                      <a:gd name="connsiteX19" fmla="*/ 704849 w 3015039"/>
                                                                                                                                                                      <a:gd name="connsiteY19" fmla="*/ 1550610 h 2750457"/>
                                                                                                                                                                      <a:gd name="connsiteX20" fmla="*/ 748392 w 3015039"/>
                                                                                                                                                                      <a:gd name="connsiteY20" fmla="*/ 1724781 h 2750457"/>
                                                                                                                                                                      <a:gd name="connsiteX21" fmla="*/ 733877 w 3015039"/>
                                                                                                                                                                      <a:gd name="connsiteY21" fmla="*/ 1927981 h 2750457"/>
                                                                                                                                                                      <a:gd name="connsiteX22" fmla="*/ 762906 w 3015039"/>
                                                                                                                                                                      <a:gd name="connsiteY22" fmla="*/ 2116667 h 2750457"/>
                                                                                                                                                                      <a:gd name="connsiteX23" fmla="*/ 820963 w 3015039"/>
                                                                                                                                                                      <a:gd name="connsiteY23" fmla="*/ 2131181 h 2750457"/>
                                                                                                                                                                      <a:gd name="connsiteX24" fmla="*/ 937077 w 3015039"/>
                                                                                                                                                                      <a:gd name="connsiteY24" fmla="*/ 2377924 h 2750457"/>
                                                                                                                                                                      <a:gd name="connsiteX25" fmla="*/ 1082220 w 3015039"/>
                                                                                                                                                                      <a:gd name="connsiteY25" fmla="*/ 2537581 h 2750457"/>
                                                                                                                                                                      <a:gd name="connsiteX26" fmla="*/ 1183820 w 3015039"/>
                                                                                                                                                                      <a:gd name="connsiteY26" fmla="*/ 2624667 h 2750457"/>
                                                                                                                                                                      <a:gd name="connsiteX27" fmla="*/ 1343477 w 3015039"/>
                                                                                                                                                                      <a:gd name="connsiteY27" fmla="*/ 2494038 h 2750457"/>
                                                                                                                                                                      <a:gd name="connsiteX28" fmla="*/ 1503134 w 3015039"/>
                                                                                                                                                                      <a:gd name="connsiteY28" fmla="*/ 2508552 h 2750457"/>
                                                                                                                                                                      <a:gd name="connsiteX29" fmla="*/ 1648277 w 3015039"/>
                                                                                                                                                                      <a:gd name="connsiteY29" fmla="*/ 2639181 h 2750457"/>
                                                                                                                                                                      <a:gd name="connsiteX30" fmla="*/ 1836963 w 3015039"/>
                                                                                                                                                                      <a:gd name="connsiteY30" fmla="*/ 2682724 h 2750457"/>
                                                                                                                                                                      <a:gd name="connsiteX31" fmla="*/ 2025649 w 3015039"/>
                                                                                                                                                                      <a:gd name="connsiteY31" fmla="*/ 2726267 h 2750457"/>
                                                                                                                                                                      <a:gd name="connsiteX32" fmla="*/ 2649763 w 3015039"/>
                                                                                                                                                                      <a:gd name="connsiteY32" fmla="*/ 2537581 h 2750457"/>
                                                                                                                                                                      <a:gd name="connsiteX33" fmla="*/ 2940049 w 3015039"/>
                                                                                                                                                                      <a:gd name="connsiteY33" fmla="*/ 1826381 h 2750457"/>
                                                                                                                                                                      <a:gd name="connsiteX34" fmla="*/ 3012620 w 3015039"/>
                                                                                                                                                                      <a:gd name="connsiteY34" fmla="*/ 1652210 h 2750457"/>
                                                                                                                                                                      <a:gd name="connsiteX35" fmla="*/ 2940049 w 3015039"/>
                                                                                                                                                                      <a:gd name="connsiteY35" fmla="*/ 1608667 h 2750457"/>
                                                                                                                                                                      <a:gd name="connsiteX36" fmla="*/ 3012620 w 3015039"/>
                                                                                                                                                                      <a:gd name="connsiteY36" fmla="*/ 1376438 h 2750457"/>
                                                                                                                                                                      <a:gd name="connsiteX37" fmla="*/ 2954563 w 3015039"/>
                                                                                                                                                                      <a:gd name="connsiteY37" fmla="*/ 1187752 h 2750457"/>
                                                                                                                                                                      <a:gd name="connsiteX38" fmla="*/ 2881992 w 3015039"/>
                                                                                                                                                                      <a:gd name="connsiteY38" fmla="*/ 970038 h 2750457"/>
                                                                                                                                                                      <a:gd name="connsiteX39" fmla="*/ 2736849 w 3015039"/>
                                                                                                                                                                      <a:gd name="connsiteY39" fmla="*/ 941010 h 2750457"/>
                                                                                                                                                                      <a:gd name="connsiteX40" fmla="*/ 2722334 w 3015039"/>
                                                                                                                                                                      <a:gd name="connsiteY40" fmla="*/ 737810 h 2750457"/>
                                                                                                                                                                      <a:gd name="connsiteX41" fmla="*/ 2707820 w 3015039"/>
                                                                                                                                                                      <a:gd name="connsiteY41" fmla="*/ 520095 h 2750457"/>
                                                                                                                                                                      <a:gd name="connsiteX42" fmla="*/ 2780392 w 3015039"/>
                                                                                                                                                                      <a:gd name="connsiteY42" fmla="*/ 316895 h 2750457"/>
                                                                                                                                                                      <a:gd name="connsiteX43" fmla="*/ 2881992 w 3015039"/>
                                                                                                                                                                      <a:gd name="connsiteY43" fmla="*/ 215295 h 2750457"/>
                                                                                                                                                                      <a:gd name="connsiteX44" fmla="*/ 2925534 w 3015039"/>
                                                                                                                                                                      <a:gd name="connsiteY44" fmla="*/ 113695 h 2750457"/>
                                                                                                                                                                      <a:gd name="connsiteX45" fmla="*/ 2809420 w 3015039"/>
                                                                                                                                                                      <a:gd name="connsiteY45" fmla="*/ 26610 h 2750457"/>
                                                                                                                                                                      <a:gd name="connsiteX0" fmla="*/ 2960762 w 3166381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2714019 w 3166381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583391 w 3166381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423734 w 3166381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293105 w 3166381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2133448 w 3166381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2017334 w 3166381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1814134 w 3166381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567391 w 3166381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277105 w 3166381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1088419 w 3166381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899734 w 3166381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798134 w 3166381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711048 w 3166381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609448 w 3166381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373591 w 3166381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355448 w 3166381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311905 w 3166381"/>
                                                                                                                                                                      <a:gd name="connsiteY17" fmla="*/ 1470781 h 2750457"/>
                                                                                                                                                                      <a:gd name="connsiteX18" fmla="*/ 242056 w 3166381"/>
                                                                                                                                                                      <a:gd name="connsiteY18" fmla="*/ 1572381 h 2750457"/>
                                                                                                                                                                      <a:gd name="connsiteX19" fmla="*/ 102356 w 3166381"/>
                                                                                                                                                                      <a:gd name="connsiteY19" fmla="*/ 1616831 h 2750457"/>
                                                                                                                                                                      <a:gd name="connsiteX20" fmla="*/ 856191 w 3166381"/>
                                                                                                                                                                      <a:gd name="connsiteY20" fmla="*/ 1550610 h 2750457"/>
                                                                                                                                                                      <a:gd name="connsiteX21" fmla="*/ 899734 w 3166381"/>
                                                                                                                                                                      <a:gd name="connsiteY21" fmla="*/ 1724781 h 2750457"/>
                                                                                                                                                                      <a:gd name="connsiteX22" fmla="*/ 885219 w 3166381"/>
                                                                                                                                                                      <a:gd name="connsiteY22" fmla="*/ 1927981 h 2750457"/>
                                                                                                                                                                      <a:gd name="connsiteX23" fmla="*/ 914248 w 3166381"/>
                                                                                                                                                                      <a:gd name="connsiteY23" fmla="*/ 2116667 h 2750457"/>
                                                                                                                                                                      <a:gd name="connsiteX24" fmla="*/ 972305 w 3166381"/>
                                                                                                                                                                      <a:gd name="connsiteY24" fmla="*/ 2131181 h 2750457"/>
                                                                                                                                                                      <a:gd name="connsiteX25" fmla="*/ 1088419 w 3166381"/>
                                                                                                                                                                      <a:gd name="connsiteY25" fmla="*/ 2377924 h 2750457"/>
                                                                                                                                                                      <a:gd name="connsiteX26" fmla="*/ 1233562 w 3166381"/>
                                                                                                                                                                      <a:gd name="connsiteY26" fmla="*/ 2537581 h 2750457"/>
                                                                                                                                                                      <a:gd name="connsiteX27" fmla="*/ 1335162 w 3166381"/>
                                                                                                                                                                      <a:gd name="connsiteY27" fmla="*/ 2624667 h 2750457"/>
                                                                                                                                                                      <a:gd name="connsiteX28" fmla="*/ 1494819 w 3166381"/>
                                                                                                                                                                      <a:gd name="connsiteY28" fmla="*/ 2494038 h 2750457"/>
                                                                                                                                                                      <a:gd name="connsiteX29" fmla="*/ 1654476 w 3166381"/>
                                                                                                                                                                      <a:gd name="connsiteY29" fmla="*/ 2508552 h 2750457"/>
                                                                                                                                                                      <a:gd name="connsiteX30" fmla="*/ 1799619 w 3166381"/>
                                                                                                                                                                      <a:gd name="connsiteY30" fmla="*/ 2639181 h 2750457"/>
                                                                                                                                                                      <a:gd name="connsiteX31" fmla="*/ 1988305 w 3166381"/>
                                                                                                                                                                      <a:gd name="connsiteY31" fmla="*/ 2682724 h 2750457"/>
                                                                                                                                                                      <a:gd name="connsiteX32" fmla="*/ 2176991 w 3166381"/>
                                                                                                                                                                      <a:gd name="connsiteY32" fmla="*/ 2726267 h 2750457"/>
                                                                                                                                                                      <a:gd name="connsiteX33" fmla="*/ 2801105 w 3166381"/>
                                                                                                                                                                      <a:gd name="connsiteY33" fmla="*/ 2537581 h 2750457"/>
                                                                                                                                                                      <a:gd name="connsiteX34" fmla="*/ 3091391 w 3166381"/>
                                                                                                                                                                      <a:gd name="connsiteY34" fmla="*/ 1826381 h 2750457"/>
                                                                                                                                                                      <a:gd name="connsiteX35" fmla="*/ 3163962 w 3166381"/>
                                                                                                                                                                      <a:gd name="connsiteY35" fmla="*/ 1652210 h 2750457"/>
                                                                                                                                                                      <a:gd name="connsiteX36" fmla="*/ 3091391 w 3166381"/>
                                                                                                                                                                      <a:gd name="connsiteY36" fmla="*/ 1608667 h 2750457"/>
                                                                                                                                                                      <a:gd name="connsiteX37" fmla="*/ 3163962 w 3166381"/>
                                                                                                                                                                      <a:gd name="connsiteY37" fmla="*/ 1376438 h 2750457"/>
                                                                                                                                                                      <a:gd name="connsiteX38" fmla="*/ 3105905 w 3166381"/>
                                                                                                                                                                      <a:gd name="connsiteY38" fmla="*/ 1187752 h 2750457"/>
                                                                                                                                                                      <a:gd name="connsiteX39" fmla="*/ 3033334 w 3166381"/>
                                                                                                                                                                      <a:gd name="connsiteY39" fmla="*/ 970038 h 2750457"/>
                                                                                                                                                                      <a:gd name="connsiteX40" fmla="*/ 2888191 w 3166381"/>
                                                                                                                                                                      <a:gd name="connsiteY40" fmla="*/ 941010 h 2750457"/>
                                                                                                                                                                      <a:gd name="connsiteX41" fmla="*/ 2873676 w 3166381"/>
                                                                                                                                                                      <a:gd name="connsiteY41" fmla="*/ 737810 h 2750457"/>
                                                                                                                                                                      <a:gd name="connsiteX42" fmla="*/ 2859162 w 3166381"/>
                                                                                                                                                                      <a:gd name="connsiteY42" fmla="*/ 520095 h 2750457"/>
                                                                                                                                                                      <a:gd name="connsiteX43" fmla="*/ 2931734 w 3166381"/>
                                                                                                                                                                      <a:gd name="connsiteY43" fmla="*/ 316895 h 2750457"/>
                                                                                                                                                                      <a:gd name="connsiteX44" fmla="*/ 3033334 w 3166381"/>
                                                                                                                                                                      <a:gd name="connsiteY44" fmla="*/ 215295 h 2750457"/>
                                                                                                                                                                      <a:gd name="connsiteX45" fmla="*/ 3076876 w 3166381"/>
                                                                                                                                                                      <a:gd name="connsiteY45" fmla="*/ 113695 h 2750457"/>
                                                                                                                                                                      <a:gd name="connsiteX46" fmla="*/ 2960762 w 3166381"/>
                                                                                                                                                                      <a:gd name="connsiteY46" fmla="*/ 26610 h 2750457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2750457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2750457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2750457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2750457"/>
                                                                                                                                                                      <a:gd name="connsiteX21" fmla="*/ 1207256 w 3473903"/>
                                                                                                                                                                      <a:gd name="connsiteY21" fmla="*/ 1724781 h 2750457"/>
                                                                                                                                                                      <a:gd name="connsiteX22" fmla="*/ 1192741 w 3473903"/>
                                                                                                                                                                      <a:gd name="connsiteY22" fmla="*/ 1927981 h 2750457"/>
                                                                                                                                                                      <a:gd name="connsiteX23" fmla="*/ 1221770 w 3473903"/>
                                                                                                                                                                      <a:gd name="connsiteY23" fmla="*/ 2116667 h 2750457"/>
                                                                                                                                                                      <a:gd name="connsiteX24" fmla="*/ 1279827 w 3473903"/>
                                                                                                                                                                      <a:gd name="connsiteY24" fmla="*/ 2131181 h 2750457"/>
                                                                                                                                                                      <a:gd name="connsiteX25" fmla="*/ 1395941 w 3473903"/>
                                                                                                                                                                      <a:gd name="connsiteY25" fmla="*/ 2377924 h 2750457"/>
                                                                                                                                                                      <a:gd name="connsiteX26" fmla="*/ 1541084 w 3473903"/>
                                                                                                                                                                      <a:gd name="connsiteY26" fmla="*/ 2537581 h 2750457"/>
                                                                                                                                                                      <a:gd name="connsiteX27" fmla="*/ 1642684 w 3473903"/>
                                                                                                                                                                      <a:gd name="connsiteY27" fmla="*/ 2624667 h 2750457"/>
                                                                                                                                                                      <a:gd name="connsiteX28" fmla="*/ 1802341 w 3473903"/>
                                                                                                                                                                      <a:gd name="connsiteY28" fmla="*/ 2494038 h 2750457"/>
                                                                                                                                                                      <a:gd name="connsiteX29" fmla="*/ 1961998 w 3473903"/>
                                                                                                                                                                      <a:gd name="connsiteY29" fmla="*/ 2508552 h 2750457"/>
                                                                                                                                                                      <a:gd name="connsiteX30" fmla="*/ 2107141 w 3473903"/>
                                                                                                                                                                      <a:gd name="connsiteY30" fmla="*/ 2639181 h 2750457"/>
                                                                                                                                                                      <a:gd name="connsiteX31" fmla="*/ 2295827 w 3473903"/>
                                                                                                                                                                      <a:gd name="connsiteY31" fmla="*/ 2682724 h 2750457"/>
                                                                                                                                                                      <a:gd name="connsiteX32" fmla="*/ 2484513 w 3473903"/>
                                                                                                                                                                      <a:gd name="connsiteY32" fmla="*/ 2726267 h 2750457"/>
                                                                                                                                                                      <a:gd name="connsiteX33" fmla="*/ 3108627 w 3473903"/>
                                                                                                                                                                      <a:gd name="connsiteY33" fmla="*/ 2537581 h 2750457"/>
                                                                                                                                                                      <a:gd name="connsiteX34" fmla="*/ 3398913 w 3473903"/>
                                                                                                                                                                      <a:gd name="connsiteY34" fmla="*/ 1826381 h 2750457"/>
                                                                                                                                                                      <a:gd name="connsiteX35" fmla="*/ 3471484 w 3473903"/>
                                                                                                                                                                      <a:gd name="connsiteY35" fmla="*/ 1652210 h 2750457"/>
                                                                                                                                                                      <a:gd name="connsiteX36" fmla="*/ 3398913 w 3473903"/>
                                                                                                                                                                      <a:gd name="connsiteY36" fmla="*/ 1608667 h 2750457"/>
                                                                                                                                                                      <a:gd name="connsiteX37" fmla="*/ 3471484 w 3473903"/>
                                                                                                                                                                      <a:gd name="connsiteY37" fmla="*/ 1376438 h 2750457"/>
                                                                                                                                                                      <a:gd name="connsiteX38" fmla="*/ 3413427 w 3473903"/>
                                                                                                                                                                      <a:gd name="connsiteY38" fmla="*/ 1187752 h 2750457"/>
                                                                                                                                                                      <a:gd name="connsiteX39" fmla="*/ 3340856 w 3473903"/>
                                                                                                                                                                      <a:gd name="connsiteY39" fmla="*/ 970038 h 2750457"/>
                                                                                                                                                                      <a:gd name="connsiteX40" fmla="*/ 3195713 w 3473903"/>
                                                                                                                                                                      <a:gd name="connsiteY40" fmla="*/ 941010 h 2750457"/>
                                                                                                                                                                      <a:gd name="connsiteX41" fmla="*/ 3181198 w 3473903"/>
                                                                                                                                                                      <a:gd name="connsiteY41" fmla="*/ 737810 h 2750457"/>
                                                                                                                                                                      <a:gd name="connsiteX42" fmla="*/ 3166684 w 3473903"/>
                                                                                                                                                                      <a:gd name="connsiteY42" fmla="*/ 520095 h 2750457"/>
                                                                                                                                                                      <a:gd name="connsiteX43" fmla="*/ 3239256 w 3473903"/>
                                                                                                                                                                      <a:gd name="connsiteY43" fmla="*/ 316895 h 2750457"/>
                                                                                                                                                                      <a:gd name="connsiteX44" fmla="*/ 3340856 w 3473903"/>
                                                                                                                                                                      <a:gd name="connsiteY44" fmla="*/ 215295 h 2750457"/>
                                                                                                                                                                      <a:gd name="connsiteX45" fmla="*/ 3384398 w 3473903"/>
                                                                                                                                                                      <a:gd name="connsiteY45" fmla="*/ 113695 h 2750457"/>
                                                                                                                                                                      <a:gd name="connsiteX46" fmla="*/ 3268284 w 3473903"/>
                                                                                                                                                                      <a:gd name="connsiteY46" fmla="*/ 26610 h 2750457"/>
                                                                                                                                                                      <a:gd name="connsiteX0" fmla="*/ 3416299 w 3621918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3169556 w 3621918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3038928 w 3621918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879271 w 3621918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748642 w 3621918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2588985 w 3621918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2472871 w 3621918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2269671 w 3621918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2022928 w 3621918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732642 w 3621918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1543956 w 3621918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1355271 w 3621918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1253671 w 3621918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1166585 w 3621918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1064985 w 3621918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829128 w 3621918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810985 w 3621918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767442 w 3621918"/>
                                                                                                                                                                      <a:gd name="connsiteY17" fmla="*/ 1470781 h 2750457"/>
                                                                                                                                                                      <a:gd name="connsiteX18" fmla="*/ 697593 w 3621918"/>
                                                                                                                                                                      <a:gd name="connsiteY18" fmla="*/ 1572381 h 2750457"/>
                                                                                                                                                                      <a:gd name="connsiteX19" fmla="*/ 557893 w 3621918"/>
                                                                                                                                                                      <a:gd name="connsiteY19" fmla="*/ 1616831 h 2750457"/>
                                                                                                                                                                      <a:gd name="connsiteX20" fmla="*/ 219528 w 3621918"/>
                                                                                                                                                                      <a:gd name="connsiteY20" fmla="*/ 1861760 h 2750457"/>
                                                                                                                                                                      <a:gd name="connsiteX21" fmla="*/ 186871 w 3621918"/>
                                                                                                                                                                      <a:gd name="connsiteY21" fmla="*/ 2054981 h 2750457"/>
                                                                                                                                                                      <a:gd name="connsiteX22" fmla="*/ 1340756 w 3621918"/>
                                                                                                                                                                      <a:gd name="connsiteY22" fmla="*/ 1927981 h 2750457"/>
                                                                                                                                                                      <a:gd name="connsiteX23" fmla="*/ 1369785 w 3621918"/>
                                                                                                                                                                      <a:gd name="connsiteY23" fmla="*/ 2116667 h 2750457"/>
                                                                                                                                                                      <a:gd name="connsiteX24" fmla="*/ 1427842 w 3621918"/>
                                                                                                                                                                      <a:gd name="connsiteY24" fmla="*/ 2131181 h 2750457"/>
                                                                                                                                                                      <a:gd name="connsiteX25" fmla="*/ 1543956 w 3621918"/>
                                                                                                                                                                      <a:gd name="connsiteY25" fmla="*/ 2377924 h 2750457"/>
                                                                                                                                                                      <a:gd name="connsiteX26" fmla="*/ 1689099 w 3621918"/>
                                                                                                                                                                      <a:gd name="connsiteY26" fmla="*/ 2537581 h 2750457"/>
                                                                                                                                                                      <a:gd name="connsiteX27" fmla="*/ 1790699 w 3621918"/>
                                                                                                                                                                      <a:gd name="connsiteY27" fmla="*/ 2624667 h 2750457"/>
                                                                                                                                                                      <a:gd name="connsiteX28" fmla="*/ 1950356 w 3621918"/>
                                                                                                                                                                      <a:gd name="connsiteY28" fmla="*/ 2494038 h 2750457"/>
                                                                                                                                                                      <a:gd name="connsiteX29" fmla="*/ 2110013 w 3621918"/>
                                                                                                                                                                      <a:gd name="connsiteY29" fmla="*/ 2508552 h 2750457"/>
                                                                                                                                                                      <a:gd name="connsiteX30" fmla="*/ 2255156 w 3621918"/>
                                                                                                                                                                      <a:gd name="connsiteY30" fmla="*/ 2639181 h 2750457"/>
                                                                                                                                                                      <a:gd name="connsiteX31" fmla="*/ 2443842 w 3621918"/>
                                                                                                                                                                      <a:gd name="connsiteY31" fmla="*/ 2682724 h 2750457"/>
                                                                                                                                                                      <a:gd name="connsiteX32" fmla="*/ 2632528 w 3621918"/>
                                                                                                                                                                      <a:gd name="connsiteY32" fmla="*/ 2726267 h 2750457"/>
                                                                                                                                                                      <a:gd name="connsiteX33" fmla="*/ 3256642 w 3621918"/>
                                                                                                                                                                      <a:gd name="connsiteY33" fmla="*/ 2537581 h 2750457"/>
                                                                                                                                                                      <a:gd name="connsiteX34" fmla="*/ 3546928 w 3621918"/>
                                                                                                                                                                      <a:gd name="connsiteY34" fmla="*/ 1826381 h 2750457"/>
                                                                                                                                                                      <a:gd name="connsiteX35" fmla="*/ 3619499 w 3621918"/>
                                                                                                                                                                      <a:gd name="connsiteY35" fmla="*/ 1652210 h 2750457"/>
                                                                                                                                                                      <a:gd name="connsiteX36" fmla="*/ 3546928 w 3621918"/>
                                                                                                                                                                      <a:gd name="connsiteY36" fmla="*/ 1608667 h 2750457"/>
                                                                                                                                                                      <a:gd name="connsiteX37" fmla="*/ 3619499 w 3621918"/>
                                                                                                                                                                      <a:gd name="connsiteY37" fmla="*/ 1376438 h 2750457"/>
                                                                                                                                                                      <a:gd name="connsiteX38" fmla="*/ 3561442 w 3621918"/>
                                                                                                                                                                      <a:gd name="connsiteY38" fmla="*/ 1187752 h 2750457"/>
                                                                                                                                                                      <a:gd name="connsiteX39" fmla="*/ 3488871 w 3621918"/>
                                                                                                                                                                      <a:gd name="connsiteY39" fmla="*/ 970038 h 2750457"/>
                                                                                                                                                                      <a:gd name="connsiteX40" fmla="*/ 3343728 w 3621918"/>
                                                                                                                                                                      <a:gd name="connsiteY40" fmla="*/ 941010 h 2750457"/>
                                                                                                                                                                      <a:gd name="connsiteX41" fmla="*/ 3329213 w 3621918"/>
                                                                                                                                                                      <a:gd name="connsiteY41" fmla="*/ 737810 h 2750457"/>
                                                                                                                                                                      <a:gd name="connsiteX42" fmla="*/ 3314699 w 3621918"/>
                                                                                                                                                                      <a:gd name="connsiteY42" fmla="*/ 520095 h 2750457"/>
                                                                                                                                                                      <a:gd name="connsiteX43" fmla="*/ 3387271 w 3621918"/>
                                                                                                                                                                      <a:gd name="connsiteY43" fmla="*/ 316895 h 2750457"/>
                                                                                                                                                                      <a:gd name="connsiteX44" fmla="*/ 3488871 w 3621918"/>
                                                                                                                                                                      <a:gd name="connsiteY44" fmla="*/ 215295 h 2750457"/>
                                                                                                                                                                      <a:gd name="connsiteX45" fmla="*/ 3532413 w 3621918"/>
                                                                                                                                                                      <a:gd name="connsiteY45" fmla="*/ 113695 h 2750457"/>
                                                                                                                                                                      <a:gd name="connsiteX46" fmla="*/ 3416299 w 3621918"/>
                                                                                                                                                                      <a:gd name="connsiteY46" fmla="*/ 26610 h 2750457"/>
                                                                                                                                                                      <a:gd name="connsiteX0" fmla="*/ 3326795 w 3532414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3080052 w 3532414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949424 w 3532414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789767 w 3532414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659138 w 3532414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2499481 w 3532414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2383367 w 3532414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2180167 w 3532414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933424 w 3532414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643138 w 3532414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1454452 w 3532414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1265767 w 3532414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1164167 w 3532414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1077081 w 3532414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975481 w 3532414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739624 w 3532414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721481 w 3532414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677938 w 3532414"/>
                                                                                                                                                                      <a:gd name="connsiteY17" fmla="*/ 1470781 h 2750457"/>
                                                                                                                                                                      <a:gd name="connsiteX18" fmla="*/ 608089 w 3532414"/>
                                                                                                                                                                      <a:gd name="connsiteY18" fmla="*/ 1572381 h 2750457"/>
                                                                                                                                                                      <a:gd name="connsiteX19" fmla="*/ 468389 w 3532414"/>
                                                                                                                                                                      <a:gd name="connsiteY19" fmla="*/ 1616831 h 2750457"/>
                                                                                                                                                                      <a:gd name="connsiteX20" fmla="*/ 130024 w 3532414"/>
                                                                                                                                                                      <a:gd name="connsiteY20" fmla="*/ 1861760 h 2750457"/>
                                                                                                                                                                      <a:gd name="connsiteX21" fmla="*/ 97367 w 3532414"/>
                                                                                                                                                                      <a:gd name="connsiteY21" fmla="*/ 2054981 h 2750457"/>
                                                                                                                                                                      <a:gd name="connsiteX22" fmla="*/ 197152 w 3532414"/>
                                                                                                                                                                      <a:gd name="connsiteY22" fmla="*/ 2378831 h 2750457"/>
                                                                                                                                                                      <a:gd name="connsiteX23" fmla="*/ 1280281 w 3532414"/>
                                                                                                                                                                      <a:gd name="connsiteY23" fmla="*/ 2116667 h 2750457"/>
                                                                                                                                                                      <a:gd name="connsiteX24" fmla="*/ 1338338 w 3532414"/>
                                                                                                                                                                      <a:gd name="connsiteY24" fmla="*/ 2131181 h 2750457"/>
                                                                                                                                                                      <a:gd name="connsiteX25" fmla="*/ 1454452 w 3532414"/>
                                                                                                                                                                      <a:gd name="connsiteY25" fmla="*/ 2377924 h 2750457"/>
                                                                                                                                                                      <a:gd name="connsiteX26" fmla="*/ 1599595 w 3532414"/>
                                                                                                                                                                      <a:gd name="connsiteY26" fmla="*/ 2537581 h 2750457"/>
                                                                                                                                                                      <a:gd name="connsiteX27" fmla="*/ 1701195 w 3532414"/>
                                                                                                                                                                      <a:gd name="connsiteY27" fmla="*/ 2624667 h 2750457"/>
                                                                                                                                                                      <a:gd name="connsiteX28" fmla="*/ 1860852 w 3532414"/>
                                                                                                                                                                      <a:gd name="connsiteY28" fmla="*/ 2494038 h 2750457"/>
                                                                                                                                                                      <a:gd name="connsiteX29" fmla="*/ 2020509 w 3532414"/>
                                                                                                                                                                      <a:gd name="connsiteY29" fmla="*/ 2508552 h 2750457"/>
                                                                                                                                                                      <a:gd name="connsiteX30" fmla="*/ 2165652 w 3532414"/>
                                                                                                                                                                      <a:gd name="connsiteY30" fmla="*/ 2639181 h 2750457"/>
                                                                                                                                                                      <a:gd name="connsiteX31" fmla="*/ 2354338 w 3532414"/>
                                                                                                                                                                      <a:gd name="connsiteY31" fmla="*/ 2682724 h 2750457"/>
                                                                                                                                                                      <a:gd name="connsiteX32" fmla="*/ 2543024 w 3532414"/>
                                                                                                                                                                      <a:gd name="connsiteY32" fmla="*/ 2726267 h 2750457"/>
                                                                                                                                                                      <a:gd name="connsiteX33" fmla="*/ 3167138 w 3532414"/>
                                                                                                                                                                      <a:gd name="connsiteY33" fmla="*/ 2537581 h 2750457"/>
                                                                                                                                                                      <a:gd name="connsiteX34" fmla="*/ 3457424 w 3532414"/>
                                                                                                                                                                      <a:gd name="connsiteY34" fmla="*/ 1826381 h 2750457"/>
                                                                                                                                                                      <a:gd name="connsiteX35" fmla="*/ 3529995 w 3532414"/>
                                                                                                                                                                      <a:gd name="connsiteY35" fmla="*/ 1652210 h 2750457"/>
                                                                                                                                                                      <a:gd name="connsiteX36" fmla="*/ 3457424 w 3532414"/>
                                                                                                                                                                      <a:gd name="connsiteY36" fmla="*/ 1608667 h 2750457"/>
                                                                                                                                                                      <a:gd name="connsiteX37" fmla="*/ 3529995 w 3532414"/>
                                                                                                                                                                      <a:gd name="connsiteY37" fmla="*/ 1376438 h 2750457"/>
                                                                                                                                                                      <a:gd name="connsiteX38" fmla="*/ 3471938 w 3532414"/>
                                                                                                                                                                      <a:gd name="connsiteY38" fmla="*/ 1187752 h 2750457"/>
                                                                                                                                                                      <a:gd name="connsiteX39" fmla="*/ 3399367 w 3532414"/>
                                                                                                                                                                      <a:gd name="connsiteY39" fmla="*/ 970038 h 2750457"/>
                                                                                                                                                                      <a:gd name="connsiteX40" fmla="*/ 3254224 w 3532414"/>
                                                                                                                                                                      <a:gd name="connsiteY40" fmla="*/ 941010 h 2750457"/>
                                                                                                                                                                      <a:gd name="connsiteX41" fmla="*/ 3239709 w 3532414"/>
                                                                                                                                                                      <a:gd name="connsiteY41" fmla="*/ 737810 h 2750457"/>
                                                                                                                                                                      <a:gd name="connsiteX42" fmla="*/ 3225195 w 3532414"/>
                                                                                                                                                                      <a:gd name="connsiteY42" fmla="*/ 520095 h 2750457"/>
                                                                                                                                                                      <a:gd name="connsiteX43" fmla="*/ 3297767 w 3532414"/>
                                                                                                                                                                      <a:gd name="connsiteY43" fmla="*/ 316895 h 2750457"/>
                                                                                                                                                                      <a:gd name="connsiteX44" fmla="*/ 3399367 w 3532414"/>
                                                                                                                                                                      <a:gd name="connsiteY44" fmla="*/ 215295 h 2750457"/>
                                                                                                                                                                      <a:gd name="connsiteX45" fmla="*/ 3442909 w 3532414"/>
                                                                                                                                                                      <a:gd name="connsiteY45" fmla="*/ 113695 h 2750457"/>
                                                                                                                                                                      <a:gd name="connsiteX46" fmla="*/ 3326795 w 3532414"/>
                                                                                                                                                                      <a:gd name="connsiteY46" fmla="*/ 26610 h 2750457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2750457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2750457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2750457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2750457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2750457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2750457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2750457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2750457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2750457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2750457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2750457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2750457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2750457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2750457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2750457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2750457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2750457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2750457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2750457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2750457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2750457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2750457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2750457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2750457"/>
                                                                                                                                                                      <a:gd name="connsiteX24" fmla="*/ 1279827 w 3473903"/>
                                                                                                                                                                      <a:gd name="connsiteY24" fmla="*/ 2131181 h 2750457"/>
                                                                                                                                                                      <a:gd name="connsiteX25" fmla="*/ 1395941 w 3473903"/>
                                                                                                                                                                      <a:gd name="connsiteY25" fmla="*/ 2377924 h 2750457"/>
                                                                                                                                                                      <a:gd name="connsiteX26" fmla="*/ 1541084 w 3473903"/>
                                                                                                                                                                      <a:gd name="connsiteY26" fmla="*/ 2537581 h 2750457"/>
                                                                                                                                                                      <a:gd name="connsiteX27" fmla="*/ 1642684 w 3473903"/>
                                                                                                                                                                      <a:gd name="connsiteY27" fmla="*/ 2624667 h 2750457"/>
                                                                                                                                                                      <a:gd name="connsiteX28" fmla="*/ 1802341 w 3473903"/>
                                                                                                                                                                      <a:gd name="connsiteY28" fmla="*/ 2494038 h 2750457"/>
                                                                                                                                                                      <a:gd name="connsiteX29" fmla="*/ 1961998 w 3473903"/>
                                                                                                                                                                      <a:gd name="connsiteY29" fmla="*/ 2508552 h 2750457"/>
                                                                                                                                                                      <a:gd name="connsiteX30" fmla="*/ 2107141 w 3473903"/>
                                                                                                                                                                      <a:gd name="connsiteY30" fmla="*/ 2639181 h 2750457"/>
                                                                                                                                                                      <a:gd name="connsiteX31" fmla="*/ 2295827 w 3473903"/>
                                                                                                                                                                      <a:gd name="connsiteY31" fmla="*/ 2682724 h 2750457"/>
                                                                                                                                                                      <a:gd name="connsiteX32" fmla="*/ 2484513 w 3473903"/>
                                                                                                                                                                      <a:gd name="connsiteY32" fmla="*/ 2726267 h 2750457"/>
                                                                                                                                                                      <a:gd name="connsiteX33" fmla="*/ 3108627 w 3473903"/>
                                                                                                                                                                      <a:gd name="connsiteY33" fmla="*/ 2537581 h 2750457"/>
                                                                                                                                                                      <a:gd name="connsiteX34" fmla="*/ 3398913 w 3473903"/>
                                                                                                                                                                      <a:gd name="connsiteY34" fmla="*/ 1826381 h 2750457"/>
                                                                                                                                                                      <a:gd name="connsiteX35" fmla="*/ 3471484 w 3473903"/>
                                                                                                                                                                      <a:gd name="connsiteY35" fmla="*/ 1652210 h 2750457"/>
                                                                                                                                                                      <a:gd name="connsiteX36" fmla="*/ 3398913 w 3473903"/>
                                                                                                                                                                      <a:gd name="connsiteY36" fmla="*/ 1608667 h 2750457"/>
                                                                                                                                                                      <a:gd name="connsiteX37" fmla="*/ 3471484 w 3473903"/>
                                                                                                                                                                      <a:gd name="connsiteY37" fmla="*/ 1376438 h 2750457"/>
                                                                                                                                                                      <a:gd name="connsiteX38" fmla="*/ 3413427 w 3473903"/>
                                                                                                                                                                      <a:gd name="connsiteY38" fmla="*/ 1187752 h 2750457"/>
                                                                                                                                                                      <a:gd name="connsiteX39" fmla="*/ 3340856 w 3473903"/>
                                                                                                                                                                      <a:gd name="connsiteY39" fmla="*/ 970038 h 2750457"/>
                                                                                                                                                                      <a:gd name="connsiteX40" fmla="*/ 3195713 w 3473903"/>
                                                                                                                                                                      <a:gd name="connsiteY40" fmla="*/ 941010 h 2750457"/>
                                                                                                                                                                      <a:gd name="connsiteX41" fmla="*/ 3181198 w 3473903"/>
                                                                                                                                                                      <a:gd name="connsiteY41" fmla="*/ 737810 h 2750457"/>
                                                                                                                                                                      <a:gd name="connsiteX42" fmla="*/ 3166684 w 3473903"/>
                                                                                                                                                                      <a:gd name="connsiteY42" fmla="*/ 520095 h 2750457"/>
                                                                                                                                                                      <a:gd name="connsiteX43" fmla="*/ 3239256 w 3473903"/>
                                                                                                                                                                      <a:gd name="connsiteY43" fmla="*/ 316895 h 2750457"/>
                                                                                                                                                                      <a:gd name="connsiteX44" fmla="*/ 3340856 w 3473903"/>
                                                                                                                                                                      <a:gd name="connsiteY44" fmla="*/ 215295 h 2750457"/>
                                                                                                                                                                      <a:gd name="connsiteX45" fmla="*/ 3384398 w 3473903"/>
                                                                                                                                                                      <a:gd name="connsiteY45" fmla="*/ 113695 h 2750457"/>
                                                                                                                                                                      <a:gd name="connsiteX46" fmla="*/ 3268284 w 3473903"/>
                                                                                                                                                                      <a:gd name="connsiteY46" fmla="*/ 26610 h 2750457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022146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022146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022146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022146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022146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022146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022146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022146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022146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022146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022146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022146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022146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022146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022146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022146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3022146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3022146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022146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022146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022146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022146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022146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022146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022146"/>
                                                                                                                                                                      <a:gd name="connsiteX25" fmla="*/ 1395941 w 3473903"/>
                                                                                                                                                                      <a:gd name="connsiteY25" fmla="*/ 2377924 h 3022146"/>
                                                                                                                                                                      <a:gd name="connsiteX26" fmla="*/ 1541084 w 3473903"/>
                                                                                                                                                                      <a:gd name="connsiteY26" fmla="*/ 2537581 h 3022146"/>
                                                                                                                                                                      <a:gd name="connsiteX27" fmla="*/ 1642684 w 3473903"/>
                                                                                                                                                                      <a:gd name="connsiteY27" fmla="*/ 2624667 h 3022146"/>
                                                                                                                                                                      <a:gd name="connsiteX28" fmla="*/ 1802341 w 3473903"/>
                                                                                                                                                                      <a:gd name="connsiteY28" fmla="*/ 2494038 h 3022146"/>
                                                                                                                                                                      <a:gd name="connsiteX29" fmla="*/ 1961998 w 3473903"/>
                                                                                                                                                                      <a:gd name="connsiteY29" fmla="*/ 2508552 h 3022146"/>
                                                                                                                                                                      <a:gd name="connsiteX30" fmla="*/ 2107141 w 3473903"/>
                                                                                                                                                                      <a:gd name="connsiteY30" fmla="*/ 2639181 h 3022146"/>
                                                                                                                                                                      <a:gd name="connsiteX31" fmla="*/ 2295827 w 3473903"/>
                                                                                                                                                                      <a:gd name="connsiteY31" fmla="*/ 2682724 h 3022146"/>
                                                                                                                                                                      <a:gd name="connsiteX32" fmla="*/ 2484513 w 3473903"/>
                                                                                                                                                                      <a:gd name="connsiteY32" fmla="*/ 2726267 h 3022146"/>
                                                                                                                                                                      <a:gd name="connsiteX33" fmla="*/ 3108627 w 3473903"/>
                                                                                                                                                                      <a:gd name="connsiteY33" fmla="*/ 2537581 h 3022146"/>
                                                                                                                                                                      <a:gd name="connsiteX34" fmla="*/ 3398913 w 3473903"/>
                                                                                                                                                                      <a:gd name="connsiteY34" fmla="*/ 1826381 h 3022146"/>
                                                                                                                                                                      <a:gd name="connsiteX35" fmla="*/ 3471484 w 3473903"/>
                                                                                                                                                                      <a:gd name="connsiteY35" fmla="*/ 1652210 h 3022146"/>
                                                                                                                                                                      <a:gd name="connsiteX36" fmla="*/ 3398913 w 3473903"/>
                                                                                                                                                                      <a:gd name="connsiteY36" fmla="*/ 1608667 h 3022146"/>
                                                                                                                                                                      <a:gd name="connsiteX37" fmla="*/ 3471484 w 3473903"/>
                                                                                                                                                                      <a:gd name="connsiteY37" fmla="*/ 1376438 h 3022146"/>
                                                                                                                                                                      <a:gd name="connsiteX38" fmla="*/ 3413427 w 3473903"/>
                                                                                                                                                                      <a:gd name="connsiteY38" fmla="*/ 1187752 h 3022146"/>
                                                                                                                                                                      <a:gd name="connsiteX39" fmla="*/ 3340856 w 3473903"/>
                                                                                                                                                                      <a:gd name="connsiteY39" fmla="*/ 970038 h 3022146"/>
                                                                                                                                                                      <a:gd name="connsiteX40" fmla="*/ 3195713 w 3473903"/>
                                                                                                                                                                      <a:gd name="connsiteY40" fmla="*/ 941010 h 3022146"/>
                                                                                                                                                                      <a:gd name="connsiteX41" fmla="*/ 3181198 w 3473903"/>
                                                                                                                                                                      <a:gd name="connsiteY41" fmla="*/ 737810 h 3022146"/>
                                                                                                                                                                      <a:gd name="connsiteX42" fmla="*/ 3166684 w 3473903"/>
                                                                                                                                                                      <a:gd name="connsiteY42" fmla="*/ 520095 h 3022146"/>
                                                                                                                                                                      <a:gd name="connsiteX43" fmla="*/ 3239256 w 3473903"/>
                                                                                                                                                                      <a:gd name="connsiteY43" fmla="*/ 316895 h 3022146"/>
                                                                                                                                                                      <a:gd name="connsiteX44" fmla="*/ 3340856 w 3473903"/>
                                                                                                                                                                      <a:gd name="connsiteY44" fmla="*/ 215295 h 3022146"/>
                                                                                                                                                                      <a:gd name="connsiteX45" fmla="*/ 3384398 w 3473903"/>
                                                                                                                                                                      <a:gd name="connsiteY45" fmla="*/ 113695 h 3022146"/>
                                                                                                                                                                      <a:gd name="connsiteX46" fmla="*/ 3268284 w 3473903"/>
                                                                                                                                                                      <a:gd name="connsiteY46" fmla="*/ 26610 h 3022146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62716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62716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62716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62716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62716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62716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62716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62716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62716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62716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62716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62716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62716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62716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62716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62716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3462716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3462716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462716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62716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62716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62716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62716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62716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62716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62716"/>
                                                                                                                                                                      <a:gd name="connsiteX26" fmla="*/ 1541084 w 3473903"/>
                                                                                                                                                                      <a:gd name="connsiteY26" fmla="*/ 2537581 h 3462716"/>
                                                                                                                                                                      <a:gd name="connsiteX27" fmla="*/ 1642684 w 3473903"/>
                                                                                                                                                                      <a:gd name="connsiteY27" fmla="*/ 2624667 h 3462716"/>
                                                                                                                                                                      <a:gd name="connsiteX28" fmla="*/ 1802341 w 3473903"/>
                                                                                                                                                                      <a:gd name="connsiteY28" fmla="*/ 2494038 h 3462716"/>
                                                                                                                                                                      <a:gd name="connsiteX29" fmla="*/ 1961998 w 3473903"/>
                                                                                                                                                                      <a:gd name="connsiteY29" fmla="*/ 2508552 h 3462716"/>
                                                                                                                                                                      <a:gd name="connsiteX30" fmla="*/ 2107141 w 3473903"/>
                                                                                                                                                                      <a:gd name="connsiteY30" fmla="*/ 2639181 h 3462716"/>
                                                                                                                                                                      <a:gd name="connsiteX31" fmla="*/ 2295827 w 3473903"/>
                                                                                                                                                                      <a:gd name="connsiteY31" fmla="*/ 2682724 h 3462716"/>
                                                                                                                                                                      <a:gd name="connsiteX32" fmla="*/ 2484513 w 3473903"/>
                                                                                                                                                                      <a:gd name="connsiteY32" fmla="*/ 2726267 h 3462716"/>
                                                                                                                                                                      <a:gd name="connsiteX33" fmla="*/ 3108627 w 3473903"/>
                                                                                                                                                                      <a:gd name="connsiteY33" fmla="*/ 2537581 h 3462716"/>
                                                                                                                                                                      <a:gd name="connsiteX34" fmla="*/ 3398913 w 3473903"/>
                                                                                                                                                                      <a:gd name="connsiteY34" fmla="*/ 1826381 h 3462716"/>
                                                                                                                                                                      <a:gd name="connsiteX35" fmla="*/ 3471484 w 3473903"/>
                                                                                                                                                                      <a:gd name="connsiteY35" fmla="*/ 1652210 h 3462716"/>
                                                                                                                                                                      <a:gd name="connsiteX36" fmla="*/ 3398913 w 3473903"/>
                                                                                                                                                                      <a:gd name="connsiteY36" fmla="*/ 1608667 h 3462716"/>
                                                                                                                                                                      <a:gd name="connsiteX37" fmla="*/ 3471484 w 3473903"/>
                                                                                                                                                                      <a:gd name="connsiteY37" fmla="*/ 1376438 h 3462716"/>
                                                                                                                                                                      <a:gd name="connsiteX38" fmla="*/ 3413427 w 3473903"/>
                                                                                                                                                                      <a:gd name="connsiteY38" fmla="*/ 1187752 h 3462716"/>
                                                                                                                                                                      <a:gd name="connsiteX39" fmla="*/ 3340856 w 3473903"/>
                                                                                                                                                                      <a:gd name="connsiteY39" fmla="*/ 970038 h 3462716"/>
                                                                                                                                                                      <a:gd name="connsiteX40" fmla="*/ 3195713 w 3473903"/>
                                                                                                                                                                      <a:gd name="connsiteY40" fmla="*/ 941010 h 3462716"/>
                                                                                                                                                                      <a:gd name="connsiteX41" fmla="*/ 3181198 w 3473903"/>
                                                                                                                                                                      <a:gd name="connsiteY41" fmla="*/ 737810 h 3462716"/>
                                                                                                                                                                      <a:gd name="connsiteX42" fmla="*/ 3166684 w 3473903"/>
                                                                                                                                                                      <a:gd name="connsiteY42" fmla="*/ 520095 h 3462716"/>
                                                                                                                                                                      <a:gd name="connsiteX43" fmla="*/ 3239256 w 3473903"/>
                                                                                                                                                                      <a:gd name="connsiteY43" fmla="*/ 316895 h 3462716"/>
                                                                                                                                                                      <a:gd name="connsiteX44" fmla="*/ 3340856 w 3473903"/>
                                                                                                                                                                      <a:gd name="connsiteY44" fmla="*/ 215295 h 3462716"/>
                                                                                                                                                                      <a:gd name="connsiteX45" fmla="*/ 3384398 w 3473903"/>
                                                                                                                                                                      <a:gd name="connsiteY45" fmla="*/ 113695 h 3462716"/>
                                                                                                                                                                      <a:gd name="connsiteX46" fmla="*/ 3268284 w 3473903"/>
                                                                                                                                                                      <a:gd name="connsiteY46" fmla="*/ 26610 h 3462716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71182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71182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71182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71182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71182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71182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71182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71182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71182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71182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71182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71182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71182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71182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71182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71182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3471182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3471182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471182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71182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71182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71182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71182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71182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71182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71182"/>
                                                                                                                                                                      <a:gd name="connsiteX26" fmla="*/ 912434 w 3473903"/>
                                                                                                                                                                      <a:gd name="connsiteY26" fmla="*/ 3344031 h 3471182"/>
                                                                                                                                                                      <a:gd name="connsiteX27" fmla="*/ 1642684 w 3473903"/>
                                                                                                                                                                      <a:gd name="connsiteY27" fmla="*/ 2624667 h 3471182"/>
                                                                                                                                                                      <a:gd name="connsiteX28" fmla="*/ 1802341 w 3473903"/>
                                                                                                                                                                      <a:gd name="connsiteY28" fmla="*/ 2494038 h 3471182"/>
                                                                                                                                                                      <a:gd name="connsiteX29" fmla="*/ 1961998 w 3473903"/>
                                                                                                                                                                      <a:gd name="connsiteY29" fmla="*/ 2508552 h 3471182"/>
                                                                                                                                                                      <a:gd name="connsiteX30" fmla="*/ 2107141 w 3473903"/>
                                                                                                                                                                      <a:gd name="connsiteY30" fmla="*/ 2639181 h 3471182"/>
                                                                                                                                                                      <a:gd name="connsiteX31" fmla="*/ 2295827 w 3473903"/>
                                                                                                                                                                      <a:gd name="connsiteY31" fmla="*/ 2682724 h 3471182"/>
                                                                                                                                                                      <a:gd name="connsiteX32" fmla="*/ 2484513 w 3473903"/>
                                                                                                                                                                      <a:gd name="connsiteY32" fmla="*/ 2726267 h 3471182"/>
                                                                                                                                                                      <a:gd name="connsiteX33" fmla="*/ 3108627 w 3473903"/>
                                                                                                                                                                      <a:gd name="connsiteY33" fmla="*/ 2537581 h 3471182"/>
                                                                                                                                                                      <a:gd name="connsiteX34" fmla="*/ 3398913 w 3473903"/>
                                                                                                                                                                      <a:gd name="connsiteY34" fmla="*/ 1826381 h 3471182"/>
                                                                                                                                                                      <a:gd name="connsiteX35" fmla="*/ 3471484 w 3473903"/>
                                                                                                                                                                      <a:gd name="connsiteY35" fmla="*/ 1652210 h 3471182"/>
                                                                                                                                                                      <a:gd name="connsiteX36" fmla="*/ 3398913 w 3473903"/>
                                                                                                                                                                      <a:gd name="connsiteY36" fmla="*/ 1608667 h 3471182"/>
                                                                                                                                                                      <a:gd name="connsiteX37" fmla="*/ 3471484 w 3473903"/>
                                                                                                                                                                      <a:gd name="connsiteY37" fmla="*/ 1376438 h 3471182"/>
                                                                                                                                                                      <a:gd name="connsiteX38" fmla="*/ 3413427 w 3473903"/>
                                                                                                                                                                      <a:gd name="connsiteY38" fmla="*/ 1187752 h 3471182"/>
                                                                                                                                                                      <a:gd name="connsiteX39" fmla="*/ 3340856 w 3473903"/>
                                                                                                                                                                      <a:gd name="connsiteY39" fmla="*/ 970038 h 3471182"/>
                                                                                                                                                                      <a:gd name="connsiteX40" fmla="*/ 3195713 w 3473903"/>
                                                                                                                                                                      <a:gd name="connsiteY40" fmla="*/ 941010 h 3471182"/>
                                                                                                                                                                      <a:gd name="connsiteX41" fmla="*/ 3181198 w 3473903"/>
                                                                                                                                                                      <a:gd name="connsiteY41" fmla="*/ 737810 h 3471182"/>
                                                                                                                                                                      <a:gd name="connsiteX42" fmla="*/ 3166684 w 3473903"/>
                                                                                                                                                                      <a:gd name="connsiteY42" fmla="*/ 520095 h 3471182"/>
                                                                                                                                                                      <a:gd name="connsiteX43" fmla="*/ 3239256 w 3473903"/>
                                                                                                                                                                      <a:gd name="connsiteY43" fmla="*/ 316895 h 3471182"/>
                                                                                                                                                                      <a:gd name="connsiteX44" fmla="*/ 3340856 w 3473903"/>
                                                                                                                                                                      <a:gd name="connsiteY44" fmla="*/ 215295 h 3471182"/>
                                                                                                                                                                      <a:gd name="connsiteX45" fmla="*/ 3384398 w 3473903"/>
                                                                                                                                                                      <a:gd name="connsiteY45" fmla="*/ 113695 h 3471182"/>
                                                                                                                                                                      <a:gd name="connsiteX46" fmla="*/ 3268284 w 3473903"/>
                                                                                                                                                                      <a:gd name="connsiteY46" fmla="*/ 26610 h 3471182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95674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95674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95674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95674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95674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95674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95674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95674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95674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95674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95674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95674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95674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95674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95674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95674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3495674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3495674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495674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95674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95674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95674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95674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95674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95674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95674"/>
                                                                                                                                                                      <a:gd name="connsiteX26" fmla="*/ 912434 w 3473903"/>
                                                                                                                                                                      <a:gd name="connsiteY26" fmla="*/ 3344031 h 3495674"/>
                                                                                                                                                                      <a:gd name="connsiteX27" fmla="*/ 1114728 w 3473903"/>
                                                                                                                                                                      <a:gd name="connsiteY27" fmla="*/ 3375780 h 3495674"/>
                                                                                                                                                                      <a:gd name="connsiteX28" fmla="*/ 1642684 w 3473903"/>
                                                                                                                                                                      <a:gd name="connsiteY28" fmla="*/ 2624667 h 3495674"/>
                                                                                                                                                                      <a:gd name="connsiteX29" fmla="*/ 1802341 w 3473903"/>
                                                                                                                                                                      <a:gd name="connsiteY29" fmla="*/ 2494038 h 3495674"/>
                                                                                                                                                                      <a:gd name="connsiteX30" fmla="*/ 1961998 w 3473903"/>
                                                                                                                                                                      <a:gd name="connsiteY30" fmla="*/ 2508552 h 3495674"/>
                                                                                                                                                                      <a:gd name="connsiteX31" fmla="*/ 2107141 w 3473903"/>
                                                                                                                                                                      <a:gd name="connsiteY31" fmla="*/ 2639181 h 3495674"/>
                                                                                                                                                                      <a:gd name="connsiteX32" fmla="*/ 2295827 w 3473903"/>
                                                                                                                                                                      <a:gd name="connsiteY32" fmla="*/ 2682724 h 3495674"/>
                                                                                                                                                                      <a:gd name="connsiteX33" fmla="*/ 2484513 w 3473903"/>
                                                                                                                                                                      <a:gd name="connsiteY33" fmla="*/ 2726267 h 3495674"/>
                                                                                                                                                                      <a:gd name="connsiteX34" fmla="*/ 3108627 w 3473903"/>
                                                                                                                                                                      <a:gd name="connsiteY34" fmla="*/ 2537581 h 3495674"/>
                                                                                                                                                                      <a:gd name="connsiteX35" fmla="*/ 3398913 w 3473903"/>
                                                                                                                                                                      <a:gd name="connsiteY35" fmla="*/ 1826381 h 3495674"/>
                                                                                                                                                                      <a:gd name="connsiteX36" fmla="*/ 3471484 w 3473903"/>
                                                                                                                                                                      <a:gd name="connsiteY36" fmla="*/ 1652210 h 3495674"/>
                                                                                                                                                                      <a:gd name="connsiteX37" fmla="*/ 3398913 w 3473903"/>
                                                                                                                                                                      <a:gd name="connsiteY37" fmla="*/ 1608667 h 3495674"/>
                                                                                                                                                                      <a:gd name="connsiteX38" fmla="*/ 3471484 w 3473903"/>
                                                                                                                                                                      <a:gd name="connsiteY38" fmla="*/ 1376438 h 3495674"/>
                                                                                                                                                                      <a:gd name="connsiteX39" fmla="*/ 3413427 w 3473903"/>
                                                                                                                                                                      <a:gd name="connsiteY39" fmla="*/ 1187752 h 3495674"/>
                                                                                                                                                                      <a:gd name="connsiteX40" fmla="*/ 3340856 w 3473903"/>
                                                                                                                                                                      <a:gd name="connsiteY40" fmla="*/ 970038 h 3495674"/>
                                                                                                                                                                      <a:gd name="connsiteX41" fmla="*/ 3195713 w 3473903"/>
                                                                                                                                                                      <a:gd name="connsiteY41" fmla="*/ 941010 h 3495674"/>
                                                                                                                                                                      <a:gd name="connsiteX42" fmla="*/ 3181198 w 3473903"/>
                                                                                                                                                                      <a:gd name="connsiteY42" fmla="*/ 737810 h 3495674"/>
                                                                                                                                                                      <a:gd name="connsiteX43" fmla="*/ 3166684 w 3473903"/>
                                                                                                                                                                      <a:gd name="connsiteY43" fmla="*/ 520095 h 3495674"/>
                                                                                                                                                                      <a:gd name="connsiteX44" fmla="*/ 3239256 w 3473903"/>
                                                                                                                                                                      <a:gd name="connsiteY44" fmla="*/ 316895 h 3495674"/>
                                                                                                                                                                      <a:gd name="connsiteX45" fmla="*/ 3340856 w 3473903"/>
                                                                                                                                                                      <a:gd name="connsiteY45" fmla="*/ 215295 h 3495674"/>
                                                                                                                                                                      <a:gd name="connsiteX46" fmla="*/ 3384398 w 3473903"/>
                                                                                                                                                                      <a:gd name="connsiteY46" fmla="*/ 113695 h 3495674"/>
                                                                                                                                                                      <a:gd name="connsiteX47" fmla="*/ 3268284 w 3473903"/>
                                                                                                                                                                      <a:gd name="connsiteY47" fmla="*/ 26610 h 3495674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3446841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3446841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446841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46841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46841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46841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46841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46841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46841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46841"/>
                                                                                                                                                                      <a:gd name="connsiteX26" fmla="*/ 912434 w 3473903"/>
                                                                                                                                                                      <a:gd name="connsiteY26" fmla="*/ 3344031 h 3446841"/>
                                                                                                                                                                      <a:gd name="connsiteX27" fmla="*/ 1114728 w 3473903"/>
                                                                                                                                                                      <a:gd name="connsiteY27" fmla="*/ 3375780 h 3446841"/>
                                                                                                                                                                      <a:gd name="connsiteX28" fmla="*/ 1406828 w 3473903"/>
                                                                                                                                                                      <a:gd name="connsiteY28" fmla="*/ 3299580 h 3446841"/>
                                                                                                                                                                      <a:gd name="connsiteX29" fmla="*/ 1642684 w 3473903"/>
                                                                                                                                                                      <a:gd name="connsiteY29" fmla="*/ 2624667 h 3446841"/>
                                                                                                                                                                      <a:gd name="connsiteX30" fmla="*/ 1802341 w 3473903"/>
                                                                                                                                                                      <a:gd name="connsiteY30" fmla="*/ 2494038 h 3446841"/>
                                                                                                                                                                      <a:gd name="connsiteX31" fmla="*/ 1961998 w 3473903"/>
                                                                                                                                                                      <a:gd name="connsiteY31" fmla="*/ 2508552 h 3446841"/>
                                                                                                                                                                      <a:gd name="connsiteX32" fmla="*/ 2107141 w 3473903"/>
                                                                                                                                                                      <a:gd name="connsiteY32" fmla="*/ 2639181 h 3446841"/>
                                                                                                                                                                      <a:gd name="connsiteX33" fmla="*/ 2295827 w 3473903"/>
                                                                                                                                                                      <a:gd name="connsiteY33" fmla="*/ 2682724 h 3446841"/>
                                                                                                                                                                      <a:gd name="connsiteX34" fmla="*/ 2484513 w 3473903"/>
                                                                                                                                                                      <a:gd name="connsiteY34" fmla="*/ 2726267 h 3446841"/>
                                                                                                                                                                      <a:gd name="connsiteX35" fmla="*/ 3108627 w 3473903"/>
                                                                                                                                                                      <a:gd name="connsiteY35" fmla="*/ 2537581 h 3446841"/>
                                                                                                                                                                      <a:gd name="connsiteX36" fmla="*/ 3398913 w 3473903"/>
                                                                                                                                                                      <a:gd name="connsiteY36" fmla="*/ 1826381 h 3446841"/>
                                                                                                                                                                      <a:gd name="connsiteX37" fmla="*/ 3471484 w 3473903"/>
                                                                                                                                                                      <a:gd name="connsiteY37" fmla="*/ 1652210 h 3446841"/>
                                                                                                                                                                      <a:gd name="connsiteX38" fmla="*/ 3398913 w 3473903"/>
                                                                                                                                                                      <a:gd name="connsiteY38" fmla="*/ 1608667 h 3446841"/>
                                                                                                                                                                      <a:gd name="connsiteX39" fmla="*/ 3471484 w 3473903"/>
                                                                                                                                                                      <a:gd name="connsiteY39" fmla="*/ 1376438 h 3446841"/>
                                                                                                                                                                      <a:gd name="connsiteX40" fmla="*/ 3413427 w 3473903"/>
                                                                                                                                                                      <a:gd name="connsiteY40" fmla="*/ 1187752 h 3446841"/>
                                                                                                                                                                      <a:gd name="connsiteX41" fmla="*/ 3340856 w 3473903"/>
                                                                                                                                                                      <a:gd name="connsiteY41" fmla="*/ 970038 h 3446841"/>
                                                                                                                                                                      <a:gd name="connsiteX42" fmla="*/ 3195713 w 3473903"/>
                                                                                                                                                                      <a:gd name="connsiteY42" fmla="*/ 941010 h 3446841"/>
                                                                                                                                                                      <a:gd name="connsiteX43" fmla="*/ 3181198 w 3473903"/>
                                                                                                                                                                      <a:gd name="connsiteY43" fmla="*/ 737810 h 3446841"/>
                                                                                                                                                                      <a:gd name="connsiteX44" fmla="*/ 3166684 w 3473903"/>
                                                                                                                                                                      <a:gd name="connsiteY44" fmla="*/ 520095 h 3446841"/>
                                                                                                                                                                      <a:gd name="connsiteX45" fmla="*/ 3239256 w 3473903"/>
                                                                                                                                                                      <a:gd name="connsiteY45" fmla="*/ 316895 h 3446841"/>
                                                                                                                                                                      <a:gd name="connsiteX46" fmla="*/ 3340856 w 3473903"/>
                                                                                                                                                                      <a:gd name="connsiteY46" fmla="*/ 215295 h 3446841"/>
                                                                                                                                                                      <a:gd name="connsiteX47" fmla="*/ 3384398 w 3473903"/>
                                                                                                                                                                      <a:gd name="connsiteY47" fmla="*/ 113695 h 3446841"/>
                                                                                                                                                                      <a:gd name="connsiteX48" fmla="*/ 3268284 w 3473903"/>
                                                                                                                                                                      <a:gd name="connsiteY48" fmla="*/ 26610 h 3446841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62970 w 3473903"/>
                                                                                                                                                                      <a:gd name="connsiteY16" fmla="*/ 1325638 h 3446841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3446841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446841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46841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46841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46841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46841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46841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46841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46841"/>
                                                                                                                                                                      <a:gd name="connsiteX26" fmla="*/ 912434 w 3473903"/>
                                                                                                                                                                      <a:gd name="connsiteY26" fmla="*/ 3344031 h 3446841"/>
                                                                                                                                                                      <a:gd name="connsiteX27" fmla="*/ 1114728 w 3473903"/>
                                                                                                                                                                      <a:gd name="connsiteY27" fmla="*/ 3375780 h 3446841"/>
                                                                                                                                                                      <a:gd name="connsiteX28" fmla="*/ 1406828 w 3473903"/>
                                                                                                                                                                      <a:gd name="connsiteY28" fmla="*/ 3299580 h 3446841"/>
                                                                                                                                                                      <a:gd name="connsiteX29" fmla="*/ 1419528 w 3473903"/>
                                                                                                                                                                      <a:gd name="connsiteY29" fmla="*/ 2924931 h 3446841"/>
                                                                                                                                                                      <a:gd name="connsiteX30" fmla="*/ 1642684 w 3473903"/>
                                                                                                                                                                      <a:gd name="connsiteY30" fmla="*/ 2624667 h 3446841"/>
                                                                                                                                                                      <a:gd name="connsiteX31" fmla="*/ 1802341 w 3473903"/>
                                                                                                                                                                      <a:gd name="connsiteY31" fmla="*/ 2494038 h 3446841"/>
                                                                                                                                                                      <a:gd name="connsiteX32" fmla="*/ 1961998 w 3473903"/>
                                                                                                                                                                      <a:gd name="connsiteY32" fmla="*/ 2508552 h 3446841"/>
                                                                                                                                                                      <a:gd name="connsiteX33" fmla="*/ 2107141 w 3473903"/>
                                                                                                                                                                      <a:gd name="connsiteY33" fmla="*/ 2639181 h 3446841"/>
                                                                                                                                                                      <a:gd name="connsiteX34" fmla="*/ 2295827 w 3473903"/>
                                                                                                                                                                      <a:gd name="connsiteY34" fmla="*/ 2682724 h 3446841"/>
                                                                                                                                                                      <a:gd name="connsiteX35" fmla="*/ 2484513 w 3473903"/>
                                                                                                                                                                      <a:gd name="connsiteY35" fmla="*/ 2726267 h 3446841"/>
                                                                                                                                                                      <a:gd name="connsiteX36" fmla="*/ 3108627 w 3473903"/>
                                                                                                                                                                      <a:gd name="connsiteY36" fmla="*/ 2537581 h 3446841"/>
                                                                                                                                                                      <a:gd name="connsiteX37" fmla="*/ 3398913 w 3473903"/>
                                                                                                                                                                      <a:gd name="connsiteY37" fmla="*/ 1826381 h 3446841"/>
                                                                                                                                                                      <a:gd name="connsiteX38" fmla="*/ 3471484 w 3473903"/>
                                                                                                                                                                      <a:gd name="connsiteY38" fmla="*/ 1652210 h 3446841"/>
                                                                                                                                                                      <a:gd name="connsiteX39" fmla="*/ 3398913 w 3473903"/>
                                                                                                                                                                      <a:gd name="connsiteY39" fmla="*/ 1608667 h 3446841"/>
                                                                                                                                                                      <a:gd name="connsiteX40" fmla="*/ 3471484 w 3473903"/>
                                                                                                                                                                      <a:gd name="connsiteY40" fmla="*/ 1376438 h 3446841"/>
                                                                                                                                                                      <a:gd name="connsiteX41" fmla="*/ 3413427 w 3473903"/>
                                                                                                                                                                      <a:gd name="connsiteY41" fmla="*/ 1187752 h 3446841"/>
                                                                                                                                                                      <a:gd name="connsiteX42" fmla="*/ 3340856 w 3473903"/>
                                                                                                                                                                      <a:gd name="connsiteY42" fmla="*/ 970038 h 3446841"/>
                                                                                                                                                                      <a:gd name="connsiteX43" fmla="*/ 3195713 w 3473903"/>
                                                                                                                                                                      <a:gd name="connsiteY43" fmla="*/ 941010 h 3446841"/>
                                                                                                                                                                      <a:gd name="connsiteX44" fmla="*/ 3181198 w 3473903"/>
                                                                                                                                                                      <a:gd name="connsiteY44" fmla="*/ 737810 h 3446841"/>
                                                                                                                                                                      <a:gd name="connsiteX45" fmla="*/ 3166684 w 3473903"/>
                                                                                                                                                                      <a:gd name="connsiteY45" fmla="*/ 520095 h 3446841"/>
                                                                                                                                                                      <a:gd name="connsiteX46" fmla="*/ 3239256 w 3473903"/>
                                                                                                                                                                      <a:gd name="connsiteY46" fmla="*/ 316895 h 3446841"/>
                                                                                                                                                                      <a:gd name="connsiteX47" fmla="*/ 3340856 w 3473903"/>
                                                                                                                                                                      <a:gd name="connsiteY47" fmla="*/ 215295 h 3446841"/>
                                                                                                                                                                      <a:gd name="connsiteX48" fmla="*/ 3384398 w 3473903"/>
                                                                                                                                                                      <a:gd name="connsiteY48" fmla="*/ 113695 h 3446841"/>
                                                                                                                                                                      <a:gd name="connsiteX49" fmla="*/ 3268284 w 3473903"/>
                                                                                                                                                                      <a:gd name="connsiteY49" fmla="*/ 26610 h 3446841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37570 w 3473903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619427 w 3473903"/>
                                                                                                                                                                      <a:gd name="connsiteY17" fmla="*/ 1470781 h 3446841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446841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46841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46841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46841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46841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46841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46841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46841"/>
                                                                                                                                                                      <a:gd name="connsiteX26" fmla="*/ 912434 w 3473903"/>
                                                                                                                                                                      <a:gd name="connsiteY26" fmla="*/ 3344031 h 3446841"/>
                                                                                                                                                                      <a:gd name="connsiteX27" fmla="*/ 1114728 w 3473903"/>
                                                                                                                                                                      <a:gd name="connsiteY27" fmla="*/ 3375780 h 3446841"/>
                                                                                                                                                                      <a:gd name="connsiteX28" fmla="*/ 1406828 w 3473903"/>
                                                                                                                                                                      <a:gd name="connsiteY28" fmla="*/ 3299580 h 3446841"/>
                                                                                                                                                                      <a:gd name="connsiteX29" fmla="*/ 1419528 w 3473903"/>
                                                                                                                                                                      <a:gd name="connsiteY29" fmla="*/ 2924931 h 3446841"/>
                                                                                                                                                                      <a:gd name="connsiteX30" fmla="*/ 1642684 w 3473903"/>
                                                                                                                                                                      <a:gd name="connsiteY30" fmla="*/ 2624667 h 3446841"/>
                                                                                                                                                                      <a:gd name="connsiteX31" fmla="*/ 1802341 w 3473903"/>
                                                                                                                                                                      <a:gd name="connsiteY31" fmla="*/ 2494038 h 3446841"/>
                                                                                                                                                                      <a:gd name="connsiteX32" fmla="*/ 1961998 w 3473903"/>
                                                                                                                                                                      <a:gd name="connsiteY32" fmla="*/ 2508552 h 3446841"/>
                                                                                                                                                                      <a:gd name="connsiteX33" fmla="*/ 2107141 w 3473903"/>
                                                                                                                                                                      <a:gd name="connsiteY33" fmla="*/ 2639181 h 3446841"/>
                                                                                                                                                                      <a:gd name="connsiteX34" fmla="*/ 2295827 w 3473903"/>
                                                                                                                                                                      <a:gd name="connsiteY34" fmla="*/ 2682724 h 3446841"/>
                                                                                                                                                                      <a:gd name="connsiteX35" fmla="*/ 2484513 w 3473903"/>
                                                                                                                                                                      <a:gd name="connsiteY35" fmla="*/ 2726267 h 3446841"/>
                                                                                                                                                                      <a:gd name="connsiteX36" fmla="*/ 3108627 w 3473903"/>
                                                                                                                                                                      <a:gd name="connsiteY36" fmla="*/ 2537581 h 3446841"/>
                                                                                                                                                                      <a:gd name="connsiteX37" fmla="*/ 3398913 w 3473903"/>
                                                                                                                                                                      <a:gd name="connsiteY37" fmla="*/ 1826381 h 3446841"/>
                                                                                                                                                                      <a:gd name="connsiteX38" fmla="*/ 3471484 w 3473903"/>
                                                                                                                                                                      <a:gd name="connsiteY38" fmla="*/ 1652210 h 3446841"/>
                                                                                                                                                                      <a:gd name="connsiteX39" fmla="*/ 3398913 w 3473903"/>
                                                                                                                                                                      <a:gd name="connsiteY39" fmla="*/ 1608667 h 3446841"/>
                                                                                                                                                                      <a:gd name="connsiteX40" fmla="*/ 3471484 w 3473903"/>
                                                                                                                                                                      <a:gd name="connsiteY40" fmla="*/ 1376438 h 3446841"/>
                                                                                                                                                                      <a:gd name="connsiteX41" fmla="*/ 3413427 w 3473903"/>
                                                                                                                                                                      <a:gd name="connsiteY41" fmla="*/ 1187752 h 3446841"/>
                                                                                                                                                                      <a:gd name="connsiteX42" fmla="*/ 3340856 w 3473903"/>
                                                                                                                                                                      <a:gd name="connsiteY42" fmla="*/ 970038 h 3446841"/>
                                                                                                                                                                      <a:gd name="connsiteX43" fmla="*/ 3195713 w 3473903"/>
                                                                                                                                                                      <a:gd name="connsiteY43" fmla="*/ 941010 h 3446841"/>
                                                                                                                                                                      <a:gd name="connsiteX44" fmla="*/ 3181198 w 3473903"/>
                                                                                                                                                                      <a:gd name="connsiteY44" fmla="*/ 737810 h 3446841"/>
                                                                                                                                                                      <a:gd name="connsiteX45" fmla="*/ 3166684 w 3473903"/>
                                                                                                                                                                      <a:gd name="connsiteY45" fmla="*/ 520095 h 3446841"/>
                                                                                                                                                                      <a:gd name="connsiteX46" fmla="*/ 3239256 w 3473903"/>
                                                                                                                                                                      <a:gd name="connsiteY46" fmla="*/ 316895 h 3446841"/>
                                                                                                                                                                      <a:gd name="connsiteX47" fmla="*/ 3340856 w 3473903"/>
                                                                                                                                                                      <a:gd name="connsiteY47" fmla="*/ 215295 h 3446841"/>
                                                                                                                                                                      <a:gd name="connsiteX48" fmla="*/ 3384398 w 3473903"/>
                                                                                                                                                                      <a:gd name="connsiteY48" fmla="*/ 113695 h 3446841"/>
                                                                                                                                                                      <a:gd name="connsiteX49" fmla="*/ 3268284 w 3473903"/>
                                                                                                                                                                      <a:gd name="connsiteY49" fmla="*/ 26610 h 3446841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37570 w 3473903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87677 w 3473903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49578 w 3473903"/>
                                                                                                                                                                      <a:gd name="connsiteY18" fmla="*/ 1572381 h 3446841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46841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46841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46841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46841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46841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46841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46841"/>
                                                                                                                                                                      <a:gd name="connsiteX26" fmla="*/ 912434 w 3473903"/>
                                                                                                                                                                      <a:gd name="connsiteY26" fmla="*/ 3344031 h 3446841"/>
                                                                                                                                                                      <a:gd name="connsiteX27" fmla="*/ 1114728 w 3473903"/>
                                                                                                                                                                      <a:gd name="connsiteY27" fmla="*/ 3375780 h 3446841"/>
                                                                                                                                                                      <a:gd name="connsiteX28" fmla="*/ 1406828 w 3473903"/>
                                                                                                                                                                      <a:gd name="connsiteY28" fmla="*/ 3299580 h 3446841"/>
                                                                                                                                                                      <a:gd name="connsiteX29" fmla="*/ 1419528 w 3473903"/>
                                                                                                                                                                      <a:gd name="connsiteY29" fmla="*/ 2924931 h 3446841"/>
                                                                                                                                                                      <a:gd name="connsiteX30" fmla="*/ 1642684 w 3473903"/>
                                                                                                                                                                      <a:gd name="connsiteY30" fmla="*/ 2624667 h 3446841"/>
                                                                                                                                                                      <a:gd name="connsiteX31" fmla="*/ 1802341 w 3473903"/>
                                                                                                                                                                      <a:gd name="connsiteY31" fmla="*/ 2494038 h 3446841"/>
                                                                                                                                                                      <a:gd name="connsiteX32" fmla="*/ 1961998 w 3473903"/>
                                                                                                                                                                      <a:gd name="connsiteY32" fmla="*/ 2508552 h 3446841"/>
                                                                                                                                                                      <a:gd name="connsiteX33" fmla="*/ 2107141 w 3473903"/>
                                                                                                                                                                      <a:gd name="connsiteY33" fmla="*/ 2639181 h 3446841"/>
                                                                                                                                                                      <a:gd name="connsiteX34" fmla="*/ 2295827 w 3473903"/>
                                                                                                                                                                      <a:gd name="connsiteY34" fmla="*/ 2682724 h 3446841"/>
                                                                                                                                                                      <a:gd name="connsiteX35" fmla="*/ 2484513 w 3473903"/>
                                                                                                                                                                      <a:gd name="connsiteY35" fmla="*/ 2726267 h 3446841"/>
                                                                                                                                                                      <a:gd name="connsiteX36" fmla="*/ 3108627 w 3473903"/>
                                                                                                                                                                      <a:gd name="connsiteY36" fmla="*/ 2537581 h 3446841"/>
                                                                                                                                                                      <a:gd name="connsiteX37" fmla="*/ 3398913 w 3473903"/>
                                                                                                                                                                      <a:gd name="connsiteY37" fmla="*/ 1826381 h 3446841"/>
                                                                                                                                                                      <a:gd name="connsiteX38" fmla="*/ 3471484 w 3473903"/>
                                                                                                                                                                      <a:gd name="connsiteY38" fmla="*/ 1652210 h 3446841"/>
                                                                                                                                                                      <a:gd name="connsiteX39" fmla="*/ 3398913 w 3473903"/>
                                                                                                                                                                      <a:gd name="connsiteY39" fmla="*/ 1608667 h 3446841"/>
                                                                                                                                                                      <a:gd name="connsiteX40" fmla="*/ 3471484 w 3473903"/>
                                                                                                                                                                      <a:gd name="connsiteY40" fmla="*/ 1376438 h 3446841"/>
                                                                                                                                                                      <a:gd name="connsiteX41" fmla="*/ 3413427 w 3473903"/>
                                                                                                                                                                      <a:gd name="connsiteY41" fmla="*/ 1187752 h 3446841"/>
                                                                                                                                                                      <a:gd name="connsiteX42" fmla="*/ 3340856 w 3473903"/>
                                                                                                                                                                      <a:gd name="connsiteY42" fmla="*/ 970038 h 3446841"/>
                                                                                                                                                                      <a:gd name="connsiteX43" fmla="*/ 3195713 w 3473903"/>
                                                                                                                                                                      <a:gd name="connsiteY43" fmla="*/ 941010 h 3446841"/>
                                                                                                                                                                      <a:gd name="connsiteX44" fmla="*/ 3181198 w 3473903"/>
                                                                                                                                                                      <a:gd name="connsiteY44" fmla="*/ 737810 h 3446841"/>
                                                                                                                                                                      <a:gd name="connsiteX45" fmla="*/ 3166684 w 3473903"/>
                                                                                                                                                                      <a:gd name="connsiteY45" fmla="*/ 520095 h 3446841"/>
                                                                                                                                                                      <a:gd name="connsiteX46" fmla="*/ 3239256 w 3473903"/>
                                                                                                                                                                      <a:gd name="connsiteY46" fmla="*/ 316895 h 3446841"/>
                                                                                                                                                                      <a:gd name="connsiteX47" fmla="*/ 3340856 w 3473903"/>
                                                                                                                                                                      <a:gd name="connsiteY47" fmla="*/ 215295 h 3446841"/>
                                                                                                                                                                      <a:gd name="connsiteX48" fmla="*/ 3384398 w 3473903"/>
                                                                                                                                                                      <a:gd name="connsiteY48" fmla="*/ 113695 h 3446841"/>
                                                                                                                                                                      <a:gd name="connsiteX49" fmla="*/ 3268284 w 3473903"/>
                                                                                                                                                                      <a:gd name="connsiteY49" fmla="*/ 26610 h 3446841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37570 w 3473903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87677 w 3473903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30528 w 3473903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09878 w 3473903"/>
                                                                                                                                                                      <a:gd name="connsiteY19" fmla="*/ 1616831 h 3446841"/>
                                                                                                                                                                      <a:gd name="connsiteX20" fmla="*/ 71513 w 3473903"/>
                                                                                                                                                                      <a:gd name="connsiteY20" fmla="*/ 1861760 h 3446841"/>
                                                                                                                                                                      <a:gd name="connsiteX21" fmla="*/ 38856 w 3473903"/>
                                                                                                                                                                      <a:gd name="connsiteY21" fmla="*/ 2054981 h 3446841"/>
                                                                                                                                                                      <a:gd name="connsiteX22" fmla="*/ 138641 w 3473903"/>
                                                                                                                                                                      <a:gd name="connsiteY22" fmla="*/ 2378831 h 3446841"/>
                                                                                                                                                                      <a:gd name="connsiteX23" fmla="*/ 193070 w 3473903"/>
                                                                                                                                                                      <a:gd name="connsiteY23" fmla="*/ 2580217 h 3446841"/>
                                                                                                                                                                      <a:gd name="connsiteX24" fmla="*/ 327327 w 3473903"/>
                                                                                                                                                                      <a:gd name="connsiteY24" fmla="*/ 2988431 h 3446841"/>
                                                                                                                                                                      <a:gd name="connsiteX25" fmla="*/ 564091 w 3473903"/>
                                                                                                                                                                      <a:gd name="connsiteY25" fmla="*/ 3387574 h 3446841"/>
                                                                                                                                                                      <a:gd name="connsiteX26" fmla="*/ 912434 w 3473903"/>
                                                                                                                                                                      <a:gd name="connsiteY26" fmla="*/ 3344031 h 3446841"/>
                                                                                                                                                                      <a:gd name="connsiteX27" fmla="*/ 1114728 w 3473903"/>
                                                                                                                                                                      <a:gd name="connsiteY27" fmla="*/ 3375780 h 3446841"/>
                                                                                                                                                                      <a:gd name="connsiteX28" fmla="*/ 1406828 w 3473903"/>
                                                                                                                                                                      <a:gd name="connsiteY28" fmla="*/ 3299580 h 3446841"/>
                                                                                                                                                                      <a:gd name="connsiteX29" fmla="*/ 1419528 w 3473903"/>
                                                                                                                                                                      <a:gd name="connsiteY29" fmla="*/ 2924931 h 3446841"/>
                                                                                                                                                                      <a:gd name="connsiteX30" fmla="*/ 1642684 w 3473903"/>
                                                                                                                                                                      <a:gd name="connsiteY30" fmla="*/ 2624667 h 3446841"/>
                                                                                                                                                                      <a:gd name="connsiteX31" fmla="*/ 1802341 w 3473903"/>
                                                                                                                                                                      <a:gd name="connsiteY31" fmla="*/ 2494038 h 3446841"/>
                                                                                                                                                                      <a:gd name="connsiteX32" fmla="*/ 1961998 w 3473903"/>
                                                                                                                                                                      <a:gd name="connsiteY32" fmla="*/ 2508552 h 3446841"/>
                                                                                                                                                                      <a:gd name="connsiteX33" fmla="*/ 2107141 w 3473903"/>
                                                                                                                                                                      <a:gd name="connsiteY33" fmla="*/ 2639181 h 3446841"/>
                                                                                                                                                                      <a:gd name="connsiteX34" fmla="*/ 2295827 w 3473903"/>
                                                                                                                                                                      <a:gd name="connsiteY34" fmla="*/ 2682724 h 3446841"/>
                                                                                                                                                                      <a:gd name="connsiteX35" fmla="*/ 2484513 w 3473903"/>
                                                                                                                                                                      <a:gd name="connsiteY35" fmla="*/ 2726267 h 3446841"/>
                                                                                                                                                                      <a:gd name="connsiteX36" fmla="*/ 3108627 w 3473903"/>
                                                                                                                                                                      <a:gd name="connsiteY36" fmla="*/ 2537581 h 3446841"/>
                                                                                                                                                                      <a:gd name="connsiteX37" fmla="*/ 3398913 w 3473903"/>
                                                                                                                                                                      <a:gd name="connsiteY37" fmla="*/ 1826381 h 3446841"/>
                                                                                                                                                                      <a:gd name="connsiteX38" fmla="*/ 3471484 w 3473903"/>
                                                                                                                                                                      <a:gd name="connsiteY38" fmla="*/ 1652210 h 3446841"/>
                                                                                                                                                                      <a:gd name="connsiteX39" fmla="*/ 3398913 w 3473903"/>
                                                                                                                                                                      <a:gd name="connsiteY39" fmla="*/ 1608667 h 3446841"/>
                                                                                                                                                                      <a:gd name="connsiteX40" fmla="*/ 3471484 w 3473903"/>
                                                                                                                                                                      <a:gd name="connsiteY40" fmla="*/ 1376438 h 3446841"/>
                                                                                                                                                                      <a:gd name="connsiteX41" fmla="*/ 3413427 w 3473903"/>
                                                                                                                                                                      <a:gd name="connsiteY41" fmla="*/ 1187752 h 3446841"/>
                                                                                                                                                                      <a:gd name="connsiteX42" fmla="*/ 3340856 w 3473903"/>
                                                                                                                                                                      <a:gd name="connsiteY42" fmla="*/ 970038 h 3446841"/>
                                                                                                                                                                      <a:gd name="connsiteX43" fmla="*/ 3195713 w 3473903"/>
                                                                                                                                                                      <a:gd name="connsiteY43" fmla="*/ 941010 h 3446841"/>
                                                                                                                                                                      <a:gd name="connsiteX44" fmla="*/ 3181198 w 3473903"/>
                                                                                                                                                                      <a:gd name="connsiteY44" fmla="*/ 737810 h 3446841"/>
                                                                                                                                                                      <a:gd name="connsiteX45" fmla="*/ 3166684 w 3473903"/>
                                                                                                                                                                      <a:gd name="connsiteY45" fmla="*/ 520095 h 3446841"/>
                                                                                                                                                                      <a:gd name="connsiteX46" fmla="*/ 3239256 w 3473903"/>
                                                                                                                                                                      <a:gd name="connsiteY46" fmla="*/ 316895 h 3446841"/>
                                                                                                                                                                      <a:gd name="connsiteX47" fmla="*/ 3340856 w 3473903"/>
                                                                                                                                                                      <a:gd name="connsiteY47" fmla="*/ 215295 h 3446841"/>
                                                                                                                                                                      <a:gd name="connsiteX48" fmla="*/ 3384398 w 3473903"/>
                                                                                                                                                                      <a:gd name="connsiteY48" fmla="*/ 113695 h 3446841"/>
                                                                                                                                                                      <a:gd name="connsiteX49" fmla="*/ 3268284 w 3473903"/>
                                                                                                                                                                      <a:gd name="connsiteY49" fmla="*/ 26610 h 3446841"/>
                                                                                                                                                                      <a:gd name="connsiteX0" fmla="*/ 3268284 w 3473903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21541 w 3473903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90913 w 3473903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31256 w 3473903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600627 w 3473903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40970 w 3473903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24856 w 3473903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21656 w 3473903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74913 w 3473903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84627 w 3473903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95941 w 3473903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207256 w 3473903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105656 w 3473903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1018570 w 3473903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916970 w 3473903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81113 w 3473903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37570 w 3473903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87677 w 3473903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30528 w 3473903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60678 w 3473903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409878 w 3473903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71513 w 3473903"/>
                                                                                                                                                                      <a:gd name="connsiteY21" fmla="*/ 1861760 h 3446841"/>
                                                                                                                                                                      <a:gd name="connsiteX22" fmla="*/ 38856 w 3473903"/>
                                                                                                                                                                      <a:gd name="connsiteY22" fmla="*/ 2054981 h 3446841"/>
                                                                                                                                                                      <a:gd name="connsiteX23" fmla="*/ 138641 w 3473903"/>
                                                                                                                                                                      <a:gd name="connsiteY23" fmla="*/ 2378831 h 3446841"/>
                                                                                                                                                                      <a:gd name="connsiteX24" fmla="*/ 193070 w 3473903"/>
                                                                                                                                                                      <a:gd name="connsiteY24" fmla="*/ 2580217 h 3446841"/>
                                                                                                                                                                      <a:gd name="connsiteX25" fmla="*/ 327327 w 3473903"/>
                                                                                                                                                                      <a:gd name="connsiteY25" fmla="*/ 2988431 h 3446841"/>
                                                                                                                                                                      <a:gd name="connsiteX26" fmla="*/ 564091 w 3473903"/>
                                                                                                                                                                      <a:gd name="connsiteY26" fmla="*/ 3387574 h 3446841"/>
                                                                                                                                                                      <a:gd name="connsiteX27" fmla="*/ 912434 w 3473903"/>
                                                                                                                                                                      <a:gd name="connsiteY27" fmla="*/ 3344031 h 3446841"/>
                                                                                                                                                                      <a:gd name="connsiteX28" fmla="*/ 1114728 w 3473903"/>
                                                                                                                                                                      <a:gd name="connsiteY28" fmla="*/ 3375780 h 3446841"/>
                                                                                                                                                                      <a:gd name="connsiteX29" fmla="*/ 1406828 w 3473903"/>
                                                                                                                                                                      <a:gd name="connsiteY29" fmla="*/ 3299580 h 3446841"/>
                                                                                                                                                                      <a:gd name="connsiteX30" fmla="*/ 1419528 w 3473903"/>
                                                                                                                                                                      <a:gd name="connsiteY30" fmla="*/ 2924931 h 3446841"/>
                                                                                                                                                                      <a:gd name="connsiteX31" fmla="*/ 1642684 w 3473903"/>
                                                                                                                                                                      <a:gd name="connsiteY31" fmla="*/ 2624667 h 3446841"/>
                                                                                                                                                                      <a:gd name="connsiteX32" fmla="*/ 1802341 w 3473903"/>
                                                                                                                                                                      <a:gd name="connsiteY32" fmla="*/ 2494038 h 3446841"/>
                                                                                                                                                                      <a:gd name="connsiteX33" fmla="*/ 1961998 w 3473903"/>
                                                                                                                                                                      <a:gd name="connsiteY33" fmla="*/ 2508552 h 3446841"/>
                                                                                                                                                                      <a:gd name="connsiteX34" fmla="*/ 2107141 w 3473903"/>
                                                                                                                                                                      <a:gd name="connsiteY34" fmla="*/ 2639181 h 3446841"/>
                                                                                                                                                                      <a:gd name="connsiteX35" fmla="*/ 2295827 w 3473903"/>
                                                                                                                                                                      <a:gd name="connsiteY35" fmla="*/ 2682724 h 3446841"/>
                                                                                                                                                                      <a:gd name="connsiteX36" fmla="*/ 2484513 w 3473903"/>
                                                                                                                                                                      <a:gd name="connsiteY36" fmla="*/ 2726267 h 3446841"/>
                                                                                                                                                                      <a:gd name="connsiteX37" fmla="*/ 3108627 w 3473903"/>
                                                                                                                                                                      <a:gd name="connsiteY37" fmla="*/ 2537581 h 3446841"/>
                                                                                                                                                                      <a:gd name="connsiteX38" fmla="*/ 3398913 w 3473903"/>
                                                                                                                                                                      <a:gd name="connsiteY38" fmla="*/ 1826381 h 3446841"/>
                                                                                                                                                                      <a:gd name="connsiteX39" fmla="*/ 3471484 w 3473903"/>
                                                                                                                                                                      <a:gd name="connsiteY39" fmla="*/ 1652210 h 3446841"/>
                                                                                                                                                                      <a:gd name="connsiteX40" fmla="*/ 3398913 w 3473903"/>
                                                                                                                                                                      <a:gd name="connsiteY40" fmla="*/ 1608667 h 3446841"/>
                                                                                                                                                                      <a:gd name="connsiteX41" fmla="*/ 3471484 w 3473903"/>
                                                                                                                                                                      <a:gd name="connsiteY41" fmla="*/ 1376438 h 3446841"/>
                                                                                                                                                                      <a:gd name="connsiteX42" fmla="*/ 3413427 w 3473903"/>
                                                                                                                                                                      <a:gd name="connsiteY42" fmla="*/ 1187752 h 3446841"/>
                                                                                                                                                                      <a:gd name="connsiteX43" fmla="*/ 3340856 w 3473903"/>
                                                                                                                                                                      <a:gd name="connsiteY43" fmla="*/ 970038 h 3446841"/>
                                                                                                                                                                      <a:gd name="connsiteX44" fmla="*/ 3195713 w 3473903"/>
                                                                                                                                                                      <a:gd name="connsiteY44" fmla="*/ 941010 h 3446841"/>
                                                                                                                                                                      <a:gd name="connsiteX45" fmla="*/ 3181198 w 3473903"/>
                                                                                                                                                                      <a:gd name="connsiteY45" fmla="*/ 737810 h 3446841"/>
                                                                                                                                                                      <a:gd name="connsiteX46" fmla="*/ 3166684 w 3473903"/>
                                                                                                                                                                      <a:gd name="connsiteY46" fmla="*/ 520095 h 3446841"/>
                                                                                                                                                                      <a:gd name="connsiteX47" fmla="*/ 3239256 w 3473903"/>
                                                                                                                                                                      <a:gd name="connsiteY47" fmla="*/ 316895 h 3446841"/>
                                                                                                                                                                      <a:gd name="connsiteX48" fmla="*/ 3340856 w 3473903"/>
                                                                                                                                                                      <a:gd name="connsiteY48" fmla="*/ 215295 h 3446841"/>
                                                                                                                                                                      <a:gd name="connsiteX49" fmla="*/ 3384398 w 3473903"/>
                                                                                                                                                                      <a:gd name="connsiteY49" fmla="*/ 113695 h 3446841"/>
                                                                                                                                                                      <a:gd name="connsiteX50" fmla="*/ 3268284 w 3473903"/>
                                                                                                                                                                      <a:gd name="connsiteY50" fmla="*/ 26610 h 3446841"/>
                                                                                                                                                                      <a:gd name="connsiteX0" fmla="*/ 3240616 w 3446235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2993873 w 3446235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63245 w 3446235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03588 w 3446235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72959 w 3446235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13302 w 3446235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297188 w 3446235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093988 w 3446235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47245 w 3446235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56959 w 3446235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68273 w 3446235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79588 w 3446235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77988 w 3446235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0902 w 3446235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89302 w 3446235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53445 w 3446235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09902 w 3446235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0009 w 3446235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2860 w 3446235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33010 w 3446235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2210 w 3446235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299660 w 3446235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43845 w 3446235"/>
                                                                                                                                                                      <a:gd name="connsiteY22" fmla="*/ 1861760 h 3446841"/>
                                                                                                                                                                      <a:gd name="connsiteX23" fmla="*/ 11188 w 3446235"/>
                                                                                                                                                                      <a:gd name="connsiteY23" fmla="*/ 2054981 h 3446841"/>
                                                                                                                                                                      <a:gd name="connsiteX24" fmla="*/ 110973 w 3446235"/>
                                                                                                                                                                      <a:gd name="connsiteY24" fmla="*/ 2378831 h 3446841"/>
                                                                                                                                                                      <a:gd name="connsiteX25" fmla="*/ 165402 w 3446235"/>
                                                                                                                                                                      <a:gd name="connsiteY25" fmla="*/ 2580217 h 3446841"/>
                                                                                                                                                                      <a:gd name="connsiteX26" fmla="*/ 299659 w 3446235"/>
                                                                                                                                                                      <a:gd name="connsiteY26" fmla="*/ 2988431 h 3446841"/>
                                                                                                                                                                      <a:gd name="connsiteX27" fmla="*/ 536423 w 3446235"/>
                                                                                                                                                                      <a:gd name="connsiteY27" fmla="*/ 3387574 h 3446841"/>
                                                                                                                                                                      <a:gd name="connsiteX28" fmla="*/ 884766 w 3446235"/>
                                                                                                                                                                      <a:gd name="connsiteY28" fmla="*/ 3344031 h 3446841"/>
                                                                                                                                                                      <a:gd name="connsiteX29" fmla="*/ 1087060 w 3446235"/>
                                                                                                                                                                      <a:gd name="connsiteY29" fmla="*/ 3375780 h 3446841"/>
                                                                                                                                                                      <a:gd name="connsiteX30" fmla="*/ 1379160 w 3446235"/>
                                                                                                                                                                      <a:gd name="connsiteY30" fmla="*/ 3299580 h 3446841"/>
                                                                                                                                                                      <a:gd name="connsiteX31" fmla="*/ 1391860 w 3446235"/>
                                                                                                                                                                      <a:gd name="connsiteY31" fmla="*/ 2924931 h 3446841"/>
                                                                                                                                                                      <a:gd name="connsiteX32" fmla="*/ 1615016 w 3446235"/>
                                                                                                                                                                      <a:gd name="connsiteY32" fmla="*/ 2624667 h 3446841"/>
                                                                                                                                                                      <a:gd name="connsiteX33" fmla="*/ 1774673 w 3446235"/>
                                                                                                                                                                      <a:gd name="connsiteY33" fmla="*/ 2494038 h 3446841"/>
                                                                                                                                                                      <a:gd name="connsiteX34" fmla="*/ 1934330 w 3446235"/>
                                                                                                                                                                      <a:gd name="connsiteY34" fmla="*/ 2508552 h 3446841"/>
                                                                                                                                                                      <a:gd name="connsiteX35" fmla="*/ 2079473 w 3446235"/>
                                                                                                                                                                      <a:gd name="connsiteY35" fmla="*/ 2639181 h 3446841"/>
                                                                                                                                                                      <a:gd name="connsiteX36" fmla="*/ 2268159 w 3446235"/>
                                                                                                                                                                      <a:gd name="connsiteY36" fmla="*/ 2682724 h 3446841"/>
                                                                                                                                                                      <a:gd name="connsiteX37" fmla="*/ 2456845 w 3446235"/>
                                                                                                                                                                      <a:gd name="connsiteY37" fmla="*/ 2726267 h 3446841"/>
                                                                                                                                                                      <a:gd name="connsiteX38" fmla="*/ 3080959 w 3446235"/>
                                                                                                                                                                      <a:gd name="connsiteY38" fmla="*/ 2537581 h 3446841"/>
                                                                                                                                                                      <a:gd name="connsiteX39" fmla="*/ 3371245 w 3446235"/>
                                                                                                                                                                      <a:gd name="connsiteY39" fmla="*/ 1826381 h 3446841"/>
                                                                                                                                                                      <a:gd name="connsiteX40" fmla="*/ 3443816 w 3446235"/>
                                                                                                                                                                      <a:gd name="connsiteY40" fmla="*/ 1652210 h 3446841"/>
                                                                                                                                                                      <a:gd name="connsiteX41" fmla="*/ 3371245 w 3446235"/>
                                                                                                                                                                      <a:gd name="connsiteY41" fmla="*/ 1608667 h 3446841"/>
                                                                                                                                                                      <a:gd name="connsiteX42" fmla="*/ 3443816 w 3446235"/>
                                                                                                                                                                      <a:gd name="connsiteY42" fmla="*/ 1376438 h 3446841"/>
                                                                                                                                                                      <a:gd name="connsiteX43" fmla="*/ 3385759 w 3446235"/>
                                                                                                                                                                      <a:gd name="connsiteY43" fmla="*/ 1187752 h 3446841"/>
                                                                                                                                                                      <a:gd name="connsiteX44" fmla="*/ 3313188 w 3446235"/>
                                                                                                                                                                      <a:gd name="connsiteY44" fmla="*/ 970038 h 3446841"/>
                                                                                                                                                                      <a:gd name="connsiteX45" fmla="*/ 3168045 w 3446235"/>
                                                                                                                                                                      <a:gd name="connsiteY45" fmla="*/ 941010 h 3446841"/>
                                                                                                                                                                      <a:gd name="connsiteX46" fmla="*/ 3153530 w 3446235"/>
                                                                                                                                                                      <a:gd name="connsiteY46" fmla="*/ 737810 h 3446841"/>
                                                                                                                                                                      <a:gd name="connsiteX47" fmla="*/ 3139016 w 3446235"/>
                                                                                                                                                                      <a:gd name="connsiteY47" fmla="*/ 520095 h 3446841"/>
                                                                                                                                                                      <a:gd name="connsiteX48" fmla="*/ 3211588 w 3446235"/>
                                                                                                                                                                      <a:gd name="connsiteY48" fmla="*/ 316895 h 3446841"/>
                                                                                                                                                                      <a:gd name="connsiteX49" fmla="*/ 3313188 w 3446235"/>
                                                                                                                                                                      <a:gd name="connsiteY49" fmla="*/ 215295 h 3446841"/>
                                                                                                                                                                      <a:gd name="connsiteX50" fmla="*/ 3356730 w 3446235"/>
                                                                                                                                                                      <a:gd name="connsiteY50" fmla="*/ 113695 h 3446841"/>
                                                                                                                                                                      <a:gd name="connsiteX51" fmla="*/ 3240616 w 3446235"/>
                                                                                                                                                                      <a:gd name="connsiteY51" fmla="*/ 26610 h 3446841"/>
                                                                                                                                                                      <a:gd name="connsiteX0" fmla="*/ 3240616 w 3446235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2993873 w 3446235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63245 w 3446235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03588 w 3446235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72959 w 3446235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13302 w 3446235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297188 w 3446235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093988 w 3446235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47245 w 3446235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56959 w 3446235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68273 w 3446235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79588 w 3446235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77988 w 3446235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0902 w 3446235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89302 w 3446235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53445 w 3446235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09902 w 3446235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0009 w 3446235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2860 w 3446235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33010 w 3446235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2210 w 3446235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299660 w 3446235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185360 w 3446235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43845 w 3446235"/>
                                                                                                                                                                      <a:gd name="connsiteY23" fmla="*/ 1861760 h 3446841"/>
                                                                                                                                                                      <a:gd name="connsiteX24" fmla="*/ 11188 w 3446235"/>
                                                                                                                                                                      <a:gd name="connsiteY24" fmla="*/ 2054981 h 3446841"/>
                                                                                                                                                                      <a:gd name="connsiteX25" fmla="*/ 110973 w 3446235"/>
                                                                                                                                                                      <a:gd name="connsiteY25" fmla="*/ 2378831 h 3446841"/>
                                                                                                                                                                      <a:gd name="connsiteX26" fmla="*/ 165402 w 3446235"/>
                                                                                                                                                                      <a:gd name="connsiteY26" fmla="*/ 2580217 h 3446841"/>
                                                                                                                                                                      <a:gd name="connsiteX27" fmla="*/ 299659 w 3446235"/>
                                                                                                                                                                      <a:gd name="connsiteY27" fmla="*/ 2988431 h 3446841"/>
                                                                                                                                                                      <a:gd name="connsiteX28" fmla="*/ 536423 w 3446235"/>
                                                                                                                                                                      <a:gd name="connsiteY28" fmla="*/ 3387574 h 3446841"/>
                                                                                                                                                                      <a:gd name="connsiteX29" fmla="*/ 884766 w 3446235"/>
                                                                                                                                                                      <a:gd name="connsiteY29" fmla="*/ 3344031 h 3446841"/>
                                                                                                                                                                      <a:gd name="connsiteX30" fmla="*/ 1087060 w 3446235"/>
                                                                                                                                                                      <a:gd name="connsiteY30" fmla="*/ 3375780 h 3446841"/>
                                                                                                                                                                      <a:gd name="connsiteX31" fmla="*/ 1379160 w 3446235"/>
                                                                                                                                                                      <a:gd name="connsiteY31" fmla="*/ 3299580 h 3446841"/>
                                                                                                                                                                      <a:gd name="connsiteX32" fmla="*/ 1391860 w 3446235"/>
                                                                                                                                                                      <a:gd name="connsiteY32" fmla="*/ 2924931 h 3446841"/>
                                                                                                                                                                      <a:gd name="connsiteX33" fmla="*/ 1615016 w 3446235"/>
                                                                                                                                                                      <a:gd name="connsiteY33" fmla="*/ 2624667 h 3446841"/>
                                                                                                                                                                      <a:gd name="connsiteX34" fmla="*/ 1774673 w 3446235"/>
                                                                                                                                                                      <a:gd name="connsiteY34" fmla="*/ 2494038 h 3446841"/>
                                                                                                                                                                      <a:gd name="connsiteX35" fmla="*/ 1934330 w 3446235"/>
                                                                                                                                                                      <a:gd name="connsiteY35" fmla="*/ 2508552 h 3446841"/>
                                                                                                                                                                      <a:gd name="connsiteX36" fmla="*/ 2079473 w 3446235"/>
                                                                                                                                                                      <a:gd name="connsiteY36" fmla="*/ 2639181 h 3446841"/>
                                                                                                                                                                      <a:gd name="connsiteX37" fmla="*/ 2268159 w 3446235"/>
                                                                                                                                                                      <a:gd name="connsiteY37" fmla="*/ 2682724 h 3446841"/>
                                                                                                                                                                      <a:gd name="connsiteX38" fmla="*/ 2456845 w 3446235"/>
                                                                                                                                                                      <a:gd name="connsiteY38" fmla="*/ 2726267 h 3446841"/>
                                                                                                                                                                      <a:gd name="connsiteX39" fmla="*/ 3080959 w 3446235"/>
                                                                                                                                                                      <a:gd name="connsiteY39" fmla="*/ 2537581 h 3446841"/>
                                                                                                                                                                      <a:gd name="connsiteX40" fmla="*/ 3371245 w 3446235"/>
                                                                                                                                                                      <a:gd name="connsiteY40" fmla="*/ 1826381 h 3446841"/>
                                                                                                                                                                      <a:gd name="connsiteX41" fmla="*/ 3443816 w 3446235"/>
                                                                                                                                                                      <a:gd name="connsiteY41" fmla="*/ 1652210 h 3446841"/>
                                                                                                                                                                      <a:gd name="connsiteX42" fmla="*/ 3371245 w 3446235"/>
                                                                                                                                                                      <a:gd name="connsiteY42" fmla="*/ 1608667 h 3446841"/>
                                                                                                                                                                      <a:gd name="connsiteX43" fmla="*/ 3443816 w 3446235"/>
                                                                                                                                                                      <a:gd name="connsiteY43" fmla="*/ 1376438 h 3446841"/>
                                                                                                                                                                      <a:gd name="connsiteX44" fmla="*/ 3385759 w 3446235"/>
                                                                                                                                                                      <a:gd name="connsiteY44" fmla="*/ 1187752 h 3446841"/>
                                                                                                                                                                      <a:gd name="connsiteX45" fmla="*/ 3313188 w 3446235"/>
                                                                                                                                                                      <a:gd name="connsiteY45" fmla="*/ 970038 h 3446841"/>
                                                                                                                                                                      <a:gd name="connsiteX46" fmla="*/ 3168045 w 3446235"/>
                                                                                                                                                                      <a:gd name="connsiteY46" fmla="*/ 941010 h 3446841"/>
                                                                                                                                                                      <a:gd name="connsiteX47" fmla="*/ 3153530 w 3446235"/>
                                                                                                                                                                      <a:gd name="connsiteY47" fmla="*/ 737810 h 3446841"/>
                                                                                                                                                                      <a:gd name="connsiteX48" fmla="*/ 3139016 w 3446235"/>
                                                                                                                                                                      <a:gd name="connsiteY48" fmla="*/ 520095 h 3446841"/>
                                                                                                                                                                      <a:gd name="connsiteX49" fmla="*/ 3211588 w 3446235"/>
                                                                                                                                                                      <a:gd name="connsiteY49" fmla="*/ 316895 h 3446841"/>
                                                                                                                                                                      <a:gd name="connsiteX50" fmla="*/ 3313188 w 3446235"/>
                                                                                                                                                                      <a:gd name="connsiteY50" fmla="*/ 215295 h 3446841"/>
                                                                                                                                                                      <a:gd name="connsiteX51" fmla="*/ 3356730 w 3446235"/>
                                                                                                                                                                      <a:gd name="connsiteY51" fmla="*/ 113695 h 3446841"/>
                                                                                                                                                                      <a:gd name="connsiteX52" fmla="*/ 3240616 w 3446235"/>
                                                                                                                                                                      <a:gd name="connsiteY52" fmla="*/ 26610 h 3446841"/>
                                                                                                                                                                      <a:gd name="connsiteX0" fmla="*/ 3240616 w 3446235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2993873 w 3446235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63245 w 3446235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03588 w 3446235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72959 w 3446235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13302 w 3446235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297188 w 3446235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093988 w 3446235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47245 w 3446235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56959 w 3446235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68273 w 3446235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79588 w 3446235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77988 w 3446235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0902 w 3446235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89302 w 3446235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53445 w 3446235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09902 w 3446235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0009 w 3446235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2860 w 3446235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33010 w 3446235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2210 w 3446235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299660 w 3446235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185360 w 3446235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90110 w 3446235"/>
                                                                                                                                                                      <a:gd name="connsiteY23" fmla="*/ 1756531 h 3446841"/>
                                                                                                                                                                      <a:gd name="connsiteX24" fmla="*/ 43845 w 3446235"/>
                                                                                                                                                                      <a:gd name="connsiteY24" fmla="*/ 1861760 h 3446841"/>
                                                                                                                                                                      <a:gd name="connsiteX25" fmla="*/ 11188 w 3446235"/>
                                                                                                                                                                      <a:gd name="connsiteY25" fmla="*/ 2054981 h 3446841"/>
                                                                                                                                                                      <a:gd name="connsiteX26" fmla="*/ 110973 w 3446235"/>
                                                                                                                                                                      <a:gd name="connsiteY26" fmla="*/ 2378831 h 3446841"/>
                                                                                                                                                                      <a:gd name="connsiteX27" fmla="*/ 165402 w 3446235"/>
                                                                                                                                                                      <a:gd name="connsiteY27" fmla="*/ 2580217 h 3446841"/>
                                                                                                                                                                      <a:gd name="connsiteX28" fmla="*/ 299659 w 3446235"/>
                                                                                                                                                                      <a:gd name="connsiteY28" fmla="*/ 2988431 h 3446841"/>
                                                                                                                                                                      <a:gd name="connsiteX29" fmla="*/ 536423 w 3446235"/>
                                                                                                                                                                      <a:gd name="connsiteY29" fmla="*/ 3387574 h 3446841"/>
                                                                                                                                                                      <a:gd name="connsiteX30" fmla="*/ 884766 w 3446235"/>
                                                                                                                                                                      <a:gd name="connsiteY30" fmla="*/ 3344031 h 3446841"/>
                                                                                                                                                                      <a:gd name="connsiteX31" fmla="*/ 1087060 w 3446235"/>
                                                                                                                                                                      <a:gd name="connsiteY31" fmla="*/ 3375780 h 3446841"/>
                                                                                                                                                                      <a:gd name="connsiteX32" fmla="*/ 1379160 w 3446235"/>
                                                                                                                                                                      <a:gd name="connsiteY32" fmla="*/ 3299580 h 3446841"/>
                                                                                                                                                                      <a:gd name="connsiteX33" fmla="*/ 1391860 w 3446235"/>
                                                                                                                                                                      <a:gd name="connsiteY33" fmla="*/ 2924931 h 3446841"/>
                                                                                                                                                                      <a:gd name="connsiteX34" fmla="*/ 1615016 w 3446235"/>
                                                                                                                                                                      <a:gd name="connsiteY34" fmla="*/ 2624667 h 3446841"/>
                                                                                                                                                                      <a:gd name="connsiteX35" fmla="*/ 1774673 w 3446235"/>
                                                                                                                                                                      <a:gd name="connsiteY35" fmla="*/ 2494038 h 3446841"/>
                                                                                                                                                                      <a:gd name="connsiteX36" fmla="*/ 1934330 w 3446235"/>
                                                                                                                                                                      <a:gd name="connsiteY36" fmla="*/ 2508552 h 3446841"/>
                                                                                                                                                                      <a:gd name="connsiteX37" fmla="*/ 2079473 w 3446235"/>
                                                                                                                                                                      <a:gd name="connsiteY37" fmla="*/ 2639181 h 3446841"/>
                                                                                                                                                                      <a:gd name="connsiteX38" fmla="*/ 2268159 w 3446235"/>
                                                                                                                                                                      <a:gd name="connsiteY38" fmla="*/ 2682724 h 3446841"/>
                                                                                                                                                                      <a:gd name="connsiteX39" fmla="*/ 2456845 w 3446235"/>
                                                                                                                                                                      <a:gd name="connsiteY39" fmla="*/ 2726267 h 3446841"/>
                                                                                                                                                                      <a:gd name="connsiteX40" fmla="*/ 3080959 w 3446235"/>
                                                                                                                                                                      <a:gd name="connsiteY40" fmla="*/ 2537581 h 3446841"/>
                                                                                                                                                                      <a:gd name="connsiteX41" fmla="*/ 3371245 w 3446235"/>
                                                                                                                                                                      <a:gd name="connsiteY41" fmla="*/ 1826381 h 3446841"/>
                                                                                                                                                                      <a:gd name="connsiteX42" fmla="*/ 3443816 w 3446235"/>
                                                                                                                                                                      <a:gd name="connsiteY42" fmla="*/ 1652210 h 3446841"/>
                                                                                                                                                                      <a:gd name="connsiteX43" fmla="*/ 3371245 w 3446235"/>
                                                                                                                                                                      <a:gd name="connsiteY43" fmla="*/ 1608667 h 3446841"/>
                                                                                                                                                                      <a:gd name="connsiteX44" fmla="*/ 3443816 w 3446235"/>
                                                                                                                                                                      <a:gd name="connsiteY44" fmla="*/ 1376438 h 3446841"/>
                                                                                                                                                                      <a:gd name="connsiteX45" fmla="*/ 3385759 w 3446235"/>
                                                                                                                                                                      <a:gd name="connsiteY45" fmla="*/ 1187752 h 3446841"/>
                                                                                                                                                                      <a:gd name="connsiteX46" fmla="*/ 3313188 w 3446235"/>
                                                                                                                                                                      <a:gd name="connsiteY46" fmla="*/ 970038 h 3446841"/>
                                                                                                                                                                      <a:gd name="connsiteX47" fmla="*/ 3168045 w 3446235"/>
                                                                                                                                                                      <a:gd name="connsiteY47" fmla="*/ 941010 h 3446841"/>
                                                                                                                                                                      <a:gd name="connsiteX48" fmla="*/ 3153530 w 3446235"/>
                                                                                                                                                                      <a:gd name="connsiteY48" fmla="*/ 737810 h 3446841"/>
                                                                                                                                                                      <a:gd name="connsiteX49" fmla="*/ 3139016 w 3446235"/>
                                                                                                                                                                      <a:gd name="connsiteY49" fmla="*/ 520095 h 3446841"/>
                                                                                                                                                                      <a:gd name="connsiteX50" fmla="*/ 3211588 w 3446235"/>
                                                                                                                                                                      <a:gd name="connsiteY50" fmla="*/ 316895 h 3446841"/>
                                                                                                                                                                      <a:gd name="connsiteX51" fmla="*/ 3313188 w 3446235"/>
                                                                                                                                                                      <a:gd name="connsiteY51" fmla="*/ 215295 h 3446841"/>
                                                                                                                                                                      <a:gd name="connsiteX52" fmla="*/ 3356730 w 3446235"/>
                                                                                                                                                                      <a:gd name="connsiteY52" fmla="*/ 113695 h 3446841"/>
                                                                                                                                                                      <a:gd name="connsiteX53" fmla="*/ 3240616 w 3446235"/>
                                                                                                                                                                      <a:gd name="connsiteY53" fmla="*/ 26610 h 3446841"/>
                                                                                                                                                                      <a:gd name="connsiteX0" fmla="*/ 3247722 w 3453341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00979 w 3453341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70351 w 3453341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10694 w 3453341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80065 w 3453341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20408 w 3453341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04294 w 3453341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01094 w 3453341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54351 w 3453341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64065 w 3453341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75379 w 3453341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86694 w 3453341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85094 w 3453341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8008 w 3453341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96408 w 3453341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60551 w 3453341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17008 w 3453341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7115 w 3453341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9966 w 3453341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40116 w 3453341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9316 w 3453341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306766 w 3453341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192466 w 3453341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97216 w 3453341"/>
                                                                                                                                                                      <a:gd name="connsiteY23" fmla="*/ 1756531 h 3446841"/>
                                                                                                                                                                      <a:gd name="connsiteX24" fmla="*/ 50951 w 3453341"/>
                                                                                                                                                                      <a:gd name="connsiteY24" fmla="*/ 1861760 h 3446841"/>
                                                                                                                                                                      <a:gd name="connsiteX25" fmla="*/ 8316 w 3453341"/>
                                                                                                                                                                      <a:gd name="connsiteY25" fmla="*/ 1927981 h 3446841"/>
                                                                                                                                                                      <a:gd name="connsiteX26" fmla="*/ 18294 w 3453341"/>
                                                                                                                                                                      <a:gd name="connsiteY26" fmla="*/ 2054981 h 3446841"/>
                                                                                                                                                                      <a:gd name="connsiteX27" fmla="*/ 118079 w 3453341"/>
                                                                                                                                                                      <a:gd name="connsiteY27" fmla="*/ 2378831 h 3446841"/>
                                                                                                                                                                      <a:gd name="connsiteX28" fmla="*/ 172508 w 3453341"/>
                                                                                                                                                                      <a:gd name="connsiteY28" fmla="*/ 2580217 h 3446841"/>
                                                                                                                                                                      <a:gd name="connsiteX29" fmla="*/ 306765 w 3453341"/>
                                                                                                                                                                      <a:gd name="connsiteY29" fmla="*/ 2988431 h 3446841"/>
                                                                                                                                                                      <a:gd name="connsiteX30" fmla="*/ 543529 w 3453341"/>
                                                                                                                                                                      <a:gd name="connsiteY30" fmla="*/ 3387574 h 3446841"/>
                                                                                                                                                                      <a:gd name="connsiteX31" fmla="*/ 891872 w 3453341"/>
                                                                                                                                                                      <a:gd name="connsiteY31" fmla="*/ 3344031 h 3446841"/>
                                                                                                                                                                      <a:gd name="connsiteX32" fmla="*/ 1094166 w 3453341"/>
                                                                                                                                                                      <a:gd name="connsiteY32" fmla="*/ 3375780 h 3446841"/>
                                                                                                                                                                      <a:gd name="connsiteX33" fmla="*/ 1386266 w 3453341"/>
                                                                                                                                                                      <a:gd name="connsiteY33" fmla="*/ 3299580 h 3446841"/>
                                                                                                                                                                      <a:gd name="connsiteX34" fmla="*/ 1398966 w 3453341"/>
                                                                                                                                                                      <a:gd name="connsiteY34" fmla="*/ 2924931 h 3446841"/>
                                                                                                                                                                      <a:gd name="connsiteX35" fmla="*/ 1622122 w 3453341"/>
                                                                                                                                                                      <a:gd name="connsiteY35" fmla="*/ 2624667 h 3446841"/>
                                                                                                                                                                      <a:gd name="connsiteX36" fmla="*/ 1781779 w 3453341"/>
                                                                                                                                                                      <a:gd name="connsiteY36" fmla="*/ 2494038 h 3446841"/>
                                                                                                                                                                      <a:gd name="connsiteX37" fmla="*/ 1941436 w 3453341"/>
                                                                                                                                                                      <a:gd name="connsiteY37" fmla="*/ 2508552 h 3446841"/>
                                                                                                                                                                      <a:gd name="connsiteX38" fmla="*/ 2086579 w 3453341"/>
                                                                                                                                                                      <a:gd name="connsiteY38" fmla="*/ 2639181 h 3446841"/>
                                                                                                                                                                      <a:gd name="connsiteX39" fmla="*/ 2275265 w 3453341"/>
                                                                                                                                                                      <a:gd name="connsiteY39" fmla="*/ 2682724 h 3446841"/>
                                                                                                                                                                      <a:gd name="connsiteX40" fmla="*/ 2463951 w 3453341"/>
                                                                                                                                                                      <a:gd name="connsiteY40" fmla="*/ 2726267 h 3446841"/>
                                                                                                                                                                      <a:gd name="connsiteX41" fmla="*/ 3088065 w 3453341"/>
                                                                                                                                                                      <a:gd name="connsiteY41" fmla="*/ 2537581 h 3446841"/>
                                                                                                                                                                      <a:gd name="connsiteX42" fmla="*/ 3378351 w 3453341"/>
                                                                                                                                                                      <a:gd name="connsiteY42" fmla="*/ 1826381 h 3446841"/>
                                                                                                                                                                      <a:gd name="connsiteX43" fmla="*/ 3450922 w 3453341"/>
                                                                                                                                                                      <a:gd name="connsiteY43" fmla="*/ 1652210 h 3446841"/>
                                                                                                                                                                      <a:gd name="connsiteX44" fmla="*/ 3378351 w 3453341"/>
                                                                                                                                                                      <a:gd name="connsiteY44" fmla="*/ 1608667 h 3446841"/>
                                                                                                                                                                      <a:gd name="connsiteX45" fmla="*/ 3450922 w 3453341"/>
                                                                                                                                                                      <a:gd name="connsiteY45" fmla="*/ 1376438 h 3446841"/>
                                                                                                                                                                      <a:gd name="connsiteX46" fmla="*/ 3392865 w 3453341"/>
                                                                                                                                                                      <a:gd name="connsiteY46" fmla="*/ 1187752 h 3446841"/>
                                                                                                                                                                      <a:gd name="connsiteX47" fmla="*/ 3320294 w 3453341"/>
                                                                                                                                                                      <a:gd name="connsiteY47" fmla="*/ 970038 h 3446841"/>
                                                                                                                                                                      <a:gd name="connsiteX48" fmla="*/ 3175151 w 3453341"/>
                                                                                                                                                                      <a:gd name="connsiteY48" fmla="*/ 941010 h 3446841"/>
                                                                                                                                                                      <a:gd name="connsiteX49" fmla="*/ 3160636 w 3453341"/>
                                                                                                                                                                      <a:gd name="connsiteY49" fmla="*/ 737810 h 3446841"/>
                                                                                                                                                                      <a:gd name="connsiteX50" fmla="*/ 3146122 w 3453341"/>
                                                                                                                                                                      <a:gd name="connsiteY50" fmla="*/ 520095 h 3446841"/>
                                                                                                                                                                      <a:gd name="connsiteX51" fmla="*/ 3218694 w 3453341"/>
                                                                                                                                                                      <a:gd name="connsiteY51" fmla="*/ 316895 h 3446841"/>
                                                                                                                                                                      <a:gd name="connsiteX52" fmla="*/ 3320294 w 3453341"/>
                                                                                                                                                                      <a:gd name="connsiteY52" fmla="*/ 215295 h 3446841"/>
                                                                                                                                                                      <a:gd name="connsiteX53" fmla="*/ 3363836 w 3453341"/>
                                                                                                                                                                      <a:gd name="connsiteY53" fmla="*/ 113695 h 3446841"/>
                                                                                                                                                                      <a:gd name="connsiteX54" fmla="*/ 3247722 w 3453341"/>
                                                                                                                                                                      <a:gd name="connsiteY54" fmla="*/ 26610 h 3446841"/>
                                                                                                                                                                      <a:gd name="connsiteX0" fmla="*/ 3262387 w 3468006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3015644 w 3468006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85016 w 3468006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25359 w 3468006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94730 w 3468006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35073 w 3468006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18959 w 3468006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115759 w 3468006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69016 w 3468006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78730 w 3468006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90044 w 3468006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201359 w 3468006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99759 w 3468006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1012673 w 3468006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911073 w 3468006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75216 w 3468006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31673 w 3468006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81780 w 3468006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24631 w 3468006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54781 w 3468006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403981 w 3468006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321431 w 3468006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207131 w 3468006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111881 w 3468006"/>
                                                                                                                                                                      <a:gd name="connsiteY23" fmla="*/ 1756531 h 3446841"/>
                                                                                                                                                                      <a:gd name="connsiteX24" fmla="*/ 65616 w 3468006"/>
                                                                                                                                                                      <a:gd name="connsiteY24" fmla="*/ 1861760 h 3446841"/>
                                                                                                                                                                      <a:gd name="connsiteX25" fmla="*/ 22981 w 3468006"/>
                                                                                                                                                                      <a:gd name="connsiteY25" fmla="*/ 1927981 h 3446841"/>
                                                                                                                                                                      <a:gd name="connsiteX26" fmla="*/ 32959 w 3468006"/>
                                                                                                                                                                      <a:gd name="connsiteY26" fmla="*/ 2054981 h 3446841"/>
                                                                                                                                                                      <a:gd name="connsiteX27" fmla="*/ 16631 w 3468006"/>
                                                                                                                                                                      <a:gd name="connsiteY27" fmla="*/ 2112131 h 3446841"/>
                                                                                                                                                                      <a:gd name="connsiteX28" fmla="*/ 132744 w 3468006"/>
                                                                                                                                                                      <a:gd name="connsiteY28" fmla="*/ 2378831 h 3446841"/>
                                                                                                                                                                      <a:gd name="connsiteX29" fmla="*/ 187173 w 3468006"/>
                                                                                                                                                                      <a:gd name="connsiteY29" fmla="*/ 2580217 h 3446841"/>
                                                                                                                                                                      <a:gd name="connsiteX30" fmla="*/ 321430 w 3468006"/>
                                                                                                                                                                      <a:gd name="connsiteY30" fmla="*/ 2988431 h 3446841"/>
                                                                                                                                                                      <a:gd name="connsiteX31" fmla="*/ 558194 w 3468006"/>
                                                                                                                                                                      <a:gd name="connsiteY31" fmla="*/ 3387574 h 3446841"/>
                                                                                                                                                                      <a:gd name="connsiteX32" fmla="*/ 906537 w 3468006"/>
                                                                                                                                                                      <a:gd name="connsiteY32" fmla="*/ 3344031 h 3446841"/>
                                                                                                                                                                      <a:gd name="connsiteX33" fmla="*/ 1108831 w 3468006"/>
                                                                                                                                                                      <a:gd name="connsiteY33" fmla="*/ 3375780 h 3446841"/>
                                                                                                                                                                      <a:gd name="connsiteX34" fmla="*/ 1400931 w 3468006"/>
                                                                                                                                                                      <a:gd name="connsiteY34" fmla="*/ 3299580 h 3446841"/>
                                                                                                                                                                      <a:gd name="connsiteX35" fmla="*/ 1413631 w 3468006"/>
                                                                                                                                                                      <a:gd name="connsiteY35" fmla="*/ 2924931 h 3446841"/>
                                                                                                                                                                      <a:gd name="connsiteX36" fmla="*/ 1636787 w 3468006"/>
                                                                                                                                                                      <a:gd name="connsiteY36" fmla="*/ 2624667 h 3446841"/>
                                                                                                                                                                      <a:gd name="connsiteX37" fmla="*/ 1796444 w 3468006"/>
                                                                                                                                                                      <a:gd name="connsiteY37" fmla="*/ 2494038 h 3446841"/>
                                                                                                                                                                      <a:gd name="connsiteX38" fmla="*/ 1956101 w 3468006"/>
                                                                                                                                                                      <a:gd name="connsiteY38" fmla="*/ 2508552 h 3446841"/>
                                                                                                                                                                      <a:gd name="connsiteX39" fmla="*/ 2101244 w 3468006"/>
                                                                                                                                                                      <a:gd name="connsiteY39" fmla="*/ 2639181 h 3446841"/>
                                                                                                                                                                      <a:gd name="connsiteX40" fmla="*/ 2289930 w 3468006"/>
                                                                                                                                                                      <a:gd name="connsiteY40" fmla="*/ 2682724 h 3446841"/>
                                                                                                                                                                      <a:gd name="connsiteX41" fmla="*/ 2478616 w 3468006"/>
                                                                                                                                                                      <a:gd name="connsiteY41" fmla="*/ 2726267 h 3446841"/>
                                                                                                                                                                      <a:gd name="connsiteX42" fmla="*/ 3102730 w 3468006"/>
                                                                                                                                                                      <a:gd name="connsiteY42" fmla="*/ 2537581 h 3446841"/>
                                                                                                                                                                      <a:gd name="connsiteX43" fmla="*/ 3393016 w 3468006"/>
                                                                                                                                                                      <a:gd name="connsiteY43" fmla="*/ 1826381 h 3446841"/>
                                                                                                                                                                      <a:gd name="connsiteX44" fmla="*/ 3465587 w 3468006"/>
                                                                                                                                                                      <a:gd name="connsiteY44" fmla="*/ 1652210 h 3446841"/>
                                                                                                                                                                      <a:gd name="connsiteX45" fmla="*/ 3393016 w 3468006"/>
                                                                                                                                                                      <a:gd name="connsiteY45" fmla="*/ 1608667 h 3446841"/>
                                                                                                                                                                      <a:gd name="connsiteX46" fmla="*/ 3465587 w 3468006"/>
                                                                                                                                                                      <a:gd name="connsiteY46" fmla="*/ 1376438 h 3446841"/>
                                                                                                                                                                      <a:gd name="connsiteX47" fmla="*/ 3407530 w 3468006"/>
                                                                                                                                                                      <a:gd name="connsiteY47" fmla="*/ 1187752 h 3446841"/>
                                                                                                                                                                      <a:gd name="connsiteX48" fmla="*/ 3334959 w 3468006"/>
                                                                                                                                                                      <a:gd name="connsiteY48" fmla="*/ 970038 h 3446841"/>
                                                                                                                                                                      <a:gd name="connsiteX49" fmla="*/ 3189816 w 3468006"/>
                                                                                                                                                                      <a:gd name="connsiteY49" fmla="*/ 941010 h 3446841"/>
                                                                                                                                                                      <a:gd name="connsiteX50" fmla="*/ 3175301 w 3468006"/>
                                                                                                                                                                      <a:gd name="connsiteY50" fmla="*/ 737810 h 3446841"/>
                                                                                                                                                                      <a:gd name="connsiteX51" fmla="*/ 3160787 w 3468006"/>
                                                                                                                                                                      <a:gd name="connsiteY51" fmla="*/ 520095 h 3446841"/>
                                                                                                                                                                      <a:gd name="connsiteX52" fmla="*/ 3233359 w 3468006"/>
                                                                                                                                                                      <a:gd name="connsiteY52" fmla="*/ 316895 h 3446841"/>
                                                                                                                                                                      <a:gd name="connsiteX53" fmla="*/ 3334959 w 3468006"/>
                                                                                                                                                                      <a:gd name="connsiteY53" fmla="*/ 215295 h 3446841"/>
                                                                                                                                                                      <a:gd name="connsiteX54" fmla="*/ 3378501 w 3468006"/>
                                                                                                                                                                      <a:gd name="connsiteY54" fmla="*/ 113695 h 3446841"/>
                                                                                                                                                                      <a:gd name="connsiteX55" fmla="*/ 3262387 w 3468006"/>
                                                                                                                                                                      <a:gd name="connsiteY55" fmla="*/ 26610 h 3446841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46841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46841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46841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46841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46841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46841"/>
                                                                                                                                                                      <a:gd name="connsiteX29" fmla="*/ 116567 w 3451829"/>
                                                                                                                                                                      <a:gd name="connsiteY29" fmla="*/ 2378831 h 3446841"/>
                                                                                                                                                                      <a:gd name="connsiteX30" fmla="*/ 170996 w 3451829"/>
                                                                                                                                                                      <a:gd name="connsiteY30" fmla="*/ 2580217 h 3446841"/>
                                                                                                                                                                      <a:gd name="connsiteX31" fmla="*/ 305253 w 3451829"/>
                                                                                                                                                                      <a:gd name="connsiteY31" fmla="*/ 2988431 h 3446841"/>
                                                                                                                                                                      <a:gd name="connsiteX32" fmla="*/ 542017 w 3451829"/>
                                                                                                                                                                      <a:gd name="connsiteY32" fmla="*/ 3387574 h 3446841"/>
                                                                                                                                                                      <a:gd name="connsiteX33" fmla="*/ 890360 w 3451829"/>
                                                                                                                                                                      <a:gd name="connsiteY33" fmla="*/ 3344031 h 3446841"/>
                                                                                                                                                                      <a:gd name="connsiteX34" fmla="*/ 1092654 w 3451829"/>
                                                                                                                                                                      <a:gd name="connsiteY34" fmla="*/ 3375780 h 3446841"/>
                                                                                                                                                                      <a:gd name="connsiteX35" fmla="*/ 1384754 w 3451829"/>
                                                                                                                                                                      <a:gd name="connsiteY35" fmla="*/ 3299580 h 3446841"/>
                                                                                                                                                                      <a:gd name="connsiteX36" fmla="*/ 1397454 w 3451829"/>
                                                                                                                                                                      <a:gd name="connsiteY36" fmla="*/ 2924931 h 3446841"/>
                                                                                                                                                                      <a:gd name="connsiteX37" fmla="*/ 1620610 w 3451829"/>
                                                                                                                                                                      <a:gd name="connsiteY37" fmla="*/ 2624667 h 3446841"/>
                                                                                                                                                                      <a:gd name="connsiteX38" fmla="*/ 1780267 w 3451829"/>
                                                                                                                                                                      <a:gd name="connsiteY38" fmla="*/ 2494038 h 3446841"/>
                                                                                                                                                                      <a:gd name="connsiteX39" fmla="*/ 1939924 w 3451829"/>
                                                                                                                                                                      <a:gd name="connsiteY39" fmla="*/ 2508552 h 3446841"/>
                                                                                                                                                                      <a:gd name="connsiteX40" fmla="*/ 2085067 w 3451829"/>
                                                                                                                                                                      <a:gd name="connsiteY40" fmla="*/ 2639181 h 3446841"/>
                                                                                                                                                                      <a:gd name="connsiteX41" fmla="*/ 2273753 w 3451829"/>
                                                                                                                                                                      <a:gd name="connsiteY41" fmla="*/ 2682724 h 3446841"/>
                                                                                                                                                                      <a:gd name="connsiteX42" fmla="*/ 2462439 w 3451829"/>
                                                                                                                                                                      <a:gd name="connsiteY42" fmla="*/ 2726267 h 3446841"/>
                                                                                                                                                                      <a:gd name="connsiteX43" fmla="*/ 3086553 w 3451829"/>
                                                                                                                                                                      <a:gd name="connsiteY43" fmla="*/ 2537581 h 3446841"/>
                                                                                                                                                                      <a:gd name="connsiteX44" fmla="*/ 3376839 w 3451829"/>
                                                                                                                                                                      <a:gd name="connsiteY44" fmla="*/ 1826381 h 3446841"/>
                                                                                                                                                                      <a:gd name="connsiteX45" fmla="*/ 3449410 w 3451829"/>
                                                                                                                                                                      <a:gd name="connsiteY45" fmla="*/ 1652210 h 3446841"/>
                                                                                                                                                                      <a:gd name="connsiteX46" fmla="*/ 3376839 w 3451829"/>
                                                                                                                                                                      <a:gd name="connsiteY46" fmla="*/ 1608667 h 3446841"/>
                                                                                                                                                                      <a:gd name="connsiteX47" fmla="*/ 3449410 w 3451829"/>
                                                                                                                                                                      <a:gd name="connsiteY47" fmla="*/ 1376438 h 3446841"/>
                                                                                                                                                                      <a:gd name="connsiteX48" fmla="*/ 3391353 w 3451829"/>
                                                                                                                                                                      <a:gd name="connsiteY48" fmla="*/ 1187752 h 3446841"/>
                                                                                                                                                                      <a:gd name="connsiteX49" fmla="*/ 3318782 w 3451829"/>
                                                                                                                                                                      <a:gd name="connsiteY49" fmla="*/ 970038 h 3446841"/>
                                                                                                                                                                      <a:gd name="connsiteX50" fmla="*/ 3173639 w 3451829"/>
                                                                                                                                                                      <a:gd name="connsiteY50" fmla="*/ 941010 h 3446841"/>
                                                                                                                                                                      <a:gd name="connsiteX51" fmla="*/ 3159124 w 3451829"/>
                                                                                                                                                                      <a:gd name="connsiteY51" fmla="*/ 737810 h 3446841"/>
                                                                                                                                                                      <a:gd name="connsiteX52" fmla="*/ 3144610 w 3451829"/>
                                                                                                                                                                      <a:gd name="connsiteY52" fmla="*/ 520095 h 3446841"/>
                                                                                                                                                                      <a:gd name="connsiteX53" fmla="*/ 3217182 w 3451829"/>
                                                                                                                                                                      <a:gd name="connsiteY53" fmla="*/ 316895 h 3446841"/>
                                                                                                                                                                      <a:gd name="connsiteX54" fmla="*/ 3318782 w 3451829"/>
                                                                                                                                                                      <a:gd name="connsiteY54" fmla="*/ 215295 h 3446841"/>
                                                                                                                                                                      <a:gd name="connsiteX55" fmla="*/ 3362324 w 3451829"/>
                                                                                                                                                                      <a:gd name="connsiteY55" fmla="*/ 113695 h 3446841"/>
                                                                                                                                                                      <a:gd name="connsiteX56" fmla="*/ 3246210 w 3451829"/>
                                                                                                                                                                      <a:gd name="connsiteY56" fmla="*/ 26610 h 3446841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46841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46841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46841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46841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46841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46841"/>
                                                                                                                                                                      <a:gd name="connsiteX29" fmla="*/ 116567 w 3451829"/>
                                                                                                                                                                      <a:gd name="connsiteY29" fmla="*/ 2378831 h 3446841"/>
                                                                                                                                                                      <a:gd name="connsiteX30" fmla="*/ 170996 w 3451829"/>
                                                                                                                                                                      <a:gd name="connsiteY30" fmla="*/ 2580217 h 3446841"/>
                                                                                                                                                                      <a:gd name="connsiteX31" fmla="*/ 305253 w 3451829"/>
                                                                                                                                                                      <a:gd name="connsiteY31" fmla="*/ 2988431 h 3446841"/>
                                                                                                                                                                      <a:gd name="connsiteX32" fmla="*/ 542017 w 3451829"/>
                                                                                                                                                                      <a:gd name="connsiteY32" fmla="*/ 3387574 h 3446841"/>
                                                                                                                                                                      <a:gd name="connsiteX33" fmla="*/ 890360 w 3451829"/>
                                                                                                                                                                      <a:gd name="connsiteY33" fmla="*/ 3344031 h 3446841"/>
                                                                                                                                                                      <a:gd name="connsiteX34" fmla="*/ 1092654 w 3451829"/>
                                                                                                                                                                      <a:gd name="connsiteY34" fmla="*/ 3375780 h 3446841"/>
                                                                                                                                                                      <a:gd name="connsiteX35" fmla="*/ 1384754 w 3451829"/>
                                                                                                                                                                      <a:gd name="connsiteY35" fmla="*/ 3299580 h 3446841"/>
                                                                                                                                                                      <a:gd name="connsiteX36" fmla="*/ 1397454 w 3451829"/>
                                                                                                                                                                      <a:gd name="connsiteY36" fmla="*/ 2924931 h 3446841"/>
                                                                                                                                                                      <a:gd name="connsiteX37" fmla="*/ 1620610 w 3451829"/>
                                                                                                                                                                      <a:gd name="connsiteY37" fmla="*/ 2624667 h 3446841"/>
                                                                                                                                                                      <a:gd name="connsiteX38" fmla="*/ 1780267 w 3451829"/>
                                                                                                                                                                      <a:gd name="connsiteY38" fmla="*/ 2494038 h 3446841"/>
                                                                                                                                                                      <a:gd name="connsiteX39" fmla="*/ 1939924 w 3451829"/>
                                                                                                                                                                      <a:gd name="connsiteY39" fmla="*/ 2508552 h 3446841"/>
                                                                                                                                                                      <a:gd name="connsiteX40" fmla="*/ 2085067 w 3451829"/>
                                                                                                                                                                      <a:gd name="connsiteY40" fmla="*/ 2639181 h 3446841"/>
                                                                                                                                                                      <a:gd name="connsiteX41" fmla="*/ 2273753 w 3451829"/>
                                                                                                                                                                      <a:gd name="connsiteY41" fmla="*/ 2682724 h 3446841"/>
                                                                                                                                                                      <a:gd name="connsiteX42" fmla="*/ 2462439 w 3451829"/>
                                                                                                                                                                      <a:gd name="connsiteY42" fmla="*/ 2726267 h 3446841"/>
                                                                                                                                                                      <a:gd name="connsiteX43" fmla="*/ 3086553 w 3451829"/>
                                                                                                                                                                      <a:gd name="connsiteY43" fmla="*/ 2537581 h 3446841"/>
                                                                                                                                                                      <a:gd name="connsiteX44" fmla="*/ 3376839 w 3451829"/>
                                                                                                                                                                      <a:gd name="connsiteY44" fmla="*/ 1826381 h 3446841"/>
                                                                                                                                                                      <a:gd name="connsiteX45" fmla="*/ 3449410 w 3451829"/>
                                                                                                                                                                      <a:gd name="connsiteY45" fmla="*/ 1652210 h 3446841"/>
                                                                                                                                                                      <a:gd name="connsiteX46" fmla="*/ 3376839 w 3451829"/>
                                                                                                                                                                      <a:gd name="connsiteY46" fmla="*/ 1608667 h 3446841"/>
                                                                                                                                                                      <a:gd name="connsiteX47" fmla="*/ 3449410 w 3451829"/>
                                                                                                                                                                      <a:gd name="connsiteY47" fmla="*/ 1376438 h 3446841"/>
                                                                                                                                                                      <a:gd name="connsiteX48" fmla="*/ 3391353 w 3451829"/>
                                                                                                                                                                      <a:gd name="connsiteY48" fmla="*/ 1187752 h 3446841"/>
                                                                                                                                                                      <a:gd name="connsiteX49" fmla="*/ 3318782 w 3451829"/>
                                                                                                                                                                      <a:gd name="connsiteY49" fmla="*/ 970038 h 3446841"/>
                                                                                                                                                                      <a:gd name="connsiteX50" fmla="*/ 3173639 w 3451829"/>
                                                                                                                                                                      <a:gd name="connsiteY50" fmla="*/ 941010 h 3446841"/>
                                                                                                                                                                      <a:gd name="connsiteX51" fmla="*/ 3159124 w 3451829"/>
                                                                                                                                                                      <a:gd name="connsiteY51" fmla="*/ 737810 h 3446841"/>
                                                                                                                                                                      <a:gd name="connsiteX52" fmla="*/ 3144610 w 3451829"/>
                                                                                                                                                                      <a:gd name="connsiteY52" fmla="*/ 520095 h 3446841"/>
                                                                                                                                                                      <a:gd name="connsiteX53" fmla="*/ 3217182 w 3451829"/>
                                                                                                                                                                      <a:gd name="connsiteY53" fmla="*/ 316895 h 3446841"/>
                                                                                                                                                                      <a:gd name="connsiteX54" fmla="*/ 3318782 w 3451829"/>
                                                                                                                                                                      <a:gd name="connsiteY54" fmla="*/ 215295 h 3446841"/>
                                                                                                                                                                      <a:gd name="connsiteX55" fmla="*/ 3362324 w 3451829"/>
                                                                                                                                                                      <a:gd name="connsiteY55" fmla="*/ 113695 h 3446841"/>
                                                                                                                                                                      <a:gd name="connsiteX56" fmla="*/ 3246210 w 3451829"/>
                                                                                                                                                                      <a:gd name="connsiteY56" fmla="*/ 26610 h 3446841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46841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46841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46841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46841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46841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46841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46841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46841"/>
                                                                                                                                                                      <a:gd name="connsiteX31" fmla="*/ 170996 w 3451829"/>
                                                                                                                                                                      <a:gd name="connsiteY31" fmla="*/ 2580217 h 3446841"/>
                                                                                                                                                                      <a:gd name="connsiteX32" fmla="*/ 305253 w 3451829"/>
                                                                                                                                                                      <a:gd name="connsiteY32" fmla="*/ 2988431 h 3446841"/>
                                                                                                                                                                      <a:gd name="connsiteX33" fmla="*/ 542017 w 3451829"/>
                                                                                                                                                                      <a:gd name="connsiteY33" fmla="*/ 3387574 h 3446841"/>
                                                                                                                                                                      <a:gd name="connsiteX34" fmla="*/ 890360 w 3451829"/>
                                                                                                                                                                      <a:gd name="connsiteY34" fmla="*/ 3344031 h 3446841"/>
                                                                                                                                                                      <a:gd name="connsiteX35" fmla="*/ 1092654 w 3451829"/>
                                                                                                                                                                      <a:gd name="connsiteY35" fmla="*/ 3375780 h 3446841"/>
                                                                                                                                                                      <a:gd name="connsiteX36" fmla="*/ 1384754 w 3451829"/>
                                                                                                                                                                      <a:gd name="connsiteY36" fmla="*/ 3299580 h 3446841"/>
                                                                                                                                                                      <a:gd name="connsiteX37" fmla="*/ 1397454 w 3451829"/>
                                                                                                                                                                      <a:gd name="connsiteY37" fmla="*/ 2924931 h 3446841"/>
                                                                                                                                                                      <a:gd name="connsiteX38" fmla="*/ 1620610 w 3451829"/>
                                                                                                                                                                      <a:gd name="connsiteY38" fmla="*/ 2624667 h 3446841"/>
                                                                                                                                                                      <a:gd name="connsiteX39" fmla="*/ 1780267 w 3451829"/>
                                                                                                                                                                      <a:gd name="connsiteY39" fmla="*/ 2494038 h 3446841"/>
                                                                                                                                                                      <a:gd name="connsiteX40" fmla="*/ 1939924 w 3451829"/>
                                                                                                                                                                      <a:gd name="connsiteY40" fmla="*/ 2508552 h 3446841"/>
                                                                                                                                                                      <a:gd name="connsiteX41" fmla="*/ 2085067 w 3451829"/>
                                                                                                                                                                      <a:gd name="connsiteY41" fmla="*/ 2639181 h 3446841"/>
                                                                                                                                                                      <a:gd name="connsiteX42" fmla="*/ 2273753 w 3451829"/>
                                                                                                                                                                      <a:gd name="connsiteY42" fmla="*/ 2682724 h 3446841"/>
                                                                                                                                                                      <a:gd name="connsiteX43" fmla="*/ 2462439 w 3451829"/>
                                                                                                                                                                      <a:gd name="connsiteY43" fmla="*/ 2726267 h 3446841"/>
                                                                                                                                                                      <a:gd name="connsiteX44" fmla="*/ 3086553 w 3451829"/>
                                                                                                                                                                      <a:gd name="connsiteY44" fmla="*/ 2537581 h 3446841"/>
                                                                                                                                                                      <a:gd name="connsiteX45" fmla="*/ 3376839 w 3451829"/>
                                                                                                                                                                      <a:gd name="connsiteY45" fmla="*/ 1826381 h 3446841"/>
                                                                                                                                                                      <a:gd name="connsiteX46" fmla="*/ 3449410 w 3451829"/>
                                                                                                                                                                      <a:gd name="connsiteY46" fmla="*/ 1652210 h 3446841"/>
                                                                                                                                                                      <a:gd name="connsiteX47" fmla="*/ 3376839 w 3451829"/>
                                                                                                                                                                      <a:gd name="connsiteY47" fmla="*/ 1608667 h 3446841"/>
                                                                                                                                                                      <a:gd name="connsiteX48" fmla="*/ 3449410 w 3451829"/>
                                                                                                                                                                      <a:gd name="connsiteY48" fmla="*/ 1376438 h 3446841"/>
                                                                                                                                                                      <a:gd name="connsiteX49" fmla="*/ 3391353 w 3451829"/>
                                                                                                                                                                      <a:gd name="connsiteY49" fmla="*/ 1187752 h 3446841"/>
                                                                                                                                                                      <a:gd name="connsiteX50" fmla="*/ 3318782 w 3451829"/>
                                                                                                                                                                      <a:gd name="connsiteY50" fmla="*/ 970038 h 3446841"/>
                                                                                                                                                                      <a:gd name="connsiteX51" fmla="*/ 3173639 w 3451829"/>
                                                                                                                                                                      <a:gd name="connsiteY51" fmla="*/ 941010 h 3446841"/>
                                                                                                                                                                      <a:gd name="connsiteX52" fmla="*/ 3159124 w 3451829"/>
                                                                                                                                                                      <a:gd name="connsiteY52" fmla="*/ 737810 h 3446841"/>
                                                                                                                                                                      <a:gd name="connsiteX53" fmla="*/ 3144610 w 3451829"/>
                                                                                                                                                                      <a:gd name="connsiteY53" fmla="*/ 520095 h 3446841"/>
                                                                                                                                                                      <a:gd name="connsiteX54" fmla="*/ 3217182 w 3451829"/>
                                                                                                                                                                      <a:gd name="connsiteY54" fmla="*/ 316895 h 3446841"/>
                                                                                                                                                                      <a:gd name="connsiteX55" fmla="*/ 3318782 w 3451829"/>
                                                                                                                                                                      <a:gd name="connsiteY55" fmla="*/ 215295 h 3446841"/>
                                                                                                                                                                      <a:gd name="connsiteX56" fmla="*/ 3362324 w 3451829"/>
                                                                                                                                                                      <a:gd name="connsiteY56" fmla="*/ 113695 h 3446841"/>
                                                                                                                                                                      <a:gd name="connsiteX57" fmla="*/ 3246210 w 3451829"/>
                                                                                                                                                                      <a:gd name="connsiteY57" fmla="*/ 26610 h 3446841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46841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46841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46841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46841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46841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46841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46841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46841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46841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46841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46841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46841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46841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46841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46841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46841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46841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46841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46841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46841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46841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46841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46841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46841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46841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46841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46841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46841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46841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46841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46841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46841"/>
                                                                                                                                                                      <a:gd name="connsiteX32" fmla="*/ 170996 w 3451829"/>
                                                                                                                                                                      <a:gd name="connsiteY32" fmla="*/ 2580217 h 3446841"/>
                                                                                                                                                                      <a:gd name="connsiteX33" fmla="*/ 305253 w 3451829"/>
                                                                                                                                                                      <a:gd name="connsiteY33" fmla="*/ 2988431 h 3446841"/>
                                                                                                                                                                      <a:gd name="connsiteX34" fmla="*/ 542017 w 3451829"/>
                                                                                                                                                                      <a:gd name="connsiteY34" fmla="*/ 3387574 h 3446841"/>
                                                                                                                                                                      <a:gd name="connsiteX35" fmla="*/ 890360 w 3451829"/>
                                                                                                                                                                      <a:gd name="connsiteY35" fmla="*/ 3344031 h 3446841"/>
                                                                                                                                                                      <a:gd name="connsiteX36" fmla="*/ 1092654 w 3451829"/>
                                                                                                                                                                      <a:gd name="connsiteY36" fmla="*/ 3375780 h 3446841"/>
                                                                                                                                                                      <a:gd name="connsiteX37" fmla="*/ 1384754 w 3451829"/>
                                                                                                                                                                      <a:gd name="connsiteY37" fmla="*/ 3299580 h 3446841"/>
                                                                                                                                                                      <a:gd name="connsiteX38" fmla="*/ 1397454 w 3451829"/>
                                                                                                                                                                      <a:gd name="connsiteY38" fmla="*/ 2924931 h 3446841"/>
                                                                                                                                                                      <a:gd name="connsiteX39" fmla="*/ 1620610 w 3451829"/>
                                                                                                                                                                      <a:gd name="connsiteY39" fmla="*/ 2624667 h 3446841"/>
                                                                                                                                                                      <a:gd name="connsiteX40" fmla="*/ 1780267 w 3451829"/>
                                                                                                                                                                      <a:gd name="connsiteY40" fmla="*/ 2494038 h 3446841"/>
                                                                                                                                                                      <a:gd name="connsiteX41" fmla="*/ 1939924 w 3451829"/>
                                                                                                                                                                      <a:gd name="connsiteY41" fmla="*/ 2508552 h 3446841"/>
                                                                                                                                                                      <a:gd name="connsiteX42" fmla="*/ 2085067 w 3451829"/>
                                                                                                                                                                      <a:gd name="connsiteY42" fmla="*/ 2639181 h 3446841"/>
                                                                                                                                                                      <a:gd name="connsiteX43" fmla="*/ 2273753 w 3451829"/>
                                                                                                                                                                      <a:gd name="connsiteY43" fmla="*/ 2682724 h 3446841"/>
                                                                                                                                                                      <a:gd name="connsiteX44" fmla="*/ 2462439 w 3451829"/>
                                                                                                                                                                      <a:gd name="connsiteY44" fmla="*/ 2726267 h 3446841"/>
                                                                                                                                                                      <a:gd name="connsiteX45" fmla="*/ 3086553 w 3451829"/>
                                                                                                                                                                      <a:gd name="connsiteY45" fmla="*/ 2537581 h 3446841"/>
                                                                                                                                                                      <a:gd name="connsiteX46" fmla="*/ 3376839 w 3451829"/>
                                                                                                                                                                      <a:gd name="connsiteY46" fmla="*/ 1826381 h 3446841"/>
                                                                                                                                                                      <a:gd name="connsiteX47" fmla="*/ 3449410 w 3451829"/>
                                                                                                                                                                      <a:gd name="connsiteY47" fmla="*/ 1652210 h 3446841"/>
                                                                                                                                                                      <a:gd name="connsiteX48" fmla="*/ 3376839 w 3451829"/>
                                                                                                                                                                      <a:gd name="connsiteY48" fmla="*/ 1608667 h 3446841"/>
                                                                                                                                                                      <a:gd name="connsiteX49" fmla="*/ 3449410 w 3451829"/>
                                                                                                                                                                      <a:gd name="connsiteY49" fmla="*/ 1376438 h 3446841"/>
                                                                                                                                                                      <a:gd name="connsiteX50" fmla="*/ 3391353 w 3451829"/>
                                                                                                                                                                      <a:gd name="connsiteY50" fmla="*/ 1187752 h 3446841"/>
                                                                                                                                                                      <a:gd name="connsiteX51" fmla="*/ 3318782 w 3451829"/>
                                                                                                                                                                      <a:gd name="connsiteY51" fmla="*/ 970038 h 3446841"/>
                                                                                                                                                                      <a:gd name="connsiteX52" fmla="*/ 3173639 w 3451829"/>
                                                                                                                                                                      <a:gd name="connsiteY52" fmla="*/ 941010 h 3446841"/>
                                                                                                                                                                      <a:gd name="connsiteX53" fmla="*/ 3159124 w 3451829"/>
                                                                                                                                                                      <a:gd name="connsiteY53" fmla="*/ 737810 h 3446841"/>
                                                                                                                                                                      <a:gd name="connsiteX54" fmla="*/ 3144610 w 3451829"/>
                                                                                                                                                                      <a:gd name="connsiteY54" fmla="*/ 520095 h 3446841"/>
                                                                                                                                                                      <a:gd name="connsiteX55" fmla="*/ 3217182 w 3451829"/>
                                                                                                                                                                      <a:gd name="connsiteY55" fmla="*/ 316895 h 3446841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215295 h 3446841"/>
                                                                                                                                                                      <a:gd name="connsiteX57" fmla="*/ 3362324 w 3451829"/>
                                                                                                                                                                      <a:gd name="connsiteY57" fmla="*/ 113695 h 3446841"/>
                                                                                                                                                                      <a:gd name="connsiteX58" fmla="*/ 3246210 w 3451829"/>
                                                                                                                                                                      <a:gd name="connsiteY58" fmla="*/ 26610 h 3446841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507166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507166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507166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507166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507166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507166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507166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507166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507166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507166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507166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507166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507166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507166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507166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507166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507166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507166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507166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507166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507166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507166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507166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507166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507166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507166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507166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507166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507166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507166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507166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507166"/>
                                                                                                                                                                      <a:gd name="connsiteX32" fmla="*/ 170996 w 3451829"/>
                                                                                                                                                                      <a:gd name="connsiteY32" fmla="*/ 2580217 h 3507166"/>
                                                                                                                                                                      <a:gd name="connsiteX33" fmla="*/ 438603 w 3451829"/>
                                                                                                                                                                      <a:gd name="connsiteY33" fmla="*/ 2626481 h 3507166"/>
                                                                                                                                                                      <a:gd name="connsiteX34" fmla="*/ 542017 w 3451829"/>
                                                                                                                                                                      <a:gd name="connsiteY34" fmla="*/ 3387574 h 3507166"/>
                                                                                                                                                                      <a:gd name="connsiteX35" fmla="*/ 890360 w 3451829"/>
                                                                                                                                                                      <a:gd name="connsiteY35" fmla="*/ 3344031 h 3507166"/>
                                                                                                                                                                      <a:gd name="connsiteX36" fmla="*/ 1092654 w 3451829"/>
                                                                                                                                                                      <a:gd name="connsiteY36" fmla="*/ 3375780 h 3507166"/>
                                                                                                                                                                      <a:gd name="connsiteX37" fmla="*/ 1384754 w 3451829"/>
                                                                                                                                                                      <a:gd name="connsiteY37" fmla="*/ 3299580 h 3507166"/>
                                                                                                                                                                      <a:gd name="connsiteX38" fmla="*/ 1397454 w 3451829"/>
                                                                                                                                                                      <a:gd name="connsiteY38" fmla="*/ 2924931 h 3507166"/>
                                                                                                                                                                      <a:gd name="connsiteX39" fmla="*/ 1620610 w 3451829"/>
                                                                                                                                                                      <a:gd name="connsiteY39" fmla="*/ 2624667 h 3507166"/>
                                                                                                                                                                      <a:gd name="connsiteX40" fmla="*/ 1780267 w 3451829"/>
                                                                                                                                                                      <a:gd name="connsiteY40" fmla="*/ 2494038 h 3507166"/>
                                                                                                                                                                      <a:gd name="connsiteX41" fmla="*/ 1939924 w 3451829"/>
                                                                                                                                                                      <a:gd name="connsiteY41" fmla="*/ 2508552 h 3507166"/>
                                                                                                                                                                      <a:gd name="connsiteX42" fmla="*/ 2085067 w 3451829"/>
                                                                                                                                                                      <a:gd name="connsiteY42" fmla="*/ 2639181 h 3507166"/>
                                                                                                                                                                      <a:gd name="connsiteX43" fmla="*/ 2273753 w 3451829"/>
                                                                                                                                                                      <a:gd name="connsiteY43" fmla="*/ 2682724 h 3507166"/>
                                                                                                                                                                      <a:gd name="connsiteX44" fmla="*/ 2462439 w 3451829"/>
                                                                                                                                                                      <a:gd name="connsiteY44" fmla="*/ 2726267 h 3507166"/>
                                                                                                                                                                      <a:gd name="connsiteX45" fmla="*/ 3086553 w 3451829"/>
                                                                                                                                                                      <a:gd name="connsiteY45" fmla="*/ 2537581 h 3507166"/>
                                                                                                                                                                      <a:gd name="connsiteX46" fmla="*/ 3376839 w 3451829"/>
                                                                                                                                                                      <a:gd name="connsiteY46" fmla="*/ 1826381 h 3507166"/>
                                                                                                                                                                      <a:gd name="connsiteX47" fmla="*/ 3449410 w 3451829"/>
                                                                                                                                                                      <a:gd name="connsiteY47" fmla="*/ 1652210 h 3507166"/>
                                                                                                                                                                      <a:gd name="connsiteX48" fmla="*/ 3376839 w 3451829"/>
                                                                                                                                                                      <a:gd name="connsiteY48" fmla="*/ 1608667 h 3507166"/>
                                                                                                                                                                      <a:gd name="connsiteX49" fmla="*/ 3449410 w 3451829"/>
                                                                                                                                                                      <a:gd name="connsiteY49" fmla="*/ 1376438 h 3507166"/>
                                                                                                                                                                      <a:gd name="connsiteX50" fmla="*/ 3391353 w 3451829"/>
                                                                                                                                                                      <a:gd name="connsiteY50" fmla="*/ 1187752 h 3507166"/>
                                                                                                                                                                      <a:gd name="connsiteX51" fmla="*/ 3318782 w 3451829"/>
                                                                                                                                                                      <a:gd name="connsiteY51" fmla="*/ 970038 h 3507166"/>
                                                                                                                                                                      <a:gd name="connsiteX52" fmla="*/ 3173639 w 3451829"/>
                                                                                                                                                                      <a:gd name="connsiteY52" fmla="*/ 941010 h 3507166"/>
                                                                                                                                                                      <a:gd name="connsiteX53" fmla="*/ 3159124 w 3451829"/>
                                                                                                                                                                      <a:gd name="connsiteY53" fmla="*/ 737810 h 3507166"/>
                                                                                                                                                                      <a:gd name="connsiteX54" fmla="*/ 3144610 w 3451829"/>
                                                                                                                                                                      <a:gd name="connsiteY54" fmla="*/ 520095 h 3507166"/>
                                                                                                                                                                      <a:gd name="connsiteX55" fmla="*/ 3217182 w 3451829"/>
                                                                                                                                                                      <a:gd name="connsiteY55" fmla="*/ 316895 h 3507166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215295 h 3507166"/>
                                                                                                                                                                      <a:gd name="connsiteX57" fmla="*/ 3362324 w 3451829"/>
                                                                                                                                                                      <a:gd name="connsiteY57" fmla="*/ 113695 h 3507166"/>
                                                                                                                                                                      <a:gd name="connsiteX58" fmla="*/ 3246210 w 3451829"/>
                                                                                                                                                                      <a:gd name="connsiteY58" fmla="*/ 26610 h 3507166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507166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507166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507166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507166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507166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507166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507166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507166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507166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507166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507166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507166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507166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507166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507166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507166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507166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507166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507166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507166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507166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507166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507166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507166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507166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507166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507166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507166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507166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507166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507166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507166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507166"/>
                                                                                                                                                                      <a:gd name="connsiteX33" fmla="*/ 438603 w 3451829"/>
                                                                                                                                                                      <a:gd name="connsiteY33" fmla="*/ 2626481 h 3507166"/>
                                                                                                                                                                      <a:gd name="connsiteX34" fmla="*/ 542017 w 3451829"/>
                                                                                                                                                                      <a:gd name="connsiteY34" fmla="*/ 3387574 h 3507166"/>
                                                                                                                                                                      <a:gd name="connsiteX35" fmla="*/ 890360 w 3451829"/>
                                                                                                                                                                      <a:gd name="connsiteY35" fmla="*/ 3344031 h 3507166"/>
                                                                                                                                                                      <a:gd name="connsiteX36" fmla="*/ 1092654 w 3451829"/>
                                                                                                                                                                      <a:gd name="connsiteY36" fmla="*/ 3375780 h 3507166"/>
                                                                                                                                                                      <a:gd name="connsiteX37" fmla="*/ 1384754 w 3451829"/>
                                                                                                                                                                      <a:gd name="connsiteY37" fmla="*/ 3299580 h 3507166"/>
                                                                                                                                                                      <a:gd name="connsiteX38" fmla="*/ 1397454 w 3451829"/>
                                                                                                                                                                      <a:gd name="connsiteY38" fmla="*/ 2924931 h 3507166"/>
                                                                                                                                                                      <a:gd name="connsiteX39" fmla="*/ 1620610 w 3451829"/>
                                                                                                                                                                      <a:gd name="connsiteY39" fmla="*/ 2624667 h 3507166"/>
                                                                                                                                                                      <a:gd name="connsiteX40" fmla="*/ 1780267 w 3451829"/>
                                                                                                                                                                      <a:gd name="connsiteY40" fmla="*/ 2494038 h 3507166"/>
                                                                                                                                                                      <a:gd name="connsiteX41" fmla="*/ 1939924 w 3451829"/>
                                                                                                                                                                      <a:gd name="connsiteY41" fmla="*/ 2508552 h 3507166"/>
                                                                                                                                                                      <a:gd name="connsiteX42" fmla="*/ 2085067 w 3451829"/>
                                                                                                                                                                      <a:gd name="connsiteY42" fmla="*/ 2639181 h 3507166"/>
                                                                                                                                                                      <a:gd name="connsiteX43" fmla="*/ 2273753 w 3451829"/>
                                                                                                                                                                      <a:gd name="connsiteY43" fmla="*/ 2682724 h 3507166"/>
                                                                                                                                                                      <a:gd name="connsiteX44" fmla="*/ 2462439 w 3451829"/>
                                                                                                                                                                      <a:gd name="connsiteY44" fmla="*/ 2726267 h 3507166"/>
                                                                                                                                                                      <a:gd name="connsiteX45" fmla="*/ 3086553 w 3451829"/>
                                                                                                                                                                      <a:gd name="connsiteY45" fmla="*/ 2537581 h 3507166"/>
                                                                                                                                                                      <a:gd name="connsiteX46" fmla="*/ 3376839 w 3451829"/>
                                                                                                                                                                      <a:gd name="connsiteY46" fmla="*/ 1826381 h 3507166"/>
                                                                                                                                                                      <a:gd name="connsiteX47" fmla="*/ 3449410 w 3451829"/>
                                                                                                                                                                      <a:gd name="connsiteY47" fmla="*/ 1652210 h 3507166"/>
                                                                                                                                                                      <a:gd name="connsiteX48" fmla="*/ 3376839 w 3451829"/>
                                                                                                                                                                      <a:gd name="connsiteY48" fmla="*/ 1608667 h 3507166"/>
                                                                                                                                                                      <a:gd name="connsiteX49" fmla="*/ 3449410 w 3451829"/>
                                                                                                                                                                      <a:gd name="connsiteY49" fmla="*/ 1376438 h 3507166"/>
                                                                                                                                                                      <a:gd name="connsiteX50" fmla="*/ 3391353 w 3451829"/>
                                                                                                                                                                      <a:gd name="connsiteY50" fmla="*/ 1187752 h 3507166"/>
                                                                                                                                                                      <a:gd name="connsiteX51" fmla="*/ 3318782 w 3451829"/>
                                                                                                                                                                      <a:gd name="connsiteY51" fmla="*/ 970038 h 3507166"/>
                                                                                                                                                                      <a:gd name="connsiteX52" fmla="*/ 3173639 w 3451829"/>
                                                                                                                                                                      <a:gd name="connsiteY52" fmla="*/ 941010 h 3507166"/>
                                                                                                                                                                      <a:gd name="connsiteX53" fmla="*/ 3159124 w 3451829"/>
                                                                                                                                                                      <a:gd name="connsiteY53" fmla="*/ 737810 h 3507166"/>
                                                                                                                                                                      <a:gd name="connsiteX54" fmla="*/ 3144610 w 3451829"/>
                                                                                                                                                                      <a:gd name="connsiteY54" fmla="*/ 520095 h 3507166"/>
                                                                                                                                                                      <a:gd name="connsiteX55" fmla="*/ 3217182 w 3451829"/>
                                                                                                                                                                      <a:gd name="connsiteY55" fmla="*/ 316895 h 3507166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215295 h 3507166"/>
                                                                                                                                                                      <a:gd name="connsiteX57" fmla="*/ 3362324 w 3451829"/>
                                                                                                                                                                      <a:gd name="connsiteY57" fmla="*/ 113695 h 3507166"/>
                                                                                                                                                                      <a:gd name="connsiteX58" fmla="*/ 3246210 w 3451829"/>
                                                                                                                                                                      <a:gd name="connsiteY58" fmla="*/ 26610 h 3507166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504387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504387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504387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504387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504387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504387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504387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504387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504387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504387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504387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504387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504387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504387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504387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504387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504387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504387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504387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504387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504387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504387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504387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504387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504387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504387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504387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504387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504387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504387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504387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504387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504387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504387"/>
                                                                                                                                                                      <a:gd name="connsiteX34" fmla="*/ 542017 w 3451829"/>
                                                                                                                                                                      <a:gd name="connsiteY34" fmla="*/ 3387574 h 3504387"/>
                                                                                                                                                                      <a:gd name="connsiteX35" fmla="*/ 890360 w 3451829"/>
                                                                                                                                                                      <a:gd name="connsiteY35" fmla="*/ 3344031 h 3504387"/>
                                                                                                                                                                      <a:gd name="connsiteX36" fmla="*/ 1092654 w 3451829"/>
                                                                                                                                                                      <a:gd name="connsiteY36" fmla="*/ 3375780 h 3504387"/>
                                                                                                                                                                      <a:gd name="connsiteX37" fmla="*/ 1384754 w 3451829"/>
                                                                                                                                                                      <a:gd name="connsiteY37" fmla="*/ 3299580 h 3504387"/>
                                                                                                                                                                      <a:gd name="connsiteX38" fmla="*/ 1397454 w 3451829"/>
                                                                                                                                                                      <a:gd name="connsiteY38" fmla="*/ 2924931 h 3504387"/>
                                                                                                                                                                      <a:gd name="connsiteX39" fmla="*/ 1620610 w 3451829"/>
                                                                                                                                                                      <a:gd name="connsiteY39" fmla="*/ 2624667 h 3504387"/>
                                                                                                                                                                      <a:gd name="connsiteX40" fmla="*/ 1780267 w 3451829"/>
                                                                                                                                                                      <a:gd name="connsiteY40" fmla="*/ 2494038 h 3504387"/>
                                                                                                                                                                      <a:gd name="connsiteX41" fmla="*/ 1939924 w 3451829"/>
                                                                                                                                                                      <a:gd name="connsiteY41" fmla="*/ 2508552 h 3504387"/>
                                                                                                                                                                      <a:gd name="connsiteX42" fmla="*/ 2085067 w 3451829"/>
                                                                                                                                                                      <a:gd name="connsiteY42" fmla="*/ 2639181 h 3504387"/>
                                                                                                                                                                      <a:gd name="connsiteX43" fmla="*/ 2273753 w 3451829"/>
                                                                                                                                                                      <a:gd name="connsiteY43" fmla="*/ 2682724 h 3504387"/>
                                                                                                                                                                      <a:gd name="connsiteX44" fmla="*/ 2462439 w 3451829"/>
                                                                                                                                                                      <a:gd name="connsiteY44" fmla="*/ 2726267 h 3504387"/>
                                                                                                                                                                      <a:gd name="connsiteX45" fmla="*/ 3086553 w 3451829"/>
                                                                                                                                                                      <a:gd name="connsiteY45" fmla="*/ 2537581 h 3504387"/>
                                                                                                                                                                      <a:gd name="connsiteX46" fmla="*/ 3376839 w 3451829"/>
                                                                                                                                                                      <a:gd name="connsiteY46" fmla="*/ 1826381 h 3504387"/>
                                                                                                                                                                      <a:gd name="connsiteX47" fmla="*/ 3449410 w 3451829"/>
                                                                                                                                                                      <a:gd name="connsiteY47" fmla="*/ 1652210 h 3504387"/>
                                                                                                                                                                      <a:gd name="connsiteX48" fmla="*/ 3376839 w 3451829"/>
                                                                                                                                                                      <a:gd name="connsiteY48" fmla="*/ 1608667 h 3504387"/>
                                                                                                                                                                      <a:gd name="connsiteX49" fmla="*/ 3449410 w 3451829"/>
                                                                                                                                                                      <a:gd name="connsiteY49" fmla="*/ 1376438 h 3504387"/>
                                                                                                                                                                      <a:gd name="connsiteX50" fmla="*/ 3391353 w 3451829"/>
                                                                                                                                                                      <a:gd name="connsiteY50" fmla="*/ 1187752 h 3504387"/>
                                                                                                                                                                      <a:gd name="connsiteX51" fmla="*/ 3318782 w 3451829"/>
                                                                                                                                                                      <a:gd name="connsiteY51" fmla="*/ 970038 h 3504387"/>
                                                                                                                                                                      <a:gd name="connsiteX52" fmla="*/ 3173639 w 3451829"/>
                                                                                                                                                                      <a:gd name="connsiteY52" fmla="*/ 941010 h 3504387"/>
                                                                                                                                                                      <a:gd name="connsiteX53" fmla="*/ 3159124 w 3451829"/>
                                                                                                                                                                      <a:gd name="connsiteY53" fmla="*/ 737810 h 3504387"/>
                                                                                                                                                                      <a:gd name="connsiteX54" fmla="*/ 3144610 w 3451829"/>
                                                                                                                                                                      <a:gd name="connsiteY54" fmla="*/ 520095 h 3504387"/>
                                                                                                                                                                      <a:gd name="connsiteX55" fmla="*/ 3217182 w 3451829"/>
                                                                                                                                                                      <a:gd name="connsiteY55" fmla="*/ 316895 h 3504387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215295 h 3504387"/>
                                                                                                                                                                      <a:gd name="connsiteX57" fmla="*/ 3362324 w 3451829"/>
                                                                                                                                                                      <a:gd name="connsiteY57" fmla="*/ 113695 h 3504387"/>
                                                                                                                                                                      <a:gd name="connsiteX58" fmla="*/ 3246210 w 3451829"/>
                                                                                                                                                                      <a:gd name="connsiteY58" fmla="*/ 26610 h 3504387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8679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8679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8679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8679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8679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8679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8679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8679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8679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8679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8679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8679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8679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8679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8679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8679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8679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8679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8679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8679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8679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8679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8679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8679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8679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8679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8679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8679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8679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8679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8679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8679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8679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8679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86793"/>
                                                                                                                                                                      <a:gd name="connsiteX35" fmla="*/ 542017 w 3451829"/>
                                                                                                                                                                      <a:gd name="connsiteY35" fmla="*/ 3387574 h 3486793"/>
                                                                                                                                                                      <a:gd name="connsiteX36" fmla="*/ 890360 w 3451829"/>
                                                                                                                                                                      <a:gd name="connsiteY36" fmla="*/ 3344031 h 3486793"/>
                                                                                                                                                                      <a:gd name="connsiteX37" fmla="*/ 1092654 w 3451829"/>
                                                                                                                                                                      <a:gd name="connsiteY37" fmla="*/ 3375780 h 3486793"/>
                                                                                                                                                                      <a:gd name="connsiteX38" fmla="*/ 1384754 w 3451829"/>
                                                                                                                                                                      <a:gd name="connsiteY38" fmla="*/ 3299580 h 3486793"/>
                                                                                                                                                                      <a:gd name="connsiteX39" fmla="*/ 1397454 w 3451829"/>
                                                                                                                                                                      <a:gd name="connsiteY39" fmla="*/ 2924931 h 3486793"/>
                                                                                                                                                                      <a:gd name="connsiteX40" fmla="*/ 1620610 w 3451829"/>
                                                                                                                                                                      <a:gd name="connsiteY40" fmla="*/ 2624667 h 3486793"/>
                                                                                                                                                                      <a:gd name="connsiteX41" fmla="*/ 1780267 w 3451829"/>
                                                                                                                                                                      <a:gd name="connsiteY41" fmla="*/ 2494038 h 3486793"/>
                                                                                                                                                                      <a:gd name="connsiteX42" fmla="*/ 1939924 w 3451829"/>
                                                                                                                                                                      <a:gd name="connsiteY42" fmla="*/ 2508552 h 3486793"/>
                                                                                                                                                                      <a:gd name="connsiteX43" fmla="*/ 2085067 w 3451829"/>
                                                                                                                                                                      <a:gd name="connsiteY43" fmla="*/ 2639181 h 3486793"/>
                                                                                                                                                                      <a:gd name="connsiteX44" fmla="*/ 2273753 w 3451829"/>
                                                                                                                                                                      <a:gd name="connsiteY44" fmla="*/ 2682724 h 3486793"/>
                                                                                                                                                                      <a:gd name="connsiteX45" fmla="*/ 2462439 w 3451829"/>
                                                                                                                                                                      <a:gd name="connsiteY45" fmla="*/ 2726267 h 3486793"/>
                                                                                                                                                                      <a:gd name="connsiteX46" fmla="*/ 3086553 w 3451829"/>
                                                                                                                                                                      <a:gd name="connsiteY46" fmla="*/ 2537581 h 3486793"/>
                                                                                                                                                                      <a:gd name="connsiteX47" fmla="*/ 3376839 w 3451829"/>
                                                                                                                                                                      <a:gd name="connsiteY47" fmla="*/ 1826381 h 3486793"/>
                                                                                                                                                                      <a:gd name="connsiteX48" fmla="*/ 3449410 w 3451829"/>
                                                                                                                                                                      <a:gd name="connsiteY48" fmla="*/ 1652210 h 3486793"/>
                                                                                                                                                                      <a:gd name="connsiteX49" fmla="*/ 3376839 w 3451829"/>
                                                                                                                                                                      <a:gd name="connsiteY49" fmla="*/ 1608667 h 3486793"/>
                                                                                                                                                                      <a:gd name="connsiteX50" fmla="*/ 3449410 w 3451829"/>
                                                                                                                                                                      <a:gd name="connsiteY50" fmla="*/ 1376438 h 3486793"/>
                                                                                                                                                                      <a:gd name="connsiteX51" fmla="*/ 3391353 w 3451829"/>
                                                                                                                                                                      <a:gd name="connsiteY51" fmla="*/ 1187752 h 3486793"/>
                                                                                                                                                                      <a:gd name="connsiteX52" fmla="*/ 3318782 w 3451829"/>
                                                                                                                                                                      <a:gd name="connsiteY52" fmla="*/ 970038 h 3486793"/>
                                                                                                                                                                      <a:gd name="connsiteX53" fmla="*/ 3173639 w 3451829"/>
                                                                                                                                                                      <a:gd name="connsiteY53" fmla="*/ 941010 h 3486793"/>
                                                                                                                                                                      <a:gd name="connsiteX54" fmla="*/ 3159124 w 3451829"/>
                                                                                                                                                                      <a:gd name="connsiteY54" fmla="*/ 737810 h 3486793"/>
                                                                                                                                                                      <a:gd name="connsiteX55" fmla="*/ 3144610 w 3451829"/>
                                                                                                                                                                      <a:gd name="connsiteY55" fmla="*/ 520095 h 3486793"/>
                                                                                                                                                                      <a:gd name="connsiteX56" fmla="*/ 3217182 w 3451829"/>
                                                                                                                                                                      <a:gd name="connsiteY56" fmla="*/ 316895 h 3486793"/>
                                                                                                                                                                      <a:gd name="connsiteX57" fmla="*/ 3318782 w 3451829"/>
                                                                                                                                                                      <a:gd name="connsiteY57" fmla="*/ 215295 h 3486793"/>
                                                                                                                                                                      <a:gd name="connsiteX58" fmla="*/ 3362324 w 3451829"/>
                                                                                                                                                                      <a:gd name="connsiteY58" fmla="*/ 113695 h 3486793"/>
                                                                                                                                                                      <a:gd name="connsiteX59" fmla="*/ 3246210 w 3451829"/>
                                                                                                                                                                      <a:gd name="connsiteY59" fmla="*/ 26610 h 348679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72108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72108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72108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72108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72108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72108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72108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72108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72108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72108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72108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72108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72108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72108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72108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72108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72108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72108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72108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72108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72108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72108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72108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72108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72108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72108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72108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72108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72108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72108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72108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72108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72108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72108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72108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72108"/>
                                                                                                                                                                      <a:gd name="connsiteX36" fmla="*/ 542017 w 3451829"/>
                                                                                                                                                                      <a:gd name="connsiteY36" fmla="*/ 3387574 h 3472108"/>
                                                                                                                                                                      <a:gd name="connsiteX37" fmla="*/ 890360 w 3451829"/>
                                                                                                                                                                      <a:gd name="connsiteY37" fmla="*/ 3344031 h 3472108"/>
                                                                                                                                                                      <a:gd name="connsiteX38" fmla="*/ 1092654 w 3451829"/>
                                                                                                                                                                      <a:gd name="connsiteY38" fmla="*/ 3375780 h 3472108"/>
                                                                                                                                                                      <a:gd name="connsiteX39" fmla="*/ 1384754 w 3451829"/>
                                                                                                                                                                      <a:gd name="connsiteY39" fmla="*/ 3299580 h 3472108"/>
                                                                                                                                                                      <a:gd name="connsiteX40" fmla="*/ 1397454 w 3451829"/>
                                                                                                                                                                      <a:gd name="connsiteY40" fmla="*/ 2924931 h 3472108"/>
                                                                                                                                                                      <a:gd name="connsiteX41" fmla="*/ 1620610 w 3451829"/>
                                                                                                                                                                      <a:gd name="connsiteY41" fmla="*/ 2624667 h 3472108"/>
                                                                                                                                                                      <a:gd name="connsiteX42" fmla="*/ 1780267 w 3451829"/>
                                                                                                                                                                      <a:gd name="connsiteY42" fmla="*/ 2494038 h 3472108"/>
                                                                                                                                                                      <a:gd name="connsiteX43" fmla="*/ 1939924 w 3451829"/>
                                                                                                                                                                      <a:gd name="connsiteY43" fmla="*/ 2508552 h 3472108"/>
                                                                                                                                                                      <a:gd name="connsiteX44" fmla="*/ 2085067 w 3451829"/>
                                                                                                                                                                      <a:gd name="connsiteY44" fmla="*/ 2639181 h 3472108"/>
                                                                                                                                                                      <a:gd name="connsiteX45" fmla="*/ 2273753 w 3451829"/>
                                                                                                                                                                      <a:gd name="connsiteY45" fmla="*/ 2682724 h 3472108"/>
                                                                                                                                                                      <a:gd name="connsiteX46" fmla="*/ 2462439 w 3451829"/>
                                                                                                                                                                      <a:gd name="connsiteY46" fmla="*/ 2726267 h 3472108"/>
                                                                                                                                                                      <a:gd name="connsiteX47" fmla="*/ 3086553 w 3451829"/>
                                                                                                                                                                      <a:gd name="connsiteY47" fmla="*/ 2537581 h 3472108"/>
                                                                                                                                                                      <a:gd name="connsiteX48" fmla="*/ 3376839 w 3451829"/>
                                                                                                                                                                      <a:gd name="connsiteY48" fmla="*/ 1826381 h 3472108"/>
                                                                                                                                                                      <a:gd name="connsiteX49" fmla="*/ 3449410 w 3451829"/>
                                                                                                                                                                      <a:gd name="connsiteY49" fmla="*/ 1652210 h 3472108"/>
                                                                                                                                                                      <a:gd name="connsiteX50" fmla="*/ 3376839 w 3451829"/>
                                                                                                                                                                      <a:gd name="connsiteY50" fmla="*/ 1608667 h 3472108"/>
                                                                                                                                                                      <a:gd name="connsiteX51" fmla="*/ 3449410 w 3451829"/>
                                                                                                                                                                      <a:gd name="connsiteY51" fmla="*/ 1376438 h 3472108"/>
                                                                                                                                                                      <a:gd name="connsiteX52" fmla="*/ 3391353 w 3451829"/>
                                                                                                                                                                      <a:gd name="connsiteY52" fmla="*/ 1187752 h 3472108"/>
                                                                                                                                                                      <a:gd name="connsiteX53" fmla="*/ 3318782 w 3451829"/>
                                                                                                                                                                      <a:gd name="connsiteY53" fmla="*/ 970038 h 3472108"/>
                                                                                                                                                                      <a:gd name="connsiteX54" fmla="*/ 3173639 w 3451829"/>
                                                                                                                                                                      <a:gd name="connsiteY54" fmla="*/ 941010 h 3472108"/>
                                                                                                                                                                      <a:gd name="connsiteX55" fmla="*/ 3159124 w 3451829"/>
                                                                                                                                                                      <a:gd name="connsiteY55" fmla="*/ 737810 h 3472108"/>
                                                                                                                                                                      <a:gd name="connsiteX56" fmla="*/ 3144610 w 3451829"/>
                                                                                                                                                                      <a:gd name="connsiteY56" fmla="*/ 520095 h 3472108"/>
                                                                                                                                                                      <a:gd name="connsiteX57" fmla="*/ 3217182 w 3451829"/>
                                                                                                                                                                      <a:gd name="connsiteY57" fmla="*/ 316895 h 3472108"/>
                                                                                                                                                                      <a:gd name="connsiteX58" fmla="*/ 3318782 w 3451829"/>
                                                                                                                                                                      <a:gd name="connsiteY58" fmla="*/ 215295 h 3472108"/>
                                                                                                                                                                      <a:gd name="connsiteX59" fmla="*/ 3362324 w 3451829"/>
                                                                                                                                                                      <a:gd name="connsiteY59" fmla="*/ 113695 h 3472108"/>
                                                                                                                                                                      <a:gd name="connsiteX60" fmla="*/ 3246210 w 3451829"/>
                                                                                                                                                                      <a:gd name="connsiteY60" fmla="*/ 26610 h 3472108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60202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60202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60202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60202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60202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60202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60202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60202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60202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60202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60202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60202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60202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60202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60202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60202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60202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60202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60202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60202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60202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60202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60202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60202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60202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60202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60202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60202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60202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60202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60202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60202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60202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60202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60202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60202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60202"/>
                                                                                                                                                                      <a:gd name="connsiteX37" fmla="*/ 542017 w 3451829"/>
                                                                                                                                                                      <a:gd name="connsiteY37" fmla="*/ 3387574 h 3460202"/>
                                                                                                                                                                      <a:gd name="connsiteX38" fmla="*/ 890360 w 3451829"/>
                                                                                                                                                                      <a:gd name="connsiteY38" fmla="*/ 3344031 h 3460202"/>
                                                                                                                                                                      <a:gd name="connsiteX39" fmla="*/ 1092654 w 3451829"/>
                                                                                                                                                                      <a:gd name="connsiteY39" fmla="*/ 3375780 h 3460202"/>
                                                                                                                                                                      <a:gd name="connsiteX40" fmla="*/ 1384754 w 3451829"/>
                                                                                                                                                                      <a:gd name="connsiteY40" fmla="*/ 3299580 h 3460202"/>
                                                                                                                                                                      <a:gd name="connsiteX41" fmla="*/ 1397454 w 3451829"/>
                                                                                                                                                                      <a:gd name="connsiteY41" fmla="*/ 2924931 h 3460202"/>
                                                                                                                                                                      <a:gd name="connsiteX42" fmla="*/ 1620610 w 3451829"/>
                                                                                                                                                                      <a:gd name="connsiteY42" fmla="*/ 2624667 h 3460202"/>
                                                                                                                                                                      <a:gd name="connsiteX43" fmla="*/ 1780267 w 3451829"/>
                                                                                                                                                                      <a:gd name="connsiteY43" fmla="*/ 2494038 h 3460202"/>
                                                                                                                                                                      <a:gd name="connsiteX44" fmla="*/ 1939924 w 3451829"/>
                                                                                                                                                                      <a:gd name="connsiteY44" fmla="*/ 2508552 h 3460202"/>
                                                                                                                                                                      <a:gd name="connsiteX45" fmla="*/ 2085067 w 3451829"/>
                                                                                                                                                                      <a:gd name="connsiteY45" fmla="*/ 2639181 h 3460202"/>
                                                                                                                                                                      <a:gd name="connsiteX46" fmla="*/ 2273753 w 3451829"/>
                                                                                                                                                                      <a:gd name="connsiteY46" fmla="*/ 2682724 h 3460202"/>
                                                                                                                                                                      <a:gd name="connsiteX47" fmla="*/ 2462439 w 3451829"/>
                                                                                                                                                                      <a:gd name="connsiteY47" fmla="*/ 2726267 h 3460202"/>
                                                                                                                                                                      <a:gd name="connsiteX48" fmla="*/ 3086553 w 3451829"/>
                                                                                                                                                                      <a:gd name="connsiteY48" fmla="*/ 2537581 h 3460202"/>
                                                                                                                                                                      <a:gd name="connsiteX49" fmla="*/ 3376839 w 3451829"/>
                                                                                                                                                                      <a:gd name="connsiteY49" fmla="*/ 1826381 h 3460202"/>
                                                                                                                                                                      <a:gd name="connsiteX50" fmla="*/ 3449410 w 3451829"/>
                                                                                                                                                                      <a:gd name="connsiteY50" fmla="*/ 1652210 h 3460202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608667 h 3460202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376438 h 3460202"/>
                                                                                                                                                                      <a:gd name="connsiteX53" fmla="*/ 3391353 w 3451829"/>
                                                                                                                                                                      <a:gd name="connsiteY53" fmla="*/ 1187752 h 3460202"/>
                                                                                                                                                                      <a:gd name="connsiteX54" fmla="*/ 3318782 w 3451829"/>
                                                                                                                                                                      <a:gd name="connsiteY54" fmla="*/ 970038 h 3460202"/>
                                                                                                                                                                      <a:gd name="connsiteX55" fmla="*/ 3173639 w 3451829"/>
                                                                                                                                                                      <a:gd name="connsiteY55" fmla="*/ 941010 h 3460202"/>
                                                                                                                                                                      <a:gd name="connsiteX56" fmla="*/ 3159124 w 3451829"/>
                                                                                                                                                                      <a:gd name="connsiteY56" fmla="*/ 737810 h 3460202"/>
                                                                                                                                                                      <a:gd name="connsiteX57" fmla="*/ 3144610 w 3451829"/>
                                                                                                                                                                      <a:gd name="connsiteY57" fmla="*/ 520095 h 3460202"/>
                                                                                                                                                                      <a:gd name="connsiteX58" fmla="*/ 3217182 w 3451829"/>
                                                                                                                                                                      <a:gd name="connsiteY58" fmla="*/ 316895 h 3460202"/>
                                                                                                                                                                      <a:gd name="connsiteX59" fmla="*/ 3318782 w 3451829"/>
                                                                                                                                                                      <a:gd name="connsiteY59" fmla="*/ 215295 h 3460202"/>
                                                                                                                                                                      <a:gd name="connsiteX60" fmla="*/ 3362324 w 3451829"/>
                                                                                                                                                                      <a:gd name="connsiteY60" fmla="*/ 113695 h 3460202"/>
                                                                                                                                                                      <a:gd name="connsiteX61" fmla="*/ 3246210 w 3451829"/>
                                                                                                                                                                      <a:gd name="connsiteY61" fmla="*/ 26610 h 3460202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36390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36390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36390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36390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36390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36390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36390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36390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36390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36390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36390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36390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36390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36390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36390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36390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36390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36390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36390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36390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36390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36390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36390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36390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36390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36390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36390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36390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36390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36390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36390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36390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36390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36390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36390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36390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36390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36390"/>
                                                                                                                                                                      <a:gd name="connsiteX38" fmla="*/ 542017 w 3451829"/>
                                                                                                                                                                      <a:gd name="connsiteY38" fmla="*/ 3387574 h 3436390"/>
                                                                                                                                                                      <a:gd name="connsiteX39" fmla="*/ 890360 w 3451829"/>
                                                                                                                                                                      <a:gd name="connsiteY39" fmla="*/ 3344031 h 3436390"/>
                                                                                                                                                                      <a:gd name="connsiteX40" fmla="*/ 1092654 w 3451829"/>
                                                                                                                                                                      <a:gd name="connsiteY40" fmla="*/ 3375780 h 3436390"/>
                                                                                                                                                                      <a:gd name="connsiteX41" fmla="*/ 1384754 w 3451829"/>
                                                                                                                                                                      <a:gd name="connsiteY41" fmla="*/ 3299580 h 3436390"/>
                                                                                                                                                                      <a:gd name="connsiteX42" fmla="*/ 1397454 w 3451829"/>
                                                                                                                                                                      <a:gd name="connsiteY42" fmla="*/ 2924931 h 3436390"/>
                                                                                                                                                                      <a:gd name="connsiteX43" fmla="*/ 1620610 w 3451829"/>
                                                                                                                                                                      <a:gd name="connsiteY43" fmla="*/ 2624667 h 3436390"/>
                                                                                                                                                                      <a:gd name="connsiteX44" fmla="*/ 1780267 w 3451829"/>
                                                                                                                                                                      <a:gd name="connsiteY44" fmla="*/ 2494038 h 3436390"/>
                                                                                                                                                                      <a:gd name="connsiteX45" fmla="*/ 1939924 w 3451829"/>
                                                                                                                                                                      <a:gd name="connsiteY45" fmla="*/ 2508552 h 3436390"/>
                                                                                                                                                                      <a:gd name="connsiteX46" fmla="*/ 2085067 w 3451829"/>
                                                                                                                                                                      <a:gd name="connsiteY46" fmla="*/ 2639181 h 3436390"/>
                                                                                                                                                                      <a:gd name="connsiteX47" fmla="*/ 2273753 w 3451829"/>
                                                                                                                                                                      <a:gd name="connsiteY47" fmla="*/ 2682724 h 3436390"/>
                                                                                                                                                                      <a:gd name="connsiteX48" fmla="*/ 2462439 w 3451829"/>
                                                                                                                                                                      <a:gd name="connsiteY48" fmla="*/ 2726267 h 3436390"/>
                                                                                                                                                                      <a:gd name="connsiteX49" fmla="*/ 3086553 w 3451829"/>
                                                                                                                                                                      <a:gd name="connsiteY49" fmla="*/ 2537581 h 3436390"/>
                                                                                                                                                                      <a:gd name="connsiteX50" fmla="*/ 3376839 w 3451829"/>
                                                                                                                                                                      <a:gd name="connsiteY50" fmla="*/ 1826381 h 3436390"/>
                                                                                                                                                                      <a:gd name="connsiteX51" fmla="*/ 3449410 w 3451829"/>
                                                                                                                                                                      <a:gd name="connsiteY51" fmla="*/ 1652210 h 3436390"/>
                                                                                                                                                                      <a:gd name="connsiteX52" fmla="*/ 3376839 w 3451829"/>
                                                                                                                                                                      <a:gd name="connsiteY52" fmla="*/ 1608667 h 3436390"/>
                                                                                                                                                                      <a:gd name="connsiteX53" fmla="*/ 3449410 w 3451829"/>
                                                                                                                                                                      <a:gd name="connsiteY53" fmla="*/ 1376438 h 3436390"/>
                                                                                                                                                                      <a:gd name="connsiteX54" fmla="*/ 3391353 w 3451829"/>
                                                                                                                                                                      <a:gd name="connsiteY54" fmla="*/ 1187752 h 3436390"/>
                                                                                                                                                                      <a:gd name="connsiteX55" fmla="*/ 3318782 w 3451829"/>
                                                                                                                                                                      <a:gd name="connsiteY55" fmla="*/ 970038 h 3436390"/>
                                                                                                                                                                      <a:gd name="connsiteX56" fmla="*/ 3173639 w 3451829"/>
                                                                                                                                                                      <a:gd name="connsiteY56" fmla="*/ 941010 h 3436390"/>
                                                                                                                                                                      <a:gd name="connsiteX57" fmla="*/ 3159124 w 3451829"/>
                                                                                                                                                                      <a:gd name="connsiteY57" fmla="*/ 737810 h 3436390"/>
                                                                                                                                                                      <a:gd name="connsiteX58" fmla="*/ 3144610 w 3451829"/>
                                                                                                                                                                      <a:gd name="connsiteY58" fmla="*/ 520095 h 3436390"/>
                                                                                                                                                                      <a:gd name="connsiteX59" fmla="*/ 3217182 w 3451829"/>
                                                                                                                                                                      <a:gd name="connsiteY59" fmla="*/ 316895 h 3436390"/>
                                                                                                                                                                      <a:gd name="connsiteX60" fmla="*/ 3318782 w 3451829"/>
                                                                                                                                                                      <a:gd name="connsiteY60" fmla="*/ 215295 h 3436390"/>
                                                                                                                                                                      <a:gd name="connsiteX61" fmla="*/ 3362324 w 3451829"/>
                                                                                                                                                                      <a:gd name="connsiteY61" fmla="*/ 113695 h 3436390"/>
                                                                                                                                                                      <a:gd name="connsiteX62" fmla="*/ 3246210 w 3451829"/>
                                                                                                                                                                      <a:gd name="connsiteY62" fmla="*/ 26610 h 3436390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15752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15752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15752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15752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15752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15752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15752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15752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15752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15752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15752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15752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15752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15752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15752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15752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15752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15752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15752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15752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15752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15752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15752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15752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15752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15752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15752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15752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15752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15752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15752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15752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15752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15752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15752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15752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15752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15752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74962 h 3415752"/>
                                                                                                                                                                      <a:gd name="connsiteX39" fmla="*/ 542017 w 3451829"/>
                                                                                                                                                                      <a:gd name="connsiteY39" fmla="*/ 3387574 h 3415752"/>
                                                                                                                                                                      <a:gd name="connsiteX40" fmla="*/ 890360 w 3451829"/>
                                                                                                                                                                      <a:gd name="connsiteY40" fmla="*/ 3344031 h 3415752"/>
                                                                                                                                                                      <a:gd name="connsiteX41" fmla="*/ 1092654 w 3451829"/>
                                                                                                                                                                      <a:gd name="connsiteY41" fmla="*/ 3375780 h 3415752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415752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415752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415752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415752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415752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415752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415752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415752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415752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415752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415752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415752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415752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415752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415752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415752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415752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415752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415752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415752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415752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415752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14562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14562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14562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14562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14562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14562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14562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14562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14562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14562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14562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14562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14562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14562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14562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14562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14562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14562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14562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14562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14562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14562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14562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14562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14562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14562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14562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14562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14562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14562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14562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14562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14562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14562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14562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14562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14562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14562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414562"/>
                                                                                                                                                                      <a:gd name="connsiteX39" fmla="*/ 542017 w 3451829"/>
                                                                                                                                                                      <a:gd name="connsiteY39" fmla="*/ 3387574 h 3414562"/>
                                                                                                                                                                      <a:gd name="connsiteX40" fmla="*/ 890360 w 3451829"/>
                                                                                                                                                                      <a:gd name="connsiteY40" fmla="*/ 3344031 h 3414562"/>
                                                                                                                                                                      <a:gd name="connsiteX41" fmla="*/ 1092654 w 3451829"/>
                                                                                                                                                                      <a:gd name="connsiteY41" fmla="*/ 3375780 h 3414562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414562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414562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414562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414562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414562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414562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414562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414562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414562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414562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414562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414562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414562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414562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414562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414562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414562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414562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414562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414562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414562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414562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87309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87309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87309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87309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87309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87309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87309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87309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87309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87309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87309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87309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87309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87309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87309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87309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87309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87309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87309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87309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87309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87309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87309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87309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87309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87309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87309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87309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87309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87309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87309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87309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87309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87309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87309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87309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87309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87309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87309"/>
                                                                                                                                                                      <a:gd name="connsiteX39" fmla="*/ 620598 w 3451829"/>
                                                                                                                                                                      <a:gd name="connsiteY39" fmla="*/ 3116111 h 3387309"/>
                                                                                                                                                                      <a:gd name="connsiteX40" fmla="*/ 890360 w 3451829"/>
                                                                                                                                                                      <a:gd name="connsiteY40" fmla="*/ 3344031 h 3387309"/>
                                                                                                                                                                      <a:gd name="connsiteX41" fmla="*/ 1092654 w 3451829"/>
                                                                                                                                                                      <a:gd name="connsiteY41" fmla="*/ 3375780 h 3387309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387309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387309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387309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387309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387309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387309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387309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387309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387309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387309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387309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387309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387309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387309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387309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387309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387309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387309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387309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387309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387309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387309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00915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00915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00915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00915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00915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00915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00915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00915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00915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00915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00915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00915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00915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00915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00915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00915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00915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00915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00915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00915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00915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00915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00915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00915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00915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00915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00915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00915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00915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00915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00915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00915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00915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00915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00915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00915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00915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00915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400915"/>
                                                                                                                                                                      <a:gd name="connsiteX39" fmla="*/ 620598 w 3451829"/>
                                                                                                                                                                      <a:gd name="connsiteY39" fmla="*/ 3116111 h 3400915"/>
                                                                                                                                                                      <a:gd name="connsiteX40" fmla="*/ 916554 w 3451829"/>
                                                                                                                                                                      <a:gd name="connsiteY40" fmla="*/ 3148768 h 3400915"/>
                                                                                                                                                                      <a:gd name="connsiteX41" fmla="*/ 1092654 w 3451829"/>
                                                                                                                                                                      <a:gd name="connsiteY41" fmla="*/ 3375780 h 3400915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400915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400915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400915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400915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400915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400915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400915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400915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400915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400915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400915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400915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400915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400915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400915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400915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400915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400915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400915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400915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400915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400915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51306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51306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51306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51306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51306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51306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51306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51306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51306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51306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51306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51306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51306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51306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51306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51306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51306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51306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51306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51306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51306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51306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51306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51306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51306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51306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51306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51306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51306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51306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51306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51306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51306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51306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51306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51306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51306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51306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51306"/>
                                                                                                                                                                      <a:gd name="connsiteX39" fmla="*/ 620598 w 3451829"/>
                                                                                                                                                                      <a:gd name="connsiteY39" fmla="*/ 3116111 h 3351306"/>
                                                                                                                                                                      <a:gd name="connsiteX40" fmla="*/ 916554 w 3451829"/>
                                                                                                                                                                      <a:gd name="connsiteY40" fmla="*/ 3148768 h 3351306"/>
                                                                                                                                                                      <a:gd name="connsiteX41" fmla="*/ 1149804 w 3451829"/>
                                                                                                                                                                      <a:gd name="connsiteY41" fmla="*/ 3235286 h 3351306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351306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351306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351306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351306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351306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351306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351306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351306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351306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351306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351306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351306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351306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351306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351306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351306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351306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351306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351306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351306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351306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351306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51306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51306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51306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51306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51306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51306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51306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51306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51306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51306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51306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51306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51306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51306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51306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51306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51306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51306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51306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51306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51306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51306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51306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51306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51306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51306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51306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51306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51306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51306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51306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51306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51306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51306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51306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51306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51306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51306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51306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51306"/>
                                                                                                                                                                      <a:gd name="connsiteX40" fmla="*/ 916554 w 3451829"/>
                                                                                                                                                                      <a:gd name="connsiteY40" fmla="*/ 3148768 h 3351306"/>
                                                                                                                                                                      <a:gd name="connsiteX41" fmla="*/ 1149804 w 3451829"/>
                                                                                                                                                                      <a:gd name="connsiteY41" fmla="*/ 3235286 h 3351306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351306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351306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351306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351306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351306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351306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351306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351306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351306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351306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351306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351306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351306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351306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351306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351306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351306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351306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351306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351306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351306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351306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51306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51306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51306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51306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51306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51306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51306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51306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51306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51306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51306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51306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51306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51306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51306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51306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51306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51306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51306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51306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51306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51306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51306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51306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51306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51306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51306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51306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51306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51306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51306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51306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51306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51306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51306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51306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51306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51306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51306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51306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51306"/>
                                                                                                                                                                      <a:gd name="connsiteX41" fmla="*/ 1149804 w 3451829"/>
                                                                                                                                                                      <a:gd name="connsiteY41" fmla="*/ 3235286 h 3351306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351306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351306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351306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351306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351306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351306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351306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351306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351306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351306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351306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351306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351306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351306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351306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351306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351306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351306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351306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351306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351306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351306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57902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57902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57902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57902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57902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57902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57902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57902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57902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57902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57902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57902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57902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57902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57902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57902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57902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57902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57902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57902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57902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57902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57902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57902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57902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57902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57902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57902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57902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57902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57902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57902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57902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57902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57902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57902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57902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57902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57902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57902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57902"/>
                                                                                                                                                                      <a:gd name="connsiteX41" fmla="*/ 925966 w 3451829"/>
                                                                                                                                                                      <a:gd name="connsiteY41" fmla="*/ 2994780 h 3357902"/>
                                                                                                                                                                      <a:gd name="connsiteX42" fmla="*/ 1384754 w 3451829"/>
                                                                                                                                                                      <a:gd name="connsiteY42" fmla="*/ 3299580 h 3357902"/>
                                                                                                                                                                      <a:gd name="connsiteX43" fmla="*/ 1397454 w 3451829"/>
                                                                                                                                                                      <a:gd name="connsiteY43" fmla="*/ 2924931 h 3357902"/>
                                                                                                                                                                      <a:gd name="connsiteX44" fmla="*/ 1620610 w 3451829"/>
                                                                                                                                                                      <a:gd name="connsiteY44" fmla="*/ 2624667 h 3357902"/>
                                                                                                                                                                      <a:gd name="connsiteX45" fmla="*/ 1780267 w 3451829"/>
                                                                                                                                                                      <a:gd name="connsiteY45" fmla="*/ 2494038 h 3357902"/>
                                                                                                                                                                      <a:gd name="connsiteX46" fmla="*/ 1939924 w 3451829"/>
                                                                                                                                                                      <a:gd name="connsiteY46" fmla="*/ 2508552 h 3357902"/>
                                                                                                                                                                      <a:gd name="connsiteX47" fmla="*/ 2085067 w 3451829"/>
                                                                                                                                                                      <a:gd name="connsiteY47" fmla="*/ 2639181 h 3357902"/>
                                                                                                                                                                      <a:gd name="connsiteX48" fmla="*/ 2273753 w 3451829"/>
                                                                                                                                                                      <a:gd name="connsiteY48" fmla="*/ 2682724 h 3357902"/>
                                                                                                                                                                      <a:gd name="connsiteX49" fmla="*/ 2462439 w 3451829"/>
                                                                                                                                                                      <a:gd name="connsiteY49" fmla="*/ 2726267 h 3357902"/>
                                                                                                                                                                      <a:gd name="connsiteX50" fmla="*/ 3086553 w 3451829"/>
                                                                                                                                                                      <a:gd name="connsiteY50" fmla="*/ 2537581 h 3357902"/>
                                                                                                                                                                      <a:gd name="connsiteX51" fmla="*/ 3376839 w 3451829"/>
                                                                                                                                                                      <a:gd name="connsiteY51" fmla="*/ 1826381 h 3357902"/>
                                                                                                                                                                      <a:gd name="connsiteX52" fmla="*/ 3449410 w 3451829"/>
                                                                                                                                                                      <a:gd name="connsiteY52" fmla="*/ 1652210 h 3357902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608667 h 3357902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376438 h 3357902"/>
                                                                                                                                                                      <a:gd name="connsiteX55" fmla="*/ 3391353 w 3451829"/>
                                                                                                                                                                      <a:gd name="connsiteY55" fmla="*/ 1187752 h 3357902"/>
                                                                                                                                                                      <a:gd name="connsiteX56" fmla="*/ 3318782 w 3451829"/>
                                                                                                                                                                      <a:gd name="connsiteY56" fmla="*/ 970038 h 3357902"/>
                                                                                                                                                                      <a:gd name="connsiteX57" fmla="*/ 3173639 w 3451829"/>
                                                                                                                                                                      <a:gd name="connsiteY57" fmla="*/ 941010 h 3357902"/>
                                                                                                                                                                      <a:gd name="connsiteX58" fmla="*/ 3159124 w 3451829"/>
                                                                                                                                                                      <a:gd name="connsiteY58" fmla="*/ 737810 h 3357902"/>
                                                                                                                                                                      <a:gd name="connsiteX59" fmla="*/ 3144610 w 3451829"/>
                                                                                                                                                                      <a:gd name="connsiteY59" fmla="*/ 520095 h 3357902"/>
                                                                                                                                                                      <a:gd name="connsiteX60" fmla="*/ 3217182 w 3451829"/>
                                                                                                                                                                      <a:gd name="connsiteY60" fmla="*/ 316895 h 3357902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215295 h 3357902"/>
                                                                                                                                                                      <a:gd name="connsiteX62" fmla="*/ 3362324 w 3451829"/>
                                                                                                                                                                      <a:gd name="connsiteY62" fmla="*/ 113695 h 3357902"/>
                                                                                                                                                                      <a:gd name="connsiteX63" fmla="*/ 3246210 w 3451829"/>
                                                                                                                                                                      <a:gd name="connsiteY63" fmla="*/ 26610 h 3357902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85175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85175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85175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85175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85175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85175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85175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85175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85175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85175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85175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85175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85175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85175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85175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85175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85175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85175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85175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85175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85175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85175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85175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85175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85175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85175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85175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85175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85175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85175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85175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85175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85175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85175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85175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85175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85175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85175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85175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85175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85175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85175"/>
                                                                                                                                                                      <a:gd name="connsiteX42" fmla="*/ 925966 w 3451829"/>
                                                                                                                                                                      <a:gd name="connsiteY42" fmla="*/ 2994780 h 3385175"/>
                                                                                                                                                                      <a:gd name="connsiteX43" fmla="*/ 1384754 w 3451829"/>
                                                                                                                                                                      <a:gd name="connsiteY43" fmla="*/ 3299580 h 3385175"/>
                                                                                                                                                                      <a:gd name="connsiteX44" fmla="*/ 1397454 w 3451829"/>
                                                                                                                                                                      <a:gd name="connsiteY44" fmla="*/ 2924931 h 3385175"/>
                                                                                                                                                                      <a:gd name="connsiteX45" fmla="*/ 1620610 w 3451829"/>
                                                                                                                                                                      <a:gd name="connsiteY45" fmla="*/ 2624667 h 3385175"/>
                                                                                                                                                                      <a:gd name="connsiteX46" fmla="*/ 1780267 w 3451829"/>
                                                                                                                                                                      <a:gd name="connsiteY46" fmla="*/ 2494038 h 3385175"/>
                                                                                                                                                                      <a:gd name="connsiteX47" fmla="*/ 1939924 w 3451829"/>
                                                                                                                                                                      <a:gd name="connsiteY47" fmla="*/ 2508552 h 3385175"/>
                                                                                                                                                                      <a:gd name="connsiteX48" fmla="*/ 2085067 w 3451829"/>
                                                                                                                                                                      <a:gd name="connsiteY48" fmla="*/ 2639181 h 3385175"/>
                                                                                                                                                                      <a:gd name="connsiteX49" fmla="*/ 2273753 w 3451829"/>
                                                                                                                                                                      <a:gd name="connsiteY49" fmla="*/ 2682724 h 3385175"/>
                                                                                                                                                                      <a:gd name="connsiteX50" fmla="*/ 2462439 w 3451829"/>
                                                                                                                                                                      <a:gd name="connsiteY50" fmla="*/ 2726267 h 3385175"/>
                                                                                                                                                                      <a:gd name="connsiteX51" fmla="*/ 3086553 w 3451829"/>
                                                                                                                                                                      <a:gd name="connsiteY51" fmla="*/ 2537581 h 3385175"/>
                                                                                                                                                                      <a:gd name="connsiteX52" fmla="*/ 3376839 w 3451829"/>
                                                                                                                                                                      <a:gd name="connsiteY52" fmla="*/ 1826381 h 3385175"/>
                                                                                                                                                                      <a:gd name="connsiteX53" fmla="*/ 3449410 w 3451829"/>
                                                                                                                                                                      <a:gd name="connsiteY53" fmla="*/ 1652210 h 3385175"/>
                                                                                                                                                                      <a:gd name="connsiteX54" fmla="*/ 3376839 w 3451829"/>
                                                                                                                                                                      <a:gd name="connsiteY54" fmla="*/ 1608667 h 3385175"/>
                                                                                                                                                                      <a:gd name="connsiteX55" fmla="*/ 3449410 w 3451829"/>
                                                                                                                                                                      <a:gd name="connsiteY55" fmla="*/ 1376438 h 3385175"/>
                                                                                                                                                                      <a:gd name="connsiteX56" fmla="*/ 3391353 w 3451829"/>
                                                                                                                                                                      <a:gd name="connsiteY56" fmla="*/ 1187752 h 3385175"/>
                                                                                                                                                                      <a:gd name="connsiteX57" fmla="*/ 3318782 w 3451829"/>
                                                                                                                                                                      <a:gd name="connsiteY57" fmla="*/ 970038 h 3385175"/>
                                                                                                                                                                      <a:gd name="connsiteX58" fmla="*/ 3173639 w 3451829"/>
                                                                                                                                                                      <a:gd name="connsiteY58" fmla="*/ 941010 h 3385175"/>
                                                                                                                                                                      <a:gd name="connsiteX59" fmla="*/ 3159124 w 3451829"/>
                                                                                                                                                                      <a:gd name="connsiteY59" fmla="*/ 737810 h 3385175"/>
                                                                                                                                                                      <a:gd name="connsiteX60" fmla="*/ 3144610 w 3451829"/>
                                                                                                                                                                      <a:gd name="connsiteY60" fmla="*/ 520095 h 3385175"/>
                                                                                                                                                                      <a:gd name="connsiteX61" fmla="*/ 3217182 w 3451829"/>
                                                                                                                                                                      <a:gd name="connsiteY61" fmla="*/ 316895 h 3385175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215295 h 3385175"/>
                                                                                                                                                                      <a:gd name="connsiteX63" fmla="*/ 3362324 w 3451829"/>
                                                                                                                                                                      <a:gd name="connsiteY63" fmla="*/ 113695 h 3385175"/>
                                                                                                                                                                      <a:gd name="connsiteX64" fmla="*/ 3246210 w 3451829"/>
                                                                                                                                                                      <a:gd name="connsiteY64" fmla="*/ 26610 h 3385175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71681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71681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71681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71681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71681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71681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71681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71681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71681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71681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71681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71681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71681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71681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71681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71681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71681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71681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71681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71681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71681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71681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71681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71681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71681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71681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71681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71681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71681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71681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71681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71681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71681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71681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71681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71681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71681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71681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71681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71681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71681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71681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71681"/>
                                                                                                                                                                      <a:gd name="connsiteX43" fmla="*/ 925966 w 3451829"/>
                                                                                                                                                                      <a:gd name="connsiteY43" fmla="*/ 2994780 h 3371681"/>
                                                                                                                                                                      <a:gd name="connsiteX44" fmla="*/ 1384754 w 3451829"/>
                                                                                                                                                                      <a:gd name="connsiteY44" fmla="*/ 3299580 h 3371681"/>
                                                                                                                                                                      <a:gd name="connsiteX45" fmla="*/ 1397454 w 3451829"/>
                                                                                                                                                                      <a:gd name="connsiteY45" fmla="*/ 2924931 h 3371681"/>
                                                                                                                                                                      <a:gd name="connsiteX46" fmla="*/ 1620610 w 3451829"/>
                                                                                                                                                                      <a:gd name="connsiteY46" fmla="*/ 2624667 h 3371681"/>
                                                                                                                                                                      <a:gd name="connsiteX47" fmla="*/ 1780267 w 3451829"/>
                                                                                                                                                                      <a:gd name="connsiteY47" fmla="*/ 2494038 h 3371681"/>
                                                                                                                                                                      <a:gd name="connsiteX48" fmla="*/ 1939924 w 3451829"/>
                                                                                                                                                                      <a:gd name="connsiteY48" fmla="*/ 2508552 h 3371681"/>
                                                                                                                                                                      <a:gd name="connsiteX49" fmla="*/ 2085067 w 3451829"/>
                                                                                                                                                                      <a:gd name="connsiteY49" fmla="*/ 2639181 h 3371681"/>
                                                                                                                                                                      <a:gd name="connsiteX50" fmla="*/ 2273753 w 3451829"/>
                                                                                                                                                                      <a:gd name="connsiteY50" fmla="*/ 2682724 h 3371681"/>
                                                                                                                                                                      <a:gd name="connsiteX51" fmla="*/ 2462439 w 3451829"/>
                                                                                                                                                                      <a:gd name="connsiteY51" fmla="*/ 2726267 h 3371681"/>
                                                                                                                                                                      <a:gd name="connsiteX52" fmla="*/ 3086553 w 3451829"/>
                                                                                                                                                                      <a:gd name="connsiteY52" fmla="*/ 2537581 h 3371681"/>
                                                                                                                                                                      <a:gd name="connsiteX53" fmla="*/ 3376839 w 3451829"/>
                                                                                                                                                                      <a:gd name="connsiteY53" fmla="*/ 1826381 h 3371681"/>
                                                                                                                                                                      <a:gd name="connsiteX54" fmla="*/ 3449410 w 3451829"/>
                                                                                                                                                                      <a:gd name="connsiteY54" fmla="*/ 1652210 h 3371681"/>
                                                                                                                                                                      <a:gd name="connsiteX55" fmla="*/ 3376839 w 3451829"/>
                                                                                                                                                                      <a:gd name="connsiteY55" fmla="*/ 1608667 h 3371681"/>
                                                                                                                                                                      <a:gd name="connsiteX56" fmla="*/ 3449410 w 3451829"/>
                                                                                                                                                                      <a:gd name="connsiteY56" fmla="*/ 1376438 h 3371681"/>
                                                                                                                                                                      <a:gd name="connsiteX57" fmla="*/ 3391353 w 3451829"/>
                                                                                                                                                                      <a:gd name="connsiteY57" fmla="*/ 1187752 h 3371681"/>
                                                                                                                                                                      <a:gd name="connsiteX58" fmla="*/ 3318782 w 3451829"/>
                                                                                                                                                                      <a:gd name="connsiteY58" fmla="*/ 970038 h 3371681"/>
                                                                                                                                                                      <a:gd name="connsiteX59" fmla="*/ 3173639 w 3451829"/>
                                                                                                                                                                      <a:gd name="connsiteY59" fmla="*/ 941010 h 3371681"/>
                                                                                                                                                                      <a:gd name="connsiteX60" fmla="*/ 3159124 w 3451829"/>
                                                                                                                                                                      <a:gd name="connsiteY60" fmla="*/ 737810 h 3371681"/>
                                                                                                                                                                      <a:gd name="connsiteX61" fmla="*/ 3144610 w 3451829"/>
                                                                                                                                                                      <a:gd name="connsiteY61" fmla="*/ 520095 h 3371681"/>
                                                                                                                                                                      <a:gd name="connsiteX62" fmla="*/ 3217182 w 3451829"/>
                                                                                                                                                                      <a:gd name="connsiteY62" fmla="*/ 316895 h 3371681"/>
                                                                                                                                                                      <a:gd name="connsiteX63" fmla="*/ 3318782 w 3451829"/>
                                                                                                                                                                      <a:gd name="connsiteY63" fmla="*/ 215295 h 3371681"/>
                                                                                                                                                                      <a:gd name="connsiteX64" fmla="*/ 3362324 w 3451829"/>
                                                                                                                                                                      <a:gd name="connsiteY64" fmla="*/ 113695 h 3371681"/>
                                                                                                                                                                      <a:gd name="connsiteX65" fmla="*/ 3246210 w 3451829"/>
                                                                                                                                                                      <a:gd name="connsiteY65" fmla="*/ 26610 h 3371681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42709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42709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42709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42709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42709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42709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42709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42709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42709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42709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42709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42709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42709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42709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42709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42709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42709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42709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42709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42709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42709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42709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42709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42709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42709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42709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42709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42709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42709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42709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42709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42709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42709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42709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42709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42709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42709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42709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42709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42709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42709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42709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42709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42709"/>
                                                                                                                                                                      <a:gd name="connsiteX44" fmla="*/ 925966 w 3451829"/>
                                                                                                                                                                      <a:gd name="connsiteY44" fmla="*/ 2994780 h 3342709"/>
                                                                                                                                                                      <a:gd name="connsiteX45" fmla="*/ 1384754 w 3451829"/>
                                                                                                                                                                      <a:gd name="connsiteY45" fmla="*/ 3299580 h 3342709"/>
                                                                                                                                                                      <a:gd name="connsiteX46" fmla="*/ 1397454 w 3451829"/>
                                                                                                                                                                      <a:gd name="connsiteY46" fmla="*/ 2924931 h 3342709"/>
                                                                                                                                                                      <a:gd name="connsiteX47" fmla="*/ 1620610 w 3451829"/>
                                                                                                                                                                      <a:gd name="connsiteY47" fmla="*/ 2624667 h 3342709"/>
                                                                                                                                                                      <a:gd name="connsiteX48" fmla="*/ 1780267 w 3451829"/>
                                                                                                                                                                      <a:gd name="connsiteY48" fmla="*/ 2494038 h 3342709"/>
                                                                                                                                                                      <a:gd name="connsiteX49" fmla="*/ 1939924 w 3451829"/>
                                                                                                                                                                      <a:gd name="connsiteY49" fmla="*/ 2508552 h 3342709"/>
                                                                                                                                                                      <a:gd name="connsiteX50" fmla="*/ 2085067 w 3451829"/>
                                                                                                                                                                      <a:gd name="connsiteY50" fmla="*/ 2639181 h 3342709"/>
                                                                                                                                                                      <a:gd name="connsiteX51" fmla="*/ 2273753 w 3451829"/>
                                                                                                                                                                      <a:gd name="connsiteY51" fmla="*/ 2682724 h 3342709"/>
                                                                                                                                                                      <a:gd name="connsiteX52" fmla="*/ 2462439 w 3451829"/>
                                                                                                                                                                      <a:gd name="connsiteY52" fmla="*/ 2726267 h 3342709"/>
                                                                                                                                                                      <a:gd name="connsiteX53" fmla="*/ 3086553 w 3451829"/>
                                                                                                                                                                      <a:gd name="connsiteY53" fmla="*/ 2537581 h 3342709"/>
                                                                                                                                                                      <a:gd name="connsiteX54" fmla="*/ 3376839 w 3451829"/>
                                                                                                                                                                      <a:gd name="connsiteY54" fmla="*/ 1826381 h 3342709"/>
                                                                                                                                                                      <a:gd name="connsiteX55" fmla="*/ 3449410 w 3451829"/>
                                                                                                                                                                      <a:gd name="connsiteY55" fmla="*/ 1652210 h 3342709"/>
                                                                                                                                                                      <a:gd name="connsiteX56" fmla="*/ 3376839 w 3451829"/>
                                                                                                                                                                      <a:gd name="connsiteY56" fmla="*/ 1608667 h 3342709"/>
                                                                                                                                                                      <a:gd name="connsiteX57" fmla="*/ 3449410 w 3451829"/>
                                                                                                                                                                      <a:gd name="connsiteY57" fmla="*/ 1376438 h 3342709"/>
                                                                                                                                                                      <a:gd name="connsiteX58" fmla="*/ 3391353 w 3451829"/>
                                                                                                                                                                      <a:gd name="connsiteY58" fmla="*/ 1187752 h 3342709"/>
                                                                                                                                                                      <a:gd name="connsiteX59" fmla="*/ 3318782 w 3451829"/>
                                                                                                                                                                      <a:gd name="connsiteY59" fmla="*/ 970038 h 3342709"/>
                                                                                                                                                                      <a:gd name="connsiteX60" fmla="*/ 3173639 w 3451829"/>
                                                                                                                                                                      <a:gd name="connsiteY60" fmla="*/ 941010 h 3342709"/>
                                                                                                                                                                      <a:gd name="connsiteX61" fmla="*/ 3159124 w 3451829"/>
                                                                                                                                                                      <a:gd name="connsiteY61" fmla="*/ 737810 h 3342709"/>
                                                                                                                                                                      <a:gd name="connsiteX62" fmla="*/ 3144610 w 3451829"/>
                                                                                                                                                                      <a:gd name="connsiteY62" fmla="*/ 520095 h 3342709"/>
                                                                                                                                                                      <a:gd name="connsiteX63" fmla="*/ 3217182 w 3451829"/>
                                                                                                                                                                      <a:gd name="connsiteY63" fmla="*/ 316895 h 3342709"/>
                                                                                                                                                                      <a:gd name="connsiteX64" fmla="*/ 3318782 w 3451829"/>
                                                                                                                                                                      <a:gd name="connsiteY64" fmla="*/ 215295 h 3342709"/>
                                                                                                                                                                      <a:gd name="connsiteX65" fmla="*/ 3362324 w 3451829"/>
                                                                                                                                                                      <a:gd name="connsiteY65" fmla="*/ 113695 h 3342709"/>
                                                                                                                                                                      <a:gd name="connsiteX66" fmla="*/ 3246210 w 3451829"/>
                                                                                                                                                                      <a:gd name="connsiteY66" fmla="*/ 26610 h 3342709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25966 w 3451829"/>
                                                                                                                                                                      <a:gd name="connsiteY45" fmla="*/ 2994780 h 3332523"/>
                                                                                                                                                                      <a:gd name="connsiteX46" fmla="*/ 1384754 w 3451829"/>
                                                                                                                                                                      <a:gd name="connsiteY46" fmla="*/ 3299580 h 3332523"/>
                                                                                                                                                                      <a:gd name="connsiteX47" fmla="*/ 1397454 w 3451829"/>
                                                                                                                                                                      <a:gd name="connsiteY47" fmla="*/ 2924931 h 3332523"/>
                                                                                                                                                                      <a:gd name="connsiteX48" fmla="*/ 1620610 w 3451829"/>
                                                                                                                                                                      <a:gd name="connsiteY48" fmla="*/ 2624667 h 3332523"/>
                                                                                                                                                                      <a:gd name="connsiteX49" fmla="*/ 1780267 w 3451829"/>
                                                                                                                                                                      <a:gd name="connsiteY49" fmla="*/ 2494038 h 3332523"/>
                                                                                                                                                                      <a:gd name="connsiteX50" fmla="*/ 1939924 w 3451829"/>
                                                                                                                                                                      <a:gd name="connsiteY50" fmla="*/ 2508552 h 3332523"/>
                                                                                                                                                                      <a:gd name="connsiteX51" fmla="*/ 2085067 w 3451829"/>
                                                                                                                                                                      <a:gd name="connsiteY51" fmla="*/ 2639181 h 3332523"/>
                                                                                                                                                                      <a:gd name="connsiteX52" fmla="*/ 2273753 w 3451829"/>
                                                                                                                                                                      <a:gd name="connsiteY52" fmla="*/ 2682724 h 3332523"/>
                                                                                                                                                                      <a:gd name="connsiteX53" fmla="*/ 2462439 w 3451829"/>
                                                                                                                                                                      <a:gd name="connsiteY53" fmla="*/ 2726267 h 3332523"/>
                                                                                                                                                                      <a:gd name="connsiteX54" fmla="*/ 3086553 w 3451829"/>
                                                                                                                                                                      <a:gd name="connsiteY54" fmla="*/ 2537581 h 3332523"/>
                                                                                                                                                                      <a:gd name="connsiteX55" fmla="*/ 3376839 w 3451829"/>
                                                                                                                                                                      <a:gd name="connsiteY55" fmla="*/ 1826381 h 3332523"/>
                                                                                                                                                                      <a:gd name="connsiteX56" fmla="*/ 3449410 w 3451829"/>
                                                                                                                                                                      <a:gd name="connsiteY56" fmla="*/ 1652210 h 3332523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608667 h 3332523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376438 h 3332523"/>
                                                                                                                                                                      <a:gd name="connsiteX59" fmla="*/ 3391353 w 3451829"/>
                                                                                                                                                                      <a:gd name="connsiteY59" fmla="*/ 1187752 h 3332523"/>
                                                                                                                                                                      <a:gd name="connsiteX60" fmla="*/ 3318782 w 3451829"/>
                                                                                                                                                                      <a:gd name="connsiteY60" fmla="*/ 970038 h 3332523"/>
                                                                                                                                                                      <a:gd name="connsiteX61" fmla="*/ 3173639 w 3451829"/>
                                                                                                                                                                      <a:gd name="connsiteY61" fmla="*/ 941010 h 3332523"/>
                                                                                                                                                                      <a:gd name="connsiteX62" fmla="*/ 3159124 w 3451829"/>
                                                                                                                                                                      <a:gd name="connsiteY62" fmla="*/ 737810 h 3332523"/>
                                                                                                                                                                      <a:gd name="connsiteX63" fmla="*/ 3144610 w 3451829"/>
                                                                                                                                                                      <a:gd name="connsiteY63" fmla="*/ 520095 h 3332523"/>
                                                                                                                                                                      <a:gd name="connsiteX64" fmla="*/ 3217182 w 3451829"/>
                                                                                                                                                                      <a:gd name="connsiteY64" fmla="*/ 316895 h 3332523"/>
                                                                                                                                                                      <a:gd name="connsiteX65" fmla="*/ 3318782 w 3451829"/>
                                                                                                                                                                      <a:gd name="connsiteY65" fmla="*/ 215295 h 3332523"/>
                                                                                                                                                                      <a:gd name="connsiteX66" fmla="*/ 3362324 w 3451829"/>
                                                                                                                                                                      <a:gd name="connsiteY66" fmla="*/ 113695 h 3332523"/>
                                                                                                                                                                      <a:gd name="connsiteX67" fmla="*/ 3246210 w 3451829"/>
                                                                                                                                                                      <a:gd name="connsiteY67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1073603 w 3451829"/>
                                                                                                                                                                      <a:gd name="connsiteY45" fmla="*/ 2954299 h 3332523"/>
                                                                                                                                                                      <a:gd name="connsiteX46" fmla="*/ 1384754 w 3451829"/>
                                                                                                                                                                      <a:gd name="connsiteY46" fmla="*/ 3299580 h 3332523"/>
                                                                                                                                                                      <a:gd name="connsiteX47" fmla="*/ 1397454 w 3451829"/>
                                                                                                                                                                      <a:gd name="connsiteY47" fmla="*/ 2924931 h 3332523"/>
                                                                                                                                                                      <a:gd name="connsiteX48" fmla="*/ 1620610 w 3451829"/>
                                                                                                                                                                      <a:gd name="connsiteY48" fmla="*/ 2624667 h 3332523"/>
                                                                                                                                                                      <a:gd name="connsiteX49" fmla="*/ 1780267 w 3451829"/>
                                                                                                                                                                      <a:gd name="connsiteY49" fmla="*/ 2494038 h 3332523"/>
                                                                                                                                                                      <a:gd name="connsiteX50" fmla="*/ 1939924 w 3451829"/>
                                                                                                                                                                      <a:gd name="connsiteY50" fmla="*/ 2508552 h 3332523"/>
                                                                                                                                                                      <a:gd name="connsiteX51" fmla="*/ 2085067 w 3451829"/>
                                                                                                                                                                      <a:gd name="connsiteY51" fmla="*/ 2639181 h 3332523"/>
                                                                                                                                                                      <a:gd name="connsiteX52" fmla="*/ 2273753 w 3451829"/>
                                                                                                                                                                      <a:gd name="connsiteY52" fmla="*/ 2682724 h 3332523"/>
                                                                                                                                                                      <a:gd name="connsiteX53" fmla="*/ 2462439 w 3451829"/>
                                                                                                                                                                      <a:gd name="connsiteY53" fmla="*/ 2726267 h 3332523"/>
                                                                                                                                                                      <a:gd name="connsiteX54" fmla="*/ 3086553 w 3451829"/>
                                                                                                                                                                      <a:gd name="connsiteY54" fmla="*/ 2537581 h 3332523"/>
                                                                                                                                                                      <a:gd name="connsiteX55" fmla="*/ 3376839 w 3451829"/>
                                                                                                                                                                      <a:gd name="connsiteY55" fmla="*/ 1826381 h 3332523"/>
                                                                                                                                                                      <a:gd name="connsiteX56" fmla="*/ 3449410 w 3451829"/>
                                                                                                                                                                      <a:gd name="connsiteY56" fmla="*/ 1652210 h 3332523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608667 h 3332523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376438 h 3332523"/>
                                                                                                                                                                      <a:gd name="connsiteX59" fmla="*/ 3391353 w 3451829"/>
                                                                                                                                                                      <a:gd name="connsiteY59" fmla="*/ 1187752 h 3332523"/>
                                                                                                                                                                      <a:gd name="connsiteX60" fmla="*/ 3318782 w 3451829"/>
                                                                                                                                                                      <a:gd name="connsiteY60" fmla="*/ 970038 h 3332523"/>
                                                                                                                                                                      <a:gd name="connsiteX61" fmla="*/ 3173639 w 3451829"/>
                                                                                                                                                                      <a:gd name="connsiteY61" fmla="*/ 941010 h 3332523"/>
                                                                                                                                                                      <a:gd name="connsiteX62" fmla="*/ 3159124 w 3451829"/>
                                                                                                                                                                      <a:gd name="connsiteY62" fmla="*/ 737810 h 3332523"/>
                                                                                                                                                                      <a:gd name="connsiteX63" fmla="*/ 3144610 w 3451829"/>
                                                                                                                                                                      <a:gd name="connsiteY63" fmla="*/ 520095 h 3332523"/>
                                                                                                                                                                      <a:gd name="connsiteX64" fmla="*/ 3217182 w 3451829"/>
                                                                                                                                                                      <a:gd name="connsiteY64" fmla="*/ 316895 h 3332523"/>
                                                                                                                                                                      <a:gd name="connsiteX65" fmla="*/ 3318782 w 3451829"/>
                                                                                                                                                                      <a:gd name="connsiteY65" fmla="*/ 215295 h 3332523"/>
                                                                                                                                                                      <a:gd name="connsiteX66" fmla="*/ 3362324 w 3451829"/>
                                                                                                                                                                      <a:gd name="connsiteY66" fmla="*/ 113695 h 3332523"/>
                                                                                                                                                                      <a:gd name="connsiteX67" fmla="*/ 3246210 w 3451829"/>
                                                                                                                                                                      <a:gd name="connsiteY67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40328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40328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40328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40328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40328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40328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40328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40328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40328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40328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40328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40328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40328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40328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40328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40328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40328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40328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40328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40328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40328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40328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40328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40328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40328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40328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40328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40328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40328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40328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40328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40328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40328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40328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40328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40328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40328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40328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40328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40328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40328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40328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40328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40328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40328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40328"/>
                                                                                                                                                                      <a:gd name="connsiteX46" fmla="*/ 1073603 w 3451829"/>
                                                                                                                                                                      <a:gd name="connsiteY46" fmla="*/ 2954299 h 3340328"/>
                                                                                                                                                                      <a:gd name="connsiteX47" fmla="*/ 1384754 w 3451829"/>
                                                                                                                                                                      <a:gd name="connsiteY47" fmla="*/ 3299580 h 3340328"/>
                                                                                                                                                                      <a:gd name="connsiteX48" fmla="*/ 1397454 w 3451829"/>
                                                                                                                                                                      <a:gd name="connsiteY48" fmla="*/ 2924931 h 3340328"/>
                                                                                                                                                                      <a:gd name="connsiteX49" fmla="*/ 1620610 w 3451829"/>
                                                                                                                                                                      <a:gd name="connsiteY49" fmla="*/ 2624667 h 3340328"/>
                                                                                                                                                                      <a:gd name="connsiteX50" fmla="*/ 1780267 w 3451829"/>
                                                                                                                                                                      <a:gd name="connsiteY50" fmla="*/ 2494038 h 3340328"/>
                                                                                                                                                                      <a:gd name="connsiteX51" fmla="*/ 1939924 w 3451829"/>
                                                                                                                                                                      <a:gd name="connsiteY51" fmla="*/ 2508552 h 3340328"/>
                                                                                                                                                                      <a:gd name="connsiteX52" fmla="*/ 2085067 w 3451829"/>
                                                                                                                                                                      <a:gd name="connsiteY52" fmla="*/ 2639181 h 3340328"/>
                                                                                                                                                                      <a:gd name="connsiteX53" fmla="*/ 2273753 w 3451829"/>
                                                                                                                                                                      <a:gd name="connsiteY53" fmla="*/ 2682724 h 3340328"/>
                                                                                                                                                                      <a:gd name="connsiteX54" fmla="*/ 2462439 w 3451829"/>
                                                                                                                                                                      <a:gd name="connsiteY54" fmla="*/ 2726267 h 3340328"/>
                                                                                                                                                                      <a:gd name="connsiteX55" fmla="*/ 3086553 w 3451829"/>
                                                                                                                                                                      <a:gd name="connsiteY55" fmla="*/ 2537581 h 3340328"/>
                                                                                                                                                                      <a:gd name="connsiteX56" fmla="*/ 3376839 w 3451829"/>
                                                                                                                                                                      <a:gd name="connsiteY56" fmla="*/ 1826381 h 3340328"/>
                                                                                                                                                                      <a:gd name="connsiteX57" fmla="*/ 3449410 w 3451829"/>
                                                                                                                                                                      <a:gd name="connsiteY57" fmla="*/ 1652210 h 3340328"/>
                                                                                                                                                                      <a:gd name="connsiteX58" fmla="*/ 3376839 w 3451829"/>
                                                                                                                                                                      <a:gd name="connsiteY58" fmla="*/ 1608667 h 3340328"/>
                                                                                                                                                                      <a:gd name="connsiteX59" fmla="*/ 3449410 w 3451829"/>
                                                                                                                                                                      <a:gd name="connsiteY59" fmla="*/ 1376438 h 3340328"/>
                                                                                                                                                                      <a:gd name="connsiteX60" fmla="*/ 3391353 w 3451829"/>
                                                                                                                                                                      <a:gd name="connsiteY60" fmla="*/ 1187752 h 3340328"/>
                                                                                                                                                                      <a:gd name="connsiteX61" fmla="*/ 3318782 w 3451829"/>
                                                                                                                                                                      <a:gd name="connsiteY61" fmla="*/ 970038 h 3340328"/>
                                                                                                                                                                      <a:gd name="connsiteX62" fmla="*/ 3173639 w 3451829"/>
                                                                                                                                                                      <a:gd name="connsiteY62" fmla="*/ 941010 h 3340328"/>
                                                                                                                                                                      <a:gd name="connsiteX63" fmla="*/ 3159124 w 3451829"/>
                                                                                                                                                                      <a:gd name="connsiteY63" fmla="*/ 737810 h 3340328"/>
                                                                                                                                                                      <a:gd name="connsiteX64" fmla="*/ 3144610 w 3451829"/>
                                                                                                                                                                      <a:gd name="connsiteY64" fmla="*/ 520095 h 3340328"/>
                                                                                                                                                                      <a:gd name="connsiteX65" fmla="*/ 3217182 w 3451829"/>
                                                                                                                                                                      <a:gd name="connsiteY65" fmla="*/ 316895 h 3340328"/>
                                                                                                                                                                      <a:gd name="connsiteX66" fmla="*/ 3318782 w 3451829"/>
                                                                                                                                                                      <a:gd name="connsiteY66" fmla="*/ 215295 h 3340328"/>
                                                                                                                                                                      <a:gd name="connsiteX67" fmla="*/ 3362324 w 3451829"/>
                                                                                                                                                                      <a:gd name="connsiteY67" fmla="*/ 113695 h 3340328"/>
                                                                                                                                                                      <a:gd name="connsiteX68" fmla="*/ 3246210 w 3451829"/>
                                                                                                                                                                      <a:gd name="connsiteY68" fmla="*/ 26610 h 3340328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66124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66124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66124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66124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66124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66124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66124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66124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66124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66124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66124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66124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66124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66124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66124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66124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66124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66124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66124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66124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66124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66124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66124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66124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66124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66124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66124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66124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66124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66124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66124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66124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66124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66124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66124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66124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66124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66124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66124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66124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66124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66124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66124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66124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66124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66124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66124"/>
                                                                                                                                                                      <a:gd name="connsiteX47" fmla="*/ 1073603 w 3451829"/>
                                                                                                                                                                      <a:gd name="connsiteY47" fmla="*/ 2954299 h 3366124"/>
                                                                                                                                                                      <a:gd name="connsiteX48" fmla="*/ 1384754 w 3451829"/>
                                                                                                                                                                      <a:gd name="connsiteY48" fmla="*/ 3299580 h 3366124"/>
                                                                                                                                                                      <a:gd name="connsiteX49" fmla="*/ 1397454 w 3451829"/>
                                                                                                                                                                      <a:gd name="connsiteY49" fmla="*/ 2924931 h 3366124"/>
                                                                                                                                                                      <a:gd name="connsiteX50" fmla="*/ 1620610 w 3451829"/>
                                                                                                                                                                      <a:gd name="connsiteY50" fmla="*/ 2624667 h 3366124"/>
                                                                                                                                                                      <a:gd name="connsiteX51" fmla="*/ 1780267 w 3451829"/>
                                                                                                                                                                      <a:gd name="connsiteY51" fmla="*/ 2494038 h 3366124"/>
                                                                                                                                                                      <a:gd name="connsiteX52" fmla="*/ 1939924 w 3451829"/>
                                                                                                                                                                      <a:gd name="connsiteY52" fmla="*/ 2508552 h 3366124"/>
                                                                                                                                                                      <a:gd name="connsiteX53" fmla="*/ 2085067 w 3451829"/>
                                                                                                                                                                      <a:gd name="connsiteY53" fmla="*/ 2639181 h 3366124"/>
                                                                                                                                                                      <a:gd name="connsiteX54" fmla="*/ 2273753 w 3451829"/>
                                                                                                                                                                      <a:gd name="connsiteY54" fmla="*/ 2682724 h 3366124"/>
                                                                                                                                                                      <a:gd name="connsiteX55" fmla="*/ 2462439 w 3451829"/>
                                                                                                                                                                      <a:gd name="connsiteY55" fmla="*/ 2726267 h 3366124"/>
                                                                                                                                                                      <a:gd name="connsiteX56" fmla="*/ 3086553 w 3451829"/>
                                                                                                                                                                      <a:gd name="connsiteY56" fmla="*/ 2537581 h 3366124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826381 h 3366124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652210 h 3366124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608667 h 3366124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376438 h 3366124"/>
                                                                                                                                                                      <a:gd name="connsiteX61" fmla="*/ 3391353 w 3451829"/>
                                                                                                                                                                      <a:gd name="connsiteY61" fmla="*/ 1187752 h 3366124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970038 h 3366124"/>
                                                                                                                                                                      <a:gd name="connsiteX63" fmla="*/ 3173639 w 3451829"/>
                                                                                                                                                                      <a:gd name="connsiteY63" fmla="*/ 941010 h 3366124"/>
                                                                                                                                                                      <a:gd name="connsiteX64" fmla="*/ 3159124 w 3451829"/>
                                                                                                                                                                      <a:gd name="connsiteY64" fmla="*/ 737810 h 3366124"/>
                                                                                                                                                                      <a:gd name="connsiteX65" fmla="*/ 3144610 w 3451829"/>
                                                                                                                                                                      <a:gd name="connsiteY65" fmla="*/ 520095 h 3366124"/>
                                                                                                                                                                      <a:gd name="connsiteX66" fmla="*/ 3217182 w 3451829"/>
                                                                                                                                                                      <a:gd name="connsiteY66" fmla="*/ 316895 h 3366124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215295 h 3366124"/>
                                                                                                                                                                      <a:gd name="connsiteX68" fmla="*/ 3362324 w 3451829"/>
                                                                                                                                                                      <a:gd name="connsiteY68" fmla="*/ 113695 h 3366124"/>
                                                                                                                                                                      <a:gd name="connsiteX69" fmla="*/ 3246210 w 3451829"/>
                                                                                                                                                                      <a:gd name="connsiteY69" fmla="*/ 26610 h 3366124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66124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66124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66124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66124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66124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66124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66124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66124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66124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66124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66124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66124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66124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66124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66124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66124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66124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66124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66124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66124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66124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66124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66124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66124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66124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66124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66124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66124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66124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66124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66124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66124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66124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66124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66124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66124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66124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66124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66124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66124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66124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66124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66124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66124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66124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66124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66124"/>
                                                                                                                                                                      <a:gd name="connsiteX47" fmla="*/ 1073603 w 3451829"/>
                                                                                                                                                                      <a:gd name="connsiteY47" fmla="*/ 2954299 h 3366124"/>
                                                                                                                                                                      <a:gd name="connsiteX48" fmla="*/ 1244260 w 3451829"/>
                                                                                                                                                                      <a:gd name="connsiteY48" fmla="*/ 2780467 h 3366124"/>
                                                                                                                                                                      <a:gd name="connsiteX49" fmla="*/ 1397454 w 3451829"/>
                                                                                                                                                                      <a:gd name="connsiteY49" fmla="*/ 2924931 h 3366124"/>
                                                                                                                                                                      <a:gd name="connsiteX50" fmla="*/ 1620610 w 3451829"/>
                                                                                                                                                                      <a:gd name="connsiteY50" fmla="*/ 2624667 h 3366124"/>
                                                                                                                                                                      <a:gd name="connsiteX51" fmla="*/ 1780267 w 3451829"/>
                                                                                                                                                                      <a:gd name="connsiteY51" fmla="*/ 2494038 h 3366124"/>
                                                                                                                                                                      <a:gd name="connsiteX52" fmla="*/ 1939924 w 3451829"/>
                                                                                                                                                                      <a:gd name="connsiteY52" fmla="*/ 2508552 h 3366124"/>
                                                                                                                                                                      <a:gd name="connsiteX53" fmla="*/ 2085067 w 3451829"/>
                                                                                                                                                                      <a:gd name="connsiteY53" fmla="*/ 2639181 h 3366124"/>
                                                                                                                                                                      <a:gd name="connsiteX54" fmla="*/ 2273753 w 3451829"/>
                                                                                                                                                                      <a:gd name="connsiteY54" fmla="*/ 2682724 h 3366124"/>
                                                                                                                                                                      <a:gd name="connsiteX55" fmla="*/ 2462439 w 3451829"/>
                                                                                                                                                                      <a:gd name="connsiteY55" fmla="*/ 2726267 h 3366124"/>
                                                                                                                                                                      <a:gd name="connsiteX56" fmla="*/ 3086553 w 3451829"/>
                                                                                                                                                                      <a:gd name="connsiteY56" fmla="*/ 2537581 h 3366124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826381 h 3366124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652210 h 3366124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608667 h 3366124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376438 h 3366124"/>
                                                                                                                                                                      <a:gd name="connsiteX61" fmla="*/ 3391353 w 3451829"/>
                                                                                                                                                                      <a:gd name="connsiteY61" fmla="*/ 1187752 h 3366124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970038 h 3366124"/>
                                                                                                                                                                      <a:gd name="connsiteX63" fmla="*/ 3173639 w 3451829"/>
                                                                                                                                                                      <a:gd name="connsiteY63" fmla="*/ 941010 h 3366124"/>
                                                                                                                                                                      <a:gd name="connsiteX64" fmla="*/ 3159124 w 3451829"/>
                                                                                                                                                                      <a:gd name="connsiteY64" fmla="*/ 737810 h 3366124"/>
                                                                                                                                                                      <a:gd name="connsiteX65" fmla="*/ 3144610 w 3451829"/>
                                                                                                                                                                      <a:gd name="connsiteY65" fmla="*/ 520095 h 3366124"/>
                                                                                                                                                                      <a:gd name="connsiteX66" fmla="*/ 3217182 w 3451829"/>
                                                                                                                                                                      <a:gd name="connsiteY66" fmla="*/ 316895 h 3366124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215295 h 3366124"/>
                                                                                                                                                                      <a:gd name="connsiteX68" fmla="*/ 3362324 w 3451829"/>
                                                                                                                                                                      <a:gd name="connsiteY68" fmla="*/ 113695 h 3366124"/>
                                                                                                                                                                      <a:gd name="connsiteX69" fmla="*/ 3246210 w 3451829"/>
                                                                                                                                                                      <a:gd name="connsiteY69" fmla="*/ 26610 h 3366124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66124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66124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66124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66124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66124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66124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66124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66124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66124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66124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66124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66124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66124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66124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66124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66124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66124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66124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66124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66124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66124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66124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66124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66124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66124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66124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66124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66124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66124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66124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66124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66124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66124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66124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66124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66124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66124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66124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66124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66124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66124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66124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66124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66124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66124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66124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66124"/>
                                                                                                                                                                      <a:gd name="connsiteX47" fmla="*/ 1073603 w 3451829"/>
                                                                                                                                                                      <a:gd name="connsiteY47" fmla="*/ 2954299 h 3366124"/>
                                                                                                                                                                      <a:gd name="connsiteX48" fmla="*/ 1244260 w 3451829"/>
                                                                                                                                                                      <a:gd name="connsiteY48" fmla="*/ 2780467 h 3366124"/>
                                                                                                                                                                      <a:gd name="connsiteX49" fmla="*/ 1297441 w 3451829"/>
                                                                                                                                                                      <a:gd name="connsiteY49" fmla="*/ 2453444 h 3366124"/>
                                                                                                                                                                      <a:gd name="connsiteX50" fmla="*/ 1620610 w 3451829"/>
                                                                                                                                                                      <a:gd name="connsiteY50" fmla="*/ 2624667 h 3366124"/>
                                                                                                                                                                      <a:gd name="connsiteX51" fmla="*/ 1780267 w 3451829"/>
                                                                                                                                                                      <a:gd name="connsiteY51" fmla="*/ 2494038 h 3366124"/>
                                                                                                                                                                      <a:gd name="connsiteX52" fmla="*/ 1939924 w 3451829"/>
                                                                                                                                                                      <a:gd name="connsiteY52" fmla="*/ 2508552 h 3366124"/>
                                                                                                                                                                      <a:gd name="connsiteX53" fmla="*/ 2085067 w 3451829"/>
                                                                                                                                                                      <a:gd name="connsiteY53" fmla="*/ 2639181 h 3366124"/>
                                                                                                                                                                      <a:gd name="connsiteX54" fmla="*/ 2273753 w 3451829"/>
                                                                                                                                                                      <a:gd name="connsiteY54" fmla="*/ 2682724 h 3366124"/>
                                                                                                                                                                      <a:gd name="connsiteX55" fmla="*/ 2462439 w 3451829"/>
                                                                                                                                                                      <a:gd name="connsiteY55" fmla="*/ 2726267 h 3366124"/>
                                                                                                                                                                      <a:gd name="connsiteX56" fmla="*/ 3086553 w 3451829"/>
                                                                                                                                                                      <a:gd name="connsiteY56" fmla="*/ 2537581 h 3366124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826381 h 3366124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652210 h 3366124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608667 h 3366124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376438 h 3366124"/>
                                                                                                                                                                      <a:gd name="connsiteX61" fmla="*/ 3391353 w 3451829"/>
                                                                                                                                                                      <a:gd name="connsiteY61" fmla="*/ 1187752 h 3366124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970038 h 3366124"/>
                                                                                                                                                                      <a:gd name="connsiteX63" fmla="*/ 3173639 w 3451829"/>
                                                                                                                                                                      <a:gd name="connsiteY63" fmla="*/ 941010 h 3366124"/>
                                                                                                                                                                      <a:gd name="connsiteX64" fmla="*/ 3159124 w 3451829"/>
                                                                                                                                                                      <a:gd name="connsiteY64" fmla="*/ 737810 h 3366124"/>
                                                                                                                                                                      <a:gd name="connsiteX65" fmla="*/ 3144610 w 3451829"/>
                                                                                                                                                                      <a:gd name="connsiteY65" fmla="*/ 520095 h 3366124"/>
                                                                                                                                                                      <a:gd name="connsiteX66" fmla="*/ 3217182 w 3451829"/>
                                                                                                                                                                      <a:gd name="connsiteY66" fmla="*/ 316895 h 3366124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215295 h 3366124"/>
                                                                                                                                                                      <a:gd name="connsiteX68" fmla="*/ 3362324 w 3451829"/>
                                                                                                                                                                      <a:gd name="connsiteY68" fmla="*/ 113695 h 3366124"/>
                                                                                                                                                                      <a:gd name="connsiteX69" fmla="*/ 3246210 w 3451829"/>
                                                                                                                                                                      <a:gd name="connsiteY69" fmla="*/ 26610 h 3366124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66124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66124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66124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66124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66124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66124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66124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66124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66124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66124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66124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66124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66124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66124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66124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66124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66124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66124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66124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66124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66124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66124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66124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66124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66124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66124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66124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66124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66124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66124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66124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66124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66124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66124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66124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66124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66124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66124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66124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66124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66124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66124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66124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66124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66124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66124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66124"/>
                                                                                                                                                                      <a:gd name="connsiteX47" fmla="*/ 1073603 w 3451829"/>
                                                                                                                                                                      <a:gd name="connsiteY47" fmla="*/ 2954299 h 3366124"/>
                                                                                                                                                                      <a:gd name="connsiteX48" fmla="*/ 1244260 w 3451829"/>
                                                                                                                                                                      <a:gd name="connsiteY48" fmla="*/ 2780467 h 3366124"/>
                                                                                                                                                                      <a:gd name="connsiteX49" fmla="*/ 1297441 w 3451829"/>
                                                                                                                                                                      <a:gd name="connsiteY49" fmla="*/ 2453444 h 3366124"/>
                                                                                                                                                                      <a:gd name="connsiteX50" fmla="*/ 1589654 w 3451829"/>
                                                                                                                                                                      <a:gd name="connsiteY50" fmla="*/ 2329392 h 3366124"/>
                                                                                                                                                                      <a:gd name="connsiteX51" fmla="*/ 1780267 w 3451829"/>
                                                                                                                                                                      <a:gd name="connsiteY51" fmla="*/ 2494038 h 3366124"/>
                                                                                                                                                                      <a:gd name="connsiteX52" fmla="*/ 1939924 w 3451829"/>
                                                                                                                                                                      <a:gd name="connsiteY52" fmla="*/ 2508552 h 3366124"/>
                                                                                                                                                                      <a:gd name="connsiteX53" fmla="*/ 2085067 w 3451829"/>
                                                                                                                                                                      <a:gd name="connsiteY53" fmla="*/ 2639181 h 3366124"/>
                                                                                                                                                                      <a:gd name="connsiteX54" fmla="*/ 2273753 w 3451829"/>
                                                                                                                                                                      <a:gd name="connsiteY54" fmla="*/ 2682724 h 3366124"/>
                                                                                                                                                                      <a:gd name="connsiteX55" fmla="*/ 2462439 w 3451829"/>
                                                                                                                                                                      <a:gd name="connsiteY55" fmla="*/ 2726267 h 3366124"/>
                                                                                                                                                                      <a:gd name="connsiteX56" fmla="*/ 3086553 w 3451829"/>
                                                                                                                                                                      <a:gd name="connsiteY56" fmla="*/ 2537581 h 3366124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826381 h 3366124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652210 h 3366124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608667 h 3366124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376438 h 3366124"/>
                                                                                                                                                                      <a:gd name="connsiteX61" fmla="*/ 3391353 w 3451829"/>
                                                                                                                                                                      <a:gd name="connsiteY61" fmla="*/ 1187752 h 3366124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970038 h 3366124"/>
                                                                                                                                                                      <a:gd name="connsiteX63" fmla="*/ 3173639 w 3451829"/>
                                                                                                                                                                      <a:gd name="connsiteY63" fmla="*/ 941010 h 3366124"/>
                                                                                                                                                                      <a:gd name="connsiteX64" fmla="*/ 3159124 w 3451829"/>
                                                                                                                                                                      <a:gd name="connsiteY64" fmla="*/ 737810 h 3366124"/>
                                                                                                                                                                      <a:gd name="connsiteX65" fmla="*/ 3144610 w 3451829"/>
                                                                                                                                                                      <a:gd name="connsiteY65" fmla="*/ 520095 h 3366124"/>
                                                                                                                                                                      <a:gd name="connsiteX66" fmla="*/ 3217182 w 3451829"/>
                                                                                                                                                                      <a:gd name="connsiteY66" fmla="*/ 316895 h 3366124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215295 h 3366124"/>
                                                                                                                                                                      <a:gd name="connsiteX68" fmla="*/ 3362324 w 3451829"/>
                                                                                                                                                                      <a:gd name="connsiteY68" fmla="*/ 113695 h 3366124"/>
                                                                                                                                                                      <a:gd name="connsiteX69" fmla="*/ 3246210 w 3451829"/>
                                                                                                                                                                      <a:gd name="connsiteY69" fmla="*/ 26610 h 3366124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66124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66124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66124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66124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66124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66124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66124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66124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66124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66124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66124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66124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66124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66124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66124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66124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66124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66124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66124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66124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66124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66124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66124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66124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66124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66124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66124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66124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66124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66124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66124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66124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66124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66124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66124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66124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66124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66124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66124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66124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66124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66124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66124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66124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66124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66124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66124"/>
                                                                                                                                                                      <a:gd name="connsiteX47" fmla="*/ 1073603 w 3451829"/>
                                                                                                                                                                      <a:gd name="connsiteY47" fmla="*/ 2954299 h 3366124"/>
                                                                                                                                                                      <a:gd name="connsiteX48" fmla="*/ 1244260 w 3451829"/>
                                                                                                                                                                      <a:gd name="connsiteY48" fmla="*/ 2780467 h 3366124"/>
                                                                                                                                                                      <a:gd name="connsiteX49" fmla="*/ 1297441 w 3451829"/>
                                                                                                                                                                      <a:gd name="connsiteY49" fmla="*/ 2453444 h 3366124"/>
                                                                                                                                                                      <a:gd name="connsiteX50" fmla="*/ 1589654 w 3451829"/>
                                                                                                                                                                      <a:gd name="connsiteY50" fmla="*/ 2329392 h 3366124"/>
                                                                                                                                                                      <a:gd name="connsiteX51" fmla="*/ 1832654 w 3451829"/>
                                                                                                                                                                      <a:gd name="connsiteY51" fmla="*/ 2267819 h 3366124"/>
                                                                                                                                                                      <a:gd name="connsiteX52" fmla="*/ 1939924 w 3451829"/>
                                                                                                                                                                      <a:gd name="connsiteY52" fmla="*/ 2508552 h 3366124"/>
                                                                                                                                                                      <a:gd name="connsiteX53" fmla="*/ 2085067 w 3451829"/>
                                                                                                                                                                      <a:gd name="connsiteY53" fmla="*/ 2639181 h 3366124"/>
                                                                                                                                                                      <a:gd name="connsiteX54" fmla="*/ 2273753 w 3451829"/>
                                                                                                                                                                      <a:gd name="connsiteY54" fmla="*/ 2682724 h 3366124"/>
                                                                                                                                                                      <a:gd name="connsiteX55" fmla="*/ 2462439 w 3451829"/>
                                                                                                                                                                      <a:gd name="connsiteY55" fmla="*/ 2726267 h 3366124"/>
                                                                                                                                                                      <a:gd name="connsiteX56" fmla="*/ 3086553 w 3451829"/>
                                                                                                                                                                      <a:gd name="connsiteY56" fmla="*/ 2537581 h 3366124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826381 h 3366124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652210 h 3366124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608667 h 3366124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376438 h 3366124"/>
                                                                                                                                                                      <a:gd name="connsiteX61" fmla="*/ 3391353 w 3451829"/>
                                                                                                                                                                      <a:gd name="connsiteY61" fmla="*/ 1187752 h 3366124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970038 h 3366124"/>
                                                                                                                                                                      <a:gd name="connsiteX63" fmla="*/ 3173639 w 3451829"/>
                                                                                                                                                                      <a:gd name="connsiteY63" fmla="*/ 941010 h 3366124"/>
                                                                                                                                                                      <a:gd name="connsiteX64" fmla="*/ 3159124 w 3451829"/>
                                                                                                                                                                      <a:gd name="connsiteY64" fmla="*/ 737810 h 3366124"/>
                                                                                                                                                                      <a:gd name="connsiteX65" fmla="*/ 3144610 w 3451829"/>
                                                                                                                                                                      <a:gd name="connsiteY65" fmla="*/ 520095 h 3366124"/>
                                                                                                                                                                      <a:gd name="connsiteX66" fmla="*/ 3217182 w 3451829"/>
                                                                                                                                                                      <a:gd name="connsiteY66" fmla="*/ 316895 h 3366124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215295 h 3366124"/>
                                                                                                                                                                      <a:gd name="connsiteX68" fmla="*/ 3362324 w 3451829"/>
                                                                                                                                                                      <a:gd name="connsiteY68" fmla="*/ 113695 h 3366124"/>
                                                                                                                                                                      <a:gd name="connsiteX69" fmla="*/ 3246210 w 3451829"/>
                                                                                                                                                                      <a:gd name="connsiteY69" fmla="*/ 26610 h 3366124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66124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66124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66124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66124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66124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66124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66124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66124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66124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66124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66124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66124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66124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66124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66124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66124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66124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66124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66124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66124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66124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66124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66124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66124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66124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66124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66124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66124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66124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66124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66124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66124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66124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66124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66124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66124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66124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66124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66124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66124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66124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66124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66124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66124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66124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66124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66124"/>
                                                                                                                                                                      <a:gd name="connsiteX47" fmla="*/ 1073603 w 3451829"/>
                                                                                                                                                                      <a:gd name="connsiteY47" fmla="*/ 2954299 h 3366124"/>
                                                                                                                                                                      <a:gd name="connsiteX48" fmla="*/ 1244260 w 3451829"/>
                                                                                                                                                                      <a:gd name="connsiteY48" fmla="*/ 2780467 h 3366124"/>
                                                                                                                                                                      <a:gd name="connsiteX49" fmla="*/ 1297441 w 3451829"/>
                                                                                                                                                                      <a:gd name="connsiteY49" fmla="*/ 2453444 h 3366124"/>
                                                                                                                                                                      <a:gd name="connsiteX50" fmla="*/ 1589654 w 3451829"/>
                                                                                                                                                                      <a:gd name="connsiteY50" fmla="*/ 2329392 h 3366124"/>
                                                                                                                                                                      <a:gd name="connsiteX51" fmla="*/ 1832654 w 3451829"/>
                                                                                                                                                                      <a:gd name="connsiteY51" fmla="*/ 2267819 h 3366124"/>
                                                                                                                                                                      <a:gd name="connsiteX52" fmla="*/ 2075656 w 3451829"/>
                                                                                                                                                                      <a:gd name="connsiteY52" fmla="*/ 2349008 h 3366124"/>
                                                                                                                                                                      <a:gd name="connsiteX53" fmla="*/ 2085067 w 3451829"/>
                                                                                                                                                                      <a:gd name="connsiteY53" fmla="*/ 2639181 h 3366124"/>
                                                                                                                                                                      <a:gd name="connsiteX54" fmla="*/ 2273753 w 3451829"/>
                                                                                                                                                                      <a:gd name="connsiteY54" fmla="*/ 2682724 h 3366124"/>
                                                                                                                                                                      <a:gd name="connsiteX55" fmla="*/ 2462439 w 3451829"/>
                                                                                                                                                                      <a:gd name="connsiteY55" fmla="*/ 2726267 h 3366124"/>
                                                                                                                                                                      <a:gd name="connsiteX56" fmla="*/ 3086553 w 3451829"/>
                                                                                                                                                                      <a:gd name="connsiteY56" fmla="*/ 2537581 h 3366124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826381 h 3366124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652210 h 3366124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608667 h 3366124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376438 h 3366124"/>
                                                                                                                                                                      <a:gd name="connsiteX61" fmla="*/ 3391353 w 3451829"/>
                                                                                                                                                                      <a:gd name="connsiteY61" fmla="*/ 1187752 h 3366124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970038 h 3366124"/>
                                                                                                                                                                      <a:gd name="connsiteX63" fmla="*/ 3173639 w 3451829"/>
                                                                                                                                                                      <a:gd name="connsiteY63" fmla="*/ 941010 h 3366124"/>
                                                                                                                                                                      <a:gd name="connsiteX64" fmla="*/ 3159124 w 3451829"/>
                                                                                                                                                                      <a:gd name="connsiteY64" fmla="*/ 737810 h 3366124"/>
                                                                                                                                                                      <a:gd name="connsiteX65" fmla="*/ 3144610 w 3451829"/>
                                                                                                                                                                      <a:gd name="connsiteY65" fmla="*/ 520095 h 3366124"/>
                                                                                                                                                                      <a:gd name="connsiteX66" fmla="*/ 3217182 w 3451829"/>
                                                                                                                                                                      <a:gd name="connsiteY66" fmla="*/ 316895 h 3366124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215295 h 3366124"/>
                                                                                                                                                                      <a:gd name="connsiteX68" fmla="*/ 3362324 w 3451829"/>
                                                                                                                                                                      <a:gd name="connsiteY68" fmla="*/ 113695 h 3366124"/>
                                                                                                                                                                      <a:gd name="connsiteX69" fmla="*/ 3246210 w 3451829"/>
                                                                                                                                                                      <a:gd name="connsiteY69" fmla="*/ 26610 h 3366124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1176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1176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1176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1176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1176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1176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1176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1176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1176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1176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1176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1176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1176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1176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1176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1176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1176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1176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1176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1176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1176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1176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1176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1176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1176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1176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1176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1176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1176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1176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1176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1176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1176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1176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1176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1176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1176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1176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41176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41176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41176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41176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41176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41176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41176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41176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41176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411763"/>
                                                                                                                                                                      <a:gd name="connsiteX48" fmla="*/ 1244260 w 3451829"/>
                                                                                                                                                                      <a:gd name="connsiteY48" fmla="*/ 2780467 h 3411763"/>
                                                                                                                                                                      <a:gd name="connsiteX49" fmla="*/ 1297441 w 3451829"/>
                                                                                                                                                                      <a:gd name="connsiteY49" fmla="*/ 2453444 h 3411763"/>
                                                                                                                                                                      <a:gd name="connsiteX50" fmla="*/ 1589654 w 3451829"/>
                                                                                                                                                                      <a:gd name="connsiteY50" fmla="*/ 2329392 h 3411763"/>
                                                                                                                                                                      <a:gd name="connsiteX51" fmla="*/ 1832654 w 3451829"/>
                                                                                                                                                                      <a:gd name="connsiteY51" fmla="*/ 2267819 h 3411763"/>
                                                                                                                                                                      <a:gd name="connsiteX52" fmla="*/ 2075656 w 3451829"/>
                                                                                                                                                                      <a:gd name="connsiteY52" fmla="*/ 2349008 h 3411763"/>
                                                                                                                                                                      <a:gd name="connsiteX53" fmla="*/ 2085067 w 3451829"/>
                                                                                                                                                                      <a:gd name="connsiteY53" fmla="*/ 2639181 h 3411763"/>
                                                                                                                                                                      <a:gd name="connsiteX54" fmla="*/ 2273753 w 3451829"/>
                                                                                                                                                                      <a:gd name="connsiteY54" fmla="*/ 2682724 h 3411763"/>
                                                                                                                                                                      <a:gd name="connsiteX55" fmla="*/ 2462439 w 3451829"/>
                                                                                                                                                                      <a:gd name="connsiteY55" fmla="*/ 2726267 h 3411763"/>
                                                                                                                                                                      <a:gd name="connsiteX56" fmla="*/ 3086553 w 3451829"/>
                                                                                                                                                                      <a:gd name="connsiteY56" fmla="*/ 2537581 h 3411763"/>
                                                                                                                                                                      <a:gd name="connsiteX57" fmla="*/ 3376839 w 3451829"/>
                                                                                                                                                                      <a:gd name="connsiteY57" fmla="*/ 1826381 h 3411763"/>
                                                                                                                                                                      <a:gd name="connsiteX58" fmla="*/ 3449410 w 3451829"/>
                                                                                                                                                                      <a:gd name="connsiteY58" fmla="*/ 1652210 h 3411763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608667 h 3411763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376438 h 3411763"/>
                                                                                                                                                                      <a:gd name="connsiteX61" fmla="*/ 3391353 w 3451829"/>
                                                                                                                                                                      <a:gd name="connsiteY61" fmla="*/ 1187752 h 3411763"/>
                                                                                                                                                                      <a:gd name="connsiteX62" fmla="*/ 3318782 w 3451829"/>
                                                                                                                                                                      <a:gd name="connsiteY62" fmla="*/ 970038 h 3411763"/>
                                                                                                                                                                      <a:gd name="connsiteX63" fmla="*/ 3173639 w 3451829"/>
                                                                                                                                                                      <a:gd name="connsiteY63" fmla="*/ 941010 h 3411763"/>
                                                                                                                                                                      <a:gd name="connsiteX64" fmla="*/ 3159124 w 3451829"/>
                                                                                                                                                                      <a:gd name="connsiteY64" fmla="*/ 737810 h 3411763"/>
                                                                                                                                                                      <a:gd name="connsiteX65" fmla="*/ 3144610 w 3451829"/>
                                                                                                                                                                      <a:gd name="connsiteY65" fmla="*/ 520095 h 3411763"/>
                                                                                                                                                                      <a:gd name="connsiteX66" fmla="*/ 3217182 w 3451829"/>
                                                                                                                                                                      <a:gd name="connsiteY66" fmla="*/ 316895 h 3411763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215295 h 3411763"/>
                                                                                                                                                                      <a:gd name="connsiteX68" fmla="*/ 3362324 w 3451829"/>
                                                                                                                                                                      <a:gd name="connsiteY68" fmla="*/ 113695 h 3411763"/>
                                                                                                                                                                      <a:gd name="connsiteX69" fmla="*/ 3246210 w 3451829"/>
                                                                                                                                                                      <a:gd name="connsiteY69" fmla="*/ 26610 h 341176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10705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10705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10705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10705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10705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10705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10705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10705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10705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10705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10705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10705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10705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10705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10705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10705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10705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10705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10705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10705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10705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10705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10705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10705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10705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10705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10705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10705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10705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10705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10705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10705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10705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10705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10705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10705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10705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10705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410705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410705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410705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410705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410705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410705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410705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410705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410705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410705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410705"/>
                                                                                                                                                                      <a:gd name="connsiteX49" fmla="*/ 1244260 w 3451829"/>
                                                                                                                                                                      <a:gd name="connsiteY49" fmla="*/ 2780467 h 3410705"/>
                                                                                                                                                                      <a:gd name="connsiteX50" fmla="*/ 1297441 w 3451829"/>
                                                                                                                                                                      <a:gd name="connsiteY50" fmla="*/ 2453444 h 3410705"/>
                                                                                                                                                                      <a:gd name="connsiteX51" fmla="*/ 1589654 w 3451829"/>
                                                                                                                                                                      <a:gd name="connsiteY51" fmla="*/ 2329392 h 3410705"/>
                                                                                                                                                                      <a:gd name="connsiteX52" fmla="*/ 1832654 w 3451829"/>
                                                                                                                                                                      <a:gd name="connsiteY52" fmla="*/ 2267819 h 3410705"/>
                                                                                                                                                                      <a:gd name="connsiteX53" fmla="*/ 2075656 w 3451829"/>
                                                                                                                                                                      <a:gd name="connsiteY53" fmla="*/ 2349008 h 3410705"/>
                                                                                                                                                                      <a:gd name="connsiteX54" fmla="*/ 2085067 w 3451829"/>
                                                                                                                                                                      <a:gd name="connsiteY54" fmla="*/ 2639181 h 3410705"/>
                                                                                                                                                                      <a:gd name="connsiteX55" fmla="*/ 2273753 w 3451829"/>
                                                                                                                                                                      <a:gd name="connsiteY55" fmla="*/ 2682724 h 3410705"/>
                                                                                                                                                                      <a:gd name="connsiteX56" fmla="*/ 2462439 w 3451829"/>
                                                                                                                                                                      <a:gd name="connsiteY56" fmla="*/ 2726267 h 3410705"/>
                                                                                                                                                                      <a:gd name="connsiteX57" fmla="*/ 3086553 w 3451829"/>
                                                                                                                                                                      <a:gd name="connsiteY57" fmla="*/ 2537581 h 3410705"/>
                                                                                                                                                                      <a:gd name="connsiteX58" fmla="*/ 3376839 w 3451829"/>
                                                                                                                                                                      <a:gd name="connsiteY58" fmla="*/ 1826381 h 3410705"/>
                                                                                                                                                                      <a:gd name="connsiteX59" fmla="*/ 3449410 w 3451829"/>
                                                                                                                                                                      <a:gd name="connsiteY59" fmla="*/ 1652210 h 3410705"/>
                                                                                                                                                                      <a:gd name="connsiteX60" fmla="*/ 3376839 w 3451829"/>
                                                                                                                                                                      <a:gd name="connsiteY60" fmla="*/ 1608667 h 3410705"/>
                                                                                                                                                                      <a:gd name="connsiteX61" fmla="*/ 3449410 w 3451829"/>
                                                                                                                                                                      <a:gd name="connsiteY61" fmla="*/ 1376438 h 3410705"/>
                                                                                                                                                                      <a:gd name="connsiteX62" fmla="*/ 3391353 w 3451829"/>
                                                                                                                                                                      <a:gd name="connsiteY62" fmla="*/ 1187752 h 3410705"/>
                                                                                                                                                                      <a:gd name="connsiteX63" fmla="*/ 3318782 w 3451829"/>
                                                                                                                                                                      <a:gd name="connsiteY63" fmla="*/ 970038 h 3410705"/>
                                                                                                                                                                      <a:gd name="connsiteX64" fmla="*/ 3173639 w 3451829"/>
                                                                                                                                                                      <a:gd name="connsiteY64" fmla="*/ 941010 h 3410705"/>
                                                                                                                                                                      <a:gd name="connsiteX65" fmla="*/ 3159124 w 3451829"/>
                                                                                                                                                                      <a:gd name="connsiteY65" fmla="*/ 737810 h 3410705"/>
                                                                                                                                                                      <a:gd name="connsiteX66" fmla="*/ 3144610 w 3451829"/>
                                                                                                                                                                      <a:gd name="connsiteY66" fmla="*/ 520095 h 3410705"/>
                                                                                                                                                                      <a:gd name="connsiteX67" fmla="*/ 3217182 w 3451829"/>
                                                                                                                                                                      <a:gd name="connsiteY67" fmla="*/ 316895 h 3410705"/>
                                                                                                                                                                      <a:gd name="connsiteX68" fmla="*/ 3318782 w 3451829"/>
                                                                                                                                                                      <a:gd name="connsiteY68" fmla="*/ 215295 h 3410705"/>
                                                                                                                                                                      <a:gd name="connsiteX69" fmla="*/ 3362324 w 3451829"/>
                                                                                                                                                                      <a:gd name="connsiteY69" fmla="*/ 113695 h 3410705"/>
                                                                                                                                                                      <a:gd name="connsiteX70" fmla="*/ 3246210 w 3451829"/>
                                                                                                                                                                      <a:gd name="connsiteY70" fmla="*/ 26610 h 3410705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10176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10176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10176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10176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10176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10176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10176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10176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10176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10176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10176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10176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10176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10176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10176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10176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10176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10176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10176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10176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10176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10176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10176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10176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10176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10176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10176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10176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10176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10176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10176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10176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10176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10176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10176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10176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10176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10176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410176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410176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410176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410176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410176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410176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410176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410176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410176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410176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410176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410176"/>
                                                                                                                                                                      <a:gd name="connsiteX50" fmla="*/ 1244260 w 3451829"/>
                                                                                                                                                                      <a:gd name="connsiteY50" fmla="*/ 2780467 h 3410176"/>
                                                                                                                                                                      <a:gd name="connsiteX51" fmla="*/ 1297441 w 3451829"/>
                                                                                                                                                                      <a:gd name="connsiteY51" fmla="*/ 2453444 h 3410176"/>
                                                                                                                                                                      <a:gd name="connsiteX52" fmla="*/ 1589654 w 3451829"/>
                                                                                                                                                                      <a:gd name="connsiteY52" fmla="*/ 2329392 h 3410176"/>
                                                                                                                                                                      <a:gd name="connsiteX53" fmla="*/ 1832654 w 3451829"/>
                                                                                                                                                                      <a:gd name="connsiteY53" fmla="*/ 2267819 h 3410176"/>
                                                                                                                                                                      <a:gd name="connsiteX54" fmla="*/ 2075656 w 3451829"/>
                                                                                                                                                                      <a:gd name="connsiteY54" fmla="*/ 2349008 h 3410176"/>
                                                                                                                                                                      <a:gd name="connsiteX55" fmla="*/ 2085067 w 3451829"/>
                                                                                                                                                                      <a:gd name="connsiteY55" fmla="*/ 2639181 h 3410176"/>
                                                                                                                                                                      <a:gd name="connsiteX56" fmla="*/ 2273753 w 3451829"/>
                                                                                                                                                                      <a:gd name="connsiteY56" fmla="*/ 2682724 h 3410176"/>
                                                                                                                                                                      <a:gd name="connsiteX57" fmla="*/ 2462439 w 3451829"/>
                                                                                                                                                                      <a:gd name="connsiteY57" fmla="*/ 2726267 h 3410176"/>
                                                                                                                                                                      <a:gd name="connsiteX58" fmla="*/ 3086553 w 3451829"/>
                                                                                                                                                                      <a:gd name="connsiteY58" fmla="*/ 2537581 h 3410176"/>
                                                                                                                                                                      <a:gd name="connsiteX59" fmla="*/ 3376839 w 3451829"/>
                                                                                                                                                                      <a:gd name="connsiteY59" fmla="*/ 1826381 h 3410176"/>
                                                                                                                                                                      <a:gd name="connsiteX60" fmla="*/ 3449410 w 3451829"/>
                                                                                                                                                                      <a:gd name="connsiteY60" fmla="*/ 1652210 h 3410176"/>
                                                                                                                                                                      <a:gd name="connsiteX61" fmla="*/ 3376839 w 3451829"/>
                                                                                                                                                                      <a:gd name="connsiteY61" fmla="*/ 1608667 h 3410176"/>
                                                                                                                                                                      <a:gd name="connsiteX62" fmla="*/ 3449410 w 3451829"/>
                                                                                                                                                                      <a:gd name="connsiteY62" fmla="*/ 1376438 h 3410176"/>
                                                                                                                                                                      <a:gd name="connsiteX63" fmla="*/ 3391353 w 3451829"/>
                                                                                                                                                                      <a:gd name="connsiteY63" fmla="*/ 1187752 h 3410176"/>
                                                                                                                                                                      <a:gd name="connsiteX64" fmla="*/ 3318782 w 3451829"/>
                                                                                                                                                                      <a:gd name="connsiteY64" fmla="*/ 970038 h 3410176"/>
                                                                                                                                                                      <a:gd name="connsiteX65" fmla="*/ 3173639 w 3451829"/>
                                                                                                                                                                      <a:gd name="connsiteY65" fmla="*/ 941010 h 3410176"/>
                                                                                                                                                                      <a:gd name="connsiteX66" fmla="*/ 3159124 w 3451829"/>
                                                                                                                                                                      <a:gd name="connsiteY66" fmla="*/ 737810 h 3410176"/>
                                                                                                                                                                      <a:gd name="connsiteX67" fmla="*/ 3144610 w 3451829"/>
                                                                                                                                                                      <a:gd name="connsiteY67" fmla="*/ 520095 h 3410176"/>
                                                                                                                                                                      <a:gd name="connsiteX68" fmla="*/ 3217182 w 3451829"/>
                                                                                                                                                                      <a:gd name="connsiteY68" fmla="*/ 316895 h 3410176"/>
                                                                                                                                                                      <a:gd name="connsiteX69" fmla="*/ 3318782 w 3451829"/>
                                                                                                                                                                      <a:gd name="connsiteY69" fmla="*/ 215295 h 3410176"/>
                                                                                                                                                                      <a:gd name="connsiteX70" fmla="*/ 3362324 w 3451829"/>
                                                                                                                                                                      <a:gd name="connsiteY70" fmla="*/ 113695 h 3410176"/>
                                                                                                                                                                      <a:gd name="connsiteX71" fmla="*/ 3246210 w 3451829"/>
                                                                                                                                                                      <a:gd name="connsiteY71" fmla="*/ 26610 h 3410176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403034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403034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403034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403034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403034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403034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403034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403034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403034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403034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403034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403034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403034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403034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403034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403034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403034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403034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403034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403034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403034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403034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403034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403034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403034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403034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403034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403034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403034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403034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403034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403034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403034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403034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403034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403034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403034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403034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403034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403034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403034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403034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403034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403034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403034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403034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403034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403034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403034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403034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403034"/>
                                                                                                                                                                      <a:gd name="connsiteX51" fmla="*/ 1244260 w 3451829"/>
                                                                                                                                                                      <a:gd name="connsiteY51" fmla="*/ 2780467 h 3403034"/>
                                                                                                                                                                      <a:gd name="connsiteX52" fmla="*/ 1297441 w 3451829"/>
                                                                                                                                                                      <a:gd name="connsiteY52" fmla="*/ 2453444 h 3403034"/>
                                                                                                                                                                      <a:gd name="connsiteX53" fmla="*/ 1589654 w 3451829"/>
                                                                                                                                                                      <a:gd name="connsiteY53" fmla="*/ 2329392 h 3403034"/>
                                                                                                                                                                      <a:gd name="connsiteX54" fmla="*/ 1832654 w 3451829"/>
                                                                                                                                                                      <a:gd name="connsiteY54" fmla="*/ 2267819 h 3403034"/>
                                                                                                                                                                      <a:gd name="connsiteX55" fmla="*/ 2075656 w 3451829"/>
                                                                                                                                                                      <a:gd name="connsiteY55" fmla="*/ 2349008 h 3403034"/>
                                                                                                                                                                      <a:gd name="connsiteX56" fmla="*/ 2085067 w 3451829"/>
                                                                                                                                                                      <a:gd name="connsiteY56" fmla="*/ 2639181 h 3403034"/>
                                                                                                                                                                      <a:gd name="connsiteX57" fmla="*/ 2273753 w 3451829"/>
                                                                                                                                                                      <a:gd name="connsiteY57" fmla="*/ 2682724 h 3403034"/>
                                                                                                                                                                      <a:gd name="connsiteX58" fmla="*/ 2462439 w 3451829"/>
                                                                                                                                                                      <a:gd name="connsiteY58" fmla="*/ 2726267 h 3403034"/>
                                                                                                                                                                      <a:gd name="connsiteX59" fmla="*/ 3086553 w 3451829"/>
                                                                                                                                                                      <a:gd name="connsiteY59" fmla="*/ 2537581 h 3403034"/>
                                                                                                                                                                      <a:gd name="connsiteX60" fmla="*/ 3376839 w 3451829"/>
                                                                                                                                                                      <a:gd name="connsiteY60" fmla="*/ 1826381 h 3403034"/>
                                                                                                                                                                      <a:gd name="connsiteX61" fmla="*/ 3449410 w 3451829"/>
                                                                                                                                                                      <a:gd name="connsiteY61" fmla="*/ 1652210 h 3403034"/>
                                                                                                                                                                      <a:gd name="connsiteX62" fmla="*/ 3376839 w 3451829"/>
                                                                                                                                                                      <a:gd name="connsiteY62" fmla="*/ 1608667 h 3403034"/>
                                                                                                                                                                      <a:gd name="connsiteX63" fmla="*/ 3449410 w 3451829"/>
                                                                                                                                                                      <a:gd name="connsiteY63" fmla="*/ 1376438 h 3403034"/>
                                                                                                                                                                      <a:gd name="connsiteX64" fmla="*/ 3391353 w 3451829"/>
                                                                                                                                                                      <a:gd name="connsiteY64" fmla="*/ 1187752 h 3403034"/>
                                                                                                                                                                      <a:gd name="connsiteX65" fmla="*/ 3318782 w 3451829"/>
                                                                                                                                                                      <a:gd name="connsiteY65" fmla="*/ 970038 h 3403034"/>
                                                                                                                                                                      <a:gd name="connsiteX66" fmla="*/ 3173639 w 3451829"/>
                                                                                                                                                                      <a:gd name="connsiteY66" fmla="*/ 941010 h 3403034"/>
                                                                                                                                                                      <a:gd name="connsiteX67" fmla="*/ 3159124 w 3451829"/>
                                                                                                                                                                      <a:gd name="connsiteY67" fmla="*/ 737810 h 3403034"/>
                                                                                                                                                                      <a:gd name="connsiteX68" fmla="*/ 3144610 w 3451829"/>
                                                                                                                                                                      <a:gd name="connsiteY68" fmla="*/ 520095 h 3403034"/>
                                                                                                                                                                      <a:gd name="connsiteX69" fmla="*/ 3217182 w 3451829"/>
                                                                                                                                                                      <a:gd name="connsiteY69" fmla="*/ 316895 h 3403034"/>
                                                                                                                                                                      <a:gd name="connsiteX70" fmla="*/ 3318782 w 3451829"/>
                                                                                                                                                                      <a:gd name="connsiteY70" fmla="*/ 215295 h 3403034"/>
                                                                                                                                                                      <a:gd name="connsiteX71" fmla="*/ 3362324 w 3451829"/>
                                                                                                                                                                      <a:gd name="connsiteY71" fmla="*/ 113695 h 3403034"/>
                                                                                                                                                                      <a:gd name="connsiteX72" fmla="*/ 3246210 w 3451829"/>
                                                                                                                                                                      <a:gd name="connsiteY72" fmla="*/ 26610 h 3403034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94699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94699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94699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94699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94699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94699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94699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94699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94699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94699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94699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94699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94699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94699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94699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94699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94699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94699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94699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94699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94699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94699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94699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94699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94699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94699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94699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94699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94699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94699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94699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94699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94699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94699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94699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94699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94699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94699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94699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94699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94699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94699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94699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94699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94699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94699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94699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94699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94699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94699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94699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94699"/>
                                                                                                                                                                      <a:gd name="connsiteX52" fmla="*/ 1244260 w 3451829"/>
                                                                                                                                                                      <a:gd name="connsiteY52" fmla="*/ 2780467 h 3394699"/>
                                                                                                                                                                      <a:gd name="connsiteX53" fmla="*/ 1297441 w 3451829"/>
                                                                                                                                                                      <a:gd name="connsiteY53" fmla="*/ 2453444 h 3394699"/>
                                                                                                                                                                      <a:gd name="connsiteX54" fmla="*/ 1589654 w 3451829"/>
                                                                                                                                                                      <a:gd name="connsiteY54" fmla="*/ 2329392 h 3394699"/>
                                                                                                                                                                      <a:gd name="connsiteX55" fmla="*/ 1832654 w 3451829"/>
                                                                                                                                                                      <a:gd name="connsiteY55" fmla="*/ 2267819 h 3394699"/>
                                                                                                                                                                      <a:gd name="connsiteX56" fmla="*/ 2075656 w 3451829"/>
                                                                                                                                                                      <a:gd name="connsiteY56" fmla="*/ 2349008 h 3394699"/>
                                                                                                                                                                      <a:gd name="connsiteX57" fmla="*/ 2085067 w 3451829"/>
                                                                                                                                                                      <a:gd name="connsiteY57" fmla="*/ 2639181 h 3394699"/>
                                                                                                                                                                      <a:gd name="connsiteX58" fmla="*/ 2273753 w 3451829"/>
                                                                                                                                                                      <a:gd name="connsiteY58" fmla="*/ 2682724 h 3394699"/>
                                                                                                                                                                      <a:gd name="connsiteX59" fmla="*/ 2462439 w 3451829"/>
                                                                                                                                                                      <a:gd name="connsiteY59" fmla="*/ 2726267 h 3394699"/>
                                                                                                                                                                      <a:gd name="connsiteX60" fmla="*/ 3086553 w 3451829"/>
                                                                                                                                                                      <a:gd name="connsiteY60" fmla="*/ 2537581 h 3394699"/>
                                                                                                                                                                      <a:gd name="connsiteX61" fmla="*/ 3376839 w 3451829"/>
                                                                                                                                                                      <a:gd name="connsiteY61" fmla="*/ 1826381 h 3394699"/>
                                                                                                                                                                      <a:gd name="connsiteX62" fmla="*/ 3449410 w 3451829"/>
                                                                                                                                                                      <a:gd name="connsiteY62" fmla="*/ 1652210 h 3394699"/>
                                                                                                                                                                      <a:gd name="connsiteX63" fmla="*/ 3376839 w 3451829"/>
                                                                                                                                                                      <a:gd name="connsiteY63" fmla="*/ 1608667 h 3394699"/>
                                                                                                                                                                      <a:gd name="connsiteX64" fmla="*/ 3449410 w 3451829"/>
                                                                                                                                                                      <a:gd name="connsiteY64" fmla="*/ 1376438 h 3394699"/>
                                                                                                                                                                      <a:gd name="connsiteX65" fmla="*/ 3391353 w 3451829"/>
                                                                                                                                                                      <a:gd name="connsiteY65" fmla="*/ 1187752 h 3394699"/>
                                                                                                                                                                      <a:gd name="connsiteX66" fmla="*/ 3318782 w 3451829"/>
                                                                                                                                                                      <a:gd name="connsiteY66" fmla="*/ 970038 h 3394699"/>
                                                                                                                                                                      <a:gd name="connsiteX67" fmla="*/ 3173639 w 3451829"/>
                                                                                                                                                                      <a:gd name="connsiteY67" fmla="*/ 941010 h 3394699"/>
                                                                                                                                                                      <a:gd name="connsiteX68" fmla="*/ 3159124 w 3451829"/>
                                                                                                                                                                      <a:gd name="connsiteY68" fmla="*/ 737810 h 3394699"/>
                                                                                                                                                                      <a:gd name="connsiteX69" fmla="*/ 3144610 w 3451829"/>
                                                                                                                                                                      <a:gd name="connsiteY69" fmla="*/ 520095 h 3394699"/>
                                                                                                                                                                      <a:gd name="connsiteX70" fmla="*/ 3217182 w 3451829"/>
                                                                                                                                                                      <a:gd name="connsiteY70" fmla="*/ 316895 h 3394699"/>
                                                                                                                                                                      <a:gd name="connsiteX71" fmla="*/ 3318782 w 3451829"/>
                                                                                                                                                                      <a:gd name="connsiteY71" fmla="*/ 215295 h 3394699"/>
                                                                                                                                                                      <a:gd name="connsiteX72" fmla="*/ 3362324 w 3451829"/>
                                                                                                                                                                      <a:gd name="connsiteY72" fmla="*/ 113695 h 3394699"/>
                                                                                                                                                                      <a:gd name="connsiteX73" fmla="*/ 3246210 w 3451829"/>
                                                                                                                                                                      <a:gd name="connsiteY73" fmla="*/ 26610 h 3394699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244260 w 3451829"/>
                                                                                                                                                                      <a:gd name="connsiteY53" fmla="*/ 2780467 h 3332523"/>
                                                                                                                                                                      <a:gd name="connsiteX54" fmla="*/ 1297441 w 3451829"/>
                                                                                                                                                                      <a:gd name="connsiteY54" fmla="*/ 2453444 h 3332523"/>
                                                                                                                                                                      <a:gd name="connsiteX55" fmla="*/ 1589654 w 3451829"/>
                                                                                                                                                                      <a:gd name="connsiteY55" fmla="*/ 2329392 h 3332523"/>
                                                                                                                                                                      <a:gd name="connsiteX56" fmla="*/ 1832654 w 3451829"/>
                                                                                                                                                                      <a:gd name="connsiteY56" fmla="*/ 2267819 h 3332523"/>
                                                                                                                                                                      <a:gd name="connsiteX57" fmla="*/ 2075656 w 3451829"/>
                                                                                                                                                                      <a:gd name="connsiteY57" fmla="*/ 2349008 h 3332523"/>
                                                                                                                                                                      <a:gd name="connsiteX58" fmla="*/ 2085067 w 3451829"/>
                                                                                                                                                                      <a:gd name="connsiteY58" fmla="*/ 2639181 h 3332523"/>
                                                                                                                                                                      <a:gd name="connsiteX59" fmla="*/ 2273753 w 3451829"/>
                                                                                                                                                                      <a:gd name="connsiteY59" fmla="*/ 2682724 h 3332523"/>
                                                                                                                                                                      <a:gd name="connsiteX60" fmla="*/ 2462439 w 3451829"/>
                                                                                                                                                                      <a:gd name="connsiteY60" fmla="*/ 2726267 h 3332523"/>
                                                                                                                                                                      <a:gd name="connsiteX61" fmla="*/ 3086553 w 3451829"/>
                                                                                                                                                                      <a:gd name="connsiteY61" fmla="*/ 2537581 h 3332523"/>
                                                                                                                                                                      <a:gd name="connsiteX62" fmla="*/ 3376839 w 3451829"/>
                                                                                                                                                                      <a:gd name="connsiteY62" fmla="*/ 1826381 h 3332523"/>
                                                                                                                                                                      <a:gd name="connsiteX63" fmla="*/ 3449410 w 3451829"/>
                                                                                                                                                                      <a:gd name="connsiteY63" fmla="*/ 1652210 h 3332523"/>
                                                                                                                                                                      <a:gd name="connsiteX64" fmla="*/ 3376839 w 3451829"/>
                                                                                                                                                                      <a:gd name="connsiteY64" fmla="*/ 1608667 h 3332523"/>
                                                                                                                                                                      <a:gd name="connsiteX65" fmla="*/ 3449410 w 3451829"/>
                                                                                                                                                                      <a:gd name="connsiteY65" fmla="*/ 1376438 h 3332523"/>
                                                                                                                                                                      <a:gd name="connsiteX66" fmla="*/ 3391353 w 3451829"/>
                                                                                                                                                                      <a:gd name="connsiteY66" fmla="*/ 1187752 h 3332523"/>
                                                                                                                                                                      <a:gd name="connsiteX67" fmla="*/ 3318782 w 3451829"/>
                                                                                                                                                                      <a:gd name="connsiteY67" fmla="*/ 970038 h 3332523"/>
                                                                                                                                                                      <a:gd name="connsiteX68" fmla="*/ 3173639 w 3451829"/>
                                                                                                                                                                      <a:gd name="connsiteY68" fmla="*/ 941010 h 3332523"/>
                                                                                                                                                                      <a:gd name="connsiteX69" fmla="*/ 3159124 w 3451829"/>
                                                                                                                                                                      <a:gd name="connsiteY69" fmla="*/ 737810 h 3332523"/>
                                                                                                                                                                      <a:gd name="connsiteX70" fmla="*/ 3144610 w 3451829"/>
                                                                                                                                                                      <a:gd name="connsiteY70" fmla="*/ 520095 h 3332523"/>
                                                                                                                                                                      <a:gd name="connsiteX71" fmla="*/ 3217182 w 3451829"/>
                                                                                                                                                                      <a:gd name="connsiteY71" fmla="*/ 316895 h 3332523"/>
                                                                                                                                                                      <a:gd name="connsiteX72" fmla="*/ 3318782 w 3451829"/>
                                                                                                                                                                      <a:gd name="connsiteY72" fmla="*/ 215295 h 3332523"/>
                                                                                                                                                                      <a:gd name="connsiteX73" fmla="*/ 3362324 w 3451829"/>
                                                                                                                                                                      <a:gd name="connsiteY73" fmla="*/ 113695 h 3332523"/>
                                                                                                                                                                      <a:gd name="connsiteX74" fmla="*/ 3246210 w 3451829"/>
                                                                                                                                                                      <a:gd name="connsiteY74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244260 w 3451829"/>
                                                                                                                                                                      <a:gd name="connsiteY54" fmla="*/ 2780467 h 3332523"/>
                                                                                                                                                                      <a:gd name="connsiteX55" fmla="*/ 1297441 w 3451829"/>
                                                                                                                                                                      <a:gd name="connsiteY55" fmla="*/ 2453444 h 3332523"/>
                                                                                                                                                                      <a:gd name="connsiteX56" fmla="*/ 1589654 w 3451829"/>
                                                                                                                                                                      <a:gd name="connsiteY56" fmla="*/ 2329392 h 3332523"/>
                                                                                                                                                                      <a:gd name="connsiteX57" fmla="*/ 1832654 w 3451829"/>
                                                                                                                                                                      <a:gd name="connsiteY57" fmla="*/ 2267819 h 3332523"/>
                                                                                                                                                                      <a:gd name="connsiteX58" fmla="*/ 2075656 w 3451829"/>
                                                                                                                                                                      <a:gd name="connsiteY58" fmla="*/ 2349008 h 3332523"/>
                                                                                                                                                                      <a:gd name="connsiteX59" fmla="*/ 2085067 w 3451829"/>
                                                                                                                                                                      <a:gd name="connsiteY59" fmla="*/ 2639181 h 3332523"/>
                                                                                                                                                                      <a:gd name="connsiteX60" fmla="*/ 2273753 w 3451829"/>
                                                                                                                                                                      <a:gd name="connsiteY60" fmla="*/ 2682724 h 3332523"/>
                                                                                                                                                                      <a:gd name="connsiteX61" fmla="*/ 2462439 w 3451829"/>
                                                                                                                                                                      <a:gd name="connsiteY61" fmla="*/ 2726267 h 3332523"/>
                                                                                                                                                                      <a:gd name="connsiteX62" fmla="*/ 3086553 w 3451829"/>
                                                                                                                                                                      <a:gd name="connsiteY62" fmla="*/ 2537581 h 3332523"/>
                                                                                                                                                                      <a:gd name="connsiteX63" fmla="*/ 3376839 w 3451829"/>
                                                                                                                                                                      <a:gd name="connsiteY63" fmla="*/ 1826381 h 3332523"/>
                                                                                                                                                                      <a:gd name="connsiteX64" fmla="*/ 3449410 w 3451829"/>
                                                                                                                                                                      <a:gd name="connsiteY64" fmla="*/ 1652210 h 3332523"/>
                                                                                                                                                                      <a:gd name="connsiteX65" fmla="*/ 3376839 w 3451829"/>
                                                                                                                                                                      <a:gd name="connsiteY65" fmla="*/ 1608667 h 3332523"/>
                                                                                                                                                                      <a:gd name="connsiteX66" fmla="*/ 3449410 w 3451829"/>
                                                                                                                                                                      <a:gd name="connsiteY66" fmla="*/ 1376438 h 3332523"/>
                                                                                                                                                                      <a:gd name="connsiteX67" fmla="*/ 3391353 w 3451829"/>
                                                                                                                                                                      <a:gd name="connsiteY67" fmla="*/ 1187752 h 3332523"/>
                                                                                                                                                                      <a:gd name="connsiteX68" fmla="*/ 3318782 w 3451829"/>
                                                                                                                                                                      <a:gd name="connsiteY68" fmla="*/ 970038 h 3332523"/>
                                                                                                                                                                      <a:gd name="connsiteX69" fmla="*/ 3173639 w 3451829"/>
                                                                                                                                                                      <a:gd name="connsiteY69" fmla="*/ 941010 h 3332523"/>
                                                                                                                                                                      <a:gd name="connsiteX70" fmla="*/ 3159124 w 3451829"/>
                                                                                                                                                                      <a:gd name="connsiteY70" fmla="*/ 737810 h 3332523"/>
                                                                                                                                                                      <a:gd name="connsiteX71" fmla="*/ 3144610 w 3451829"/>
                                                                                                                                                                      <a:gd name="connsiteY71" fmla="*/ 520095 h 3332523"/>
                                                                                                                                                                      <a:gd name="connsiteX72" fmla="*/ 3217182 w 3451829"/>
                                                                                                                                                                      <a:gd name="connsiteY72" fmla="*/ 316895 h 3332523"/>
                                                                                                                                                                      <a:gd name="connsiteX73" fmla="*/ 3318782 w 3451829"/>
                                                                                                                                                                      <a:gd name="connsiteY73" fmla="*/ 215295 h 3332523"/>
                                                                                                                                                                      <a:gd name="connsiteX74" fmla="*/ 3362324 w 3451829"/>
                                                                                                                                                                      <a:gd name="connsiteY74" fmla="*/ 113695 h 3332523"/>
                                                                                                                                                                      <a:gd name="connsiteX75" fmla="*/ 3246210 w 3451829"/>
                                                                                                                                                                      <a:gd name="connsiteY7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244260 w 3451829"/>
                                                                                                                                                                      <a:gd name="connsiteY55" fmla="*/ 2780467 h 3332523"/>
                                                                                                                                                                      <a:gd name="connsiteX56" fmla="*/ 1297441 w 3451829"/>
                                                                                                                                                                      <a:gd name="connsiteY56" fmla="*/ 2453444 h 3332523"/>
                                                                                                                                                                      <a:gd name="connsiteX57" fmla="*/ 1589654 w 3451829"/>
                                                                                                                                                                      <a:gd name="connsiteY57" fmla="*/ 2329392 h 3332523"/>
                                                                                                                                                                      <a:gd name="connsiteX58" fmla="*/ 1832654 w 3451829"/>
                                                                                                                                                                      <a:gd name="connsiteY58" fmla="*/ 2267819 h 3332523"/>
                                                                                                                                                                      <a:gd name="connsiteX59" fmla="*/ 2075656 w 3451829"/>
                                                                                                                                                                      <a:gd name="connsiteY59" fmla="*/ 2349008 h 3332523"/>
                                                                                                                                                                      <a:gd name="connsiteX60" fmla="*/ 2085067 w 3451829"/>
                                                                                                                                                                      <a:gd name="connsiteY60" fmla="*/ 2639181 h 3332523"/>
                                                                                                                                                                      <a:gd name="connsiteX61" fmla="*/ 2273753 w 3451829"/>
                                                                                                                                                                      <a:gd name="connsiteY61" fmla="*/ 2682724 h 3332523"/>
                                                                                                                                                                      <a:gd name="connsiteX62" fmla="*/ 2462439 w 3451829"/>
                                                                                                                                                                      <a:gd name="connsiteY62" fmla="*/ 2726267 h 3332523"/>
                                                                                                                                                                      <a:gd name="connsiteX63" fmla="*/ 3086553 w 3451829"/>
                                                                                                                                                                      <a:gd name="connsiteY63" fmla="*/ 2537581 h 3332523"/>
                                                                                                                                                                      <a:gd name="connsiteX64" fmla="*/ 3376839 w 3451829"/>
                                                                                                                                                                      <a:gd name="connsiteY64" fmla="*/ 1826381 h 3332523"/>
                                                                                                                                                                      <a:gd name="connsiteX65" fmla="*/ 3449410 w 3451829"/>
                                                                                                                                                                      <a:gd name="connsiteY65" fmla="*/ 1652210 h 3332523"/>
                                                                                                                                                                      <a:gd name="connsiteX66" fmla="*/ 3376839 w 3451829"/>
                                                                                                                                                                      <a:gd name="connsiteY66" fmla="*/ 1608667 h 3332523"/>
                                                                                                                                                                      <a:gd name="connsiteX67" fmla="*/ 3449410 w 3451829"/>
                                                                                                                                                                      <a:gd name="connsiteY67" fmla="*/ 1376438 h 3332523"/>
                                                                                                                                                                      <a:gd name="connsiteX68" fmla="*/ 3391353 w 3451829"/>
                                                                                                                                                                      <a:gd name="connsiteY68" fmla="*/ 1187752 h 3332523"/>
                                                                                                                                                                      <a:gd name="connsiteX69" fmla="*/ 3318782 w 3451829"/>
                                                                                                                                                                      <a:gd name="connsiteY69" fmla="*/ 970038 h 3332523"/>
                                                                                                                                                                      <a:gd name="connsiteX70" fmla="*/ 3173639 w 3451829"/>
                                                                                                                                                                      <a:gd name="connsiteY70" fmla="*/ 941010 h 3332523"/>
                                                                                                                                                                      <a:gd name="connsiteX71" fmla="*/ 3159124 w 3451829"/>
                                                                                                                                                                      <a:gd name="connsiteY71" fmla="*/ 737810 h 3332523"/>
                                                                                                                                                                      <a:gd name="connsiteX72" fmla="*/ 3144610 w 3451829"/>
                                                                                                                                                                      <a:gd name="connsiteY72" fmla="*/ 520095 h 3332523"/>
                                                                                                                                                                      <a:gd name="connsiteX73" fmla="*/ 3217182 w 3451829"/>
                                                                                                                                                                      <a:gd name="connsiteY73" fmla="*/ 316895 h 3332523"/>
                                                                                                                                                                      <a:gd name="connsiteX74" fmla="*/ 3318782 w 3451829"/>
                                                                                                                                                                      <a:gd name="connsiteY74" fmla="*/ 215295 h 3332523"/>
                                                                                                                                                                      <a:gd name="connsiteX75" fmla="*/ 3362324 w 3451829"/>
                                                                                                                                                                      <a:gd name="connsiteY75" fmla="*/ 113695 h 3332523"/>
                                                                                                                                                                      <a:gd name="connsiteX76" fmla="*/ 3246210 w 3451829"/>
                                                                                                                                                                      <a:gd name="connsiteY76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244260 w 3451829"/>
                                                                                                                                                                      <a:gd name="connsiteY56" fmla="*/ 2780467 h 3332523"/>
                                                                                                                                                                      <a:gd name="connsiteX57" fmla="*/ 1297441 w 3451829"/>
                                                                                                                                                                      <a:gd name="connsiteY57" fmla="*/ 2453444 h 3332523"/>
                                                                                                                                                                      <a:gd name="connsiteX58" fmla="*/ 1589654 w 3451829"/>
                                                                                                                                                                      <a:gd name="connsiteY58" fmla="*/ 2329392 h 3332523"/>
                                                                                                                                                                      <a:gd name="connsiteX59" fmla="*/ 1832654 w 3451829"/>
                                                                                                                                                                      <a:gd name="connsiteY59" fmla="*/ 2267819 h 3332523"/>
                                                                                                                                                                      <a:gd name="connsiteX60" fmla="*/ 2075656 w 3451829"/>
                                                                                                                                                                      <a:gd name="connsiteY60" fmla="*/ 2349008 h 3332523"/>
                                                                                                                                                                      <a:gd name="connsiteX61" fmla="*/ 2085067 w 3451829"/>
                                                                                                                                                                      <a:gd name="connsiteY61" fmla="*/ 2639181 h 3332523"/>
                                                                                                                                                                      <a:gd name="connsiteX62" fmla="*/ 2273753 w 3451829"/>
                                                                                                                                                                      <a:gd name="connsiteY62" fmla="*/ 2682724 h 3332523"/>
                                                                                                                                                                      <a:gd name="connsiteX63" fmla="*/ 2462439 w 3451829"/>
                                                                                                                                                                      <a:gd name="connsiteY63" fmla="*/ 2726267 h 3332523"/>
                                                                                                                                                                      <a:gd name="connsiteX64" fmla="*/ 3086553 w 3451829"/>
                                                                                                                                                                      <a:gd name="connsiteY64" fmla="*/ 2537581 h 3332523"/>
                                                                                                                                                                      <a:gd name="connsiteX65" fmla="*/ 3376839 w 3451829"/>
                                                                                                                                                                      <a:gd name="connsiteY65" fmla="*/ 1826381 h 3332523"/>
                                                                                                                                                                      <a:gd name="connsiteX66" fmla="*/ 3449410 w 3451829"/>
                                                                                                                                                                      <a:gd name="connsiteY66" fmla="*/ 1652210 h 3332523"/>
                                                                                                                                                                      <a:gd name="connsiteX67" fmla="*/ 3376839 w 3451829"/>
                                                                                                                                                                      <a:gd name="connsiteY67" fmla="*/ 1608667 h 3332523"/>
                                                                                                                                                                      <a:gd name="connsiteX68" fmla="*/ 3449410 w 3451829"/>
                                                                                                                                                                      <a:gd name="connsiteY68" fmla="*/ 1376438 h 3332523"/>
                                                                                                                                                                      <a:gd name="connsiteX69" fmla="*/ 3391353 w 3451829"/>
                                                                                                                                                                      <a:gd name="connsiteY69" fmla="*/ 1187752 h 3332523"/>
                                                                                                                                                                      <a:gd name="connsiteX70" fmla="*/ 3318782 w 3451829"/>
                                                                                                                                                                      <a:gd name="connsiteY70" fmla="*/ 970038 h 3332523"/>
                                                                                                                                                                      <a:gd name="connsiteX71" fmla="*/ 3173639 w 3451829"/>
                                                                                                                                                                      <a:gd name="connsiteY71" fmla="*/ 941010 h 3332523"/>
                                                                                                                                                                      <a:gd name="connsiteX72" fmla="*/ 3159124 w 3451829"/>
                                                                                                                                                                      <a:gd name="connsiteY72" fmla="*/ 737810 h 3332523"/>
                                                                                                                                                                      <a:gd name="connsiteX73" fmla="*/ 3144610 w 3451829"/>
                                                                                                                                                                      <a:gd name="connsiteY73" fmla="*/ 520095 h 3332523"/>
                                                                                                                                                                      <a:gd name="connsiteX74" fmla="*/ 3217182 w 3451829"/>
                                                                                                                                                                      <a:gd name="connsiteY74" fmla="*/ 316895 h 3332523"/>
                                                                                                                                                                      <a:gd name="connsiteX75" fmla="*/ 3318782 w 3451829"/>
                                                                                                                                                                      <a:gd name="connsiteY75" fmla="*/ 215295 h 3332523"/>
                                                                                                                                                                      <a:gd name="connsiteX76" fmla="*/ 3362324 w 3451829"/>
                                                                                                                                                                      <a:gd name="connsiteY76" fmla="*/ 113695 h 3332523"/>
                                                                                                                                                                      <a:gd name="connsiteX77" fmla="*/ 3246210 w 3451829"/>
                                                                                                                                                                      <a:gd name="connsiteY77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234735 w 3451829"/>
                                                                                                                                                                      <a:gd name="connsiteY56" fmla="*/ 2566154 h 3332523"/>
                                                                                                                                                                      <a:gd name="connsiteX57" fmla="*/ 1297441 w 3451829"/>
                                                                                                                                                                      <a:gd name="connsiteY57" fmla="*/ 2453444 h 3332523"/>
                                                                                                                                                                      <a:gd name="connsiteX58" fmla="*/ 1589654 w 3451829"/>
                                                                                                                                                                      <a:gd name="connsiteY58" fmla="*/ 2329392 h 3332523"/>
                                                                                                                                                                      <a:gd name="connsiteX59" fmla="*/ 1832654 w 3451829"/>
                                                                                                                                                                      <a:gd name="connsiteY59" fmla="*/ 2267819 h 3332523"/>
                                                                                                                                                                      <a:gd name="connsiteX60" fmla="*/ 2075656 w 3451829"/>
                                                                                                                                                                      <a:gd name="connsiteY60" fmla="*/ 2349008 h 3332523"/>
                                                                                                                                                                      <a:gd name="connsiteX61" fmla="*/ 2085067 w 3451829"/>
                                                                                                                                                                      <a:gd name="connsiteY61" fmla="*/ 2639181 h 3332523"/>
                                                                                                                                                                      <a:gd name="connsiteX62" fmla="*/ 2273753 w 3451829"/>
                                                                                                                                                                      <a:gd name="connsiteY62" fmla="*/ 2682724 h 3332523"/>
                                                                                                                                                                      <a:gd name="connsiteX63" fmla="*/ 2462439 w 3451829"/>
                                                                                                                                                                      <a:gd name="connsiteY63" fmla="*/ 2726267 h 3332523"/>
                                                                                                                                                                      <a:gd name="connsiteX64" fmla="*/ 3086553 w 3451829"/>
                                                                                                                                                                      <a:gd name="connsiteY64" fmla="*/ 2537581 h 3332523"/>
                                                                                                                                                                      <a:gd name="connsiteX65" fmla="*/ 3376839 w 3451829"/>
                                                                                                                                                                      <a:gd name="connsiteY65" fmla="*/ 1826381 h 3332523"/>
                                                                                                                                                                      <a:gd name="connsiteX66" fmla="*/ 3449410 w 3451829"/>
                                                                                                                                                                      <a:gd name="connsiteY66" fmla="*/ 1652210 h 3332523"/>
                                                                                                                                                                      <a:gd name="connsiteX67" fmla="*/ 3376839 w 3451829"/>
                                                                                                                                                                      <a:gd name="connsiteY67" fmla="*/ 1608667 h 3332523"/>
                                                                                                                                                                      <a:gd name="connsiteX68" fmla="*/ 3449410 w 3451829"/>
                                                                                                                                                                      <a:gd name="connsiteY68" fmla="*/ 1376438 h 3332523"/>
                                                                                                                                                                      <a:gd name="connsiteX69" fmla="*/ 3391353 w 3451829"/>
                                                                                                                                                                      <a:gd name="connsiteY69" fmla="*/ 1187752 h 3332523"/>
                                                                                                                                                                      <a:gd name="connsiteX70" fmla="*/ 3318782 w 3451829"/>
                                                                                                                                                                      <a:gd name="connsiteY70" fmla="*/ 970038 h 3332523"/>
                                                                                                                                                                      <a:gd name="connsiteX71" fmla="*/ 3173639 w 3451829"/>
                                                                                                                                                                      <a:gd name="connsiteY71" fmla="*/ 941010 h 3332523"/>
                                                                                                                                                                      <a:gd name="connsiteX72" fmla="*/ 3159124 w 3451829"/>
                                                                                                                                                                      <a:gd name="connsiteY72" fmla="*/ 737810 h 3332523"/>
                                                                                                                                                                      <a:gd name="connsiteX73" fmla="*/ 3144610 w 3451829"/>
                                                                                                                                                                      <a:gd name="connsiteY73" fmla="*/ 520095 h 3332523"/>
                                                                                                                                                                      <a:gd name="connsiteX74" fmla="*/ 3217182 w 3451829"/>
                                                                                                                                                                      <a:gd name="connsiteY74" fmla="*/ 316895 h 3332523"/>
                                                                                                                                                                      <a:gd name="connsiteX75" fmla="*/ 3318782 w 3451829"/>
                                                                                                                                                                      <a:gd name="connsiteY75" fmla="*/ 215295 h 3332523"/>
                                                                                                                                                                      <a:gd name="connsiteX76" fmla="*/ 3362324 w 3451829"/>
                                                                                                                                                                      <a:gd name="connsiteY76" fmla="*/ 113695 h 3332523"/>
                                                                                                                                                                      <a:gd name="connsiteX77" fmla="*/ 3246210 w 3451829"/>
                                                                                                                                                                      <a:gd name="connsiteY77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234735 w 3451829"/>
                                                                                                                                                                      <a:gd name="connsiteY57" fmla="*/ 2566154 h 3332523"/>
                                                                                                                                                                      <a:gd name="connsiteX58" fmla="*/ 1297441 w 3451829"/>
                                                                                                                                                                      <a:gd name="connsiteY58" fmla="*/ 2453444 h 3332523"/>
                                                                                                                                                                      <a:gd name="connsiteX59" fmla="*/ 1589654 w 3451829"/>
                                                                                                                                                                      <a:gd name="connsiteY59" fmla="*/ 2329392 h 3332523"/>
                                                                                                                                                                      <a:gd name="connsiteX60" fmla="*/ 1832654 w 3451829"/>
                                                                                                                                                                      <a:gd name="connsiteY60" fmla="*/ 2267819 h 3332523"/>
                                                                                                                                                                      <a:gd name="connsiteX61" fmla="*/ 2075656 w 3451829"/>
                                                                                                                                                                      <a:gd name="connsiteY61" fmla="*/ 2349008 h 3332523"/>
                                                                                                                                                                      <a:gd name="connsiteX62" fmla="*/ 2085067 w 3451829"/>
                                                                                                                                                                      <a:gd name="connsiteY62" fmla="*/ 2639181 h 3332523"/>
                                                                                                                                                                      <a:gd name="connsiteX63" fmla="*/ 2273753 w 3451829"/>
                                                                                                                                                                      <a:gd name="connsiteY63" fmla="*/ 2682724 h 3332523"/>
                                                                                                                                                                      <a:gd name="connsiteX64" fmla="*/ 2462439 w 3451829"/>
                                                                                                                                                                      <a:gd name="connsiteY64" fmla="*/ 2726267 h 3332523"/>
                                                                                                                                                                      <a:gd name="connsiteX65" fmla="*/ 3086553 w 3451829"/>
                                                                                                                                                                      <a:gd name="connsiteY65" fmla="*/ 2537581 h 3332523"/>
                                                                                                                                                                      <a:gd name="connsiteX66" fmla="*/ 3376839 w 3451829"/>
                                                                                                                                                                      <a:gd name="connsiteY66" fmla="*/ 1826381 h 3332523"/>
                                                                                                                                                                      <a:gd name="connsiteX67" fmla="*/ 3449410 w 3451829"/>
                                                                                                                                                                      <a:gd name="connsiteY67" fmla="*/ 1652210 h 3332523"/>
                                                                                                                                                                      <a:gd name="connsiteX68" fmla="*/ 3376839 w 3451829"/>
                                                                                                                                                                      <a:gd name="connsiteY68" fmla="*/ 1608667 h 3332523"/>
                                                                                                                                                                      <a:gd name="connsiteX69" fmla="*/ 3449410 w 3451829"/>
                                                                                                                                                                      <a:gd name="connsiteY69" fmla="*/ 1376438 h 3332523"/>
                                                                                                                                                                      <a:gd name="connsiteX70" fmla="*/ 3391353 w 3451829"/>
                                                                                                                                                                      <a:gd name="connsiteY70" fmla="*/ 1187752 h 3332523"/>
                                                                                                                                                                      <a:gd name="connsiteX71" fmla="*/ 3318782 w 3451829"/>
                                                                                                                                                                      <a:gd name="connsiteY71" fmla="*/ 970038 h 3332523"/>
                                                                                                                                                                      <a:gd name="connsiteX72" fmla="*/ 3173639 w 3451829"/>
                                                                                                                                                                      <a:gd name="connsiteY72" fmla="*/ 941010 h 3332523"/>
                                                                                                                                                                      <a:gd name="connsiteX73" fmla="*/ 3159124 w 3451829"/>
                                                                                                                                                                      <a:gd name="connsiteY73" fmla="*/ 737810 h 3332523"/>
                                                                                                                                                                      <a:gd name="connsiteX74" fmla="*/ 3144610 w 3451829"/>
                                                                                                                                                                      <a:gd name="connsiteY74" fmla="*/ 520095 h 3332523"/>
                                                                                                                                                                      <a:gd name="connsiteX75" fmla="*/ 3217182 w 3451829"/>
                                                                                                                                                                      <a:gd name="connsiteY75" fmla="*/ 316895 h 3332523"/>
                                                                                                                                                                      <a:gd name="connsiteX76" fmla="*/ 3318782 w 3451829"/>
                                                                                                                                                                      <a:gd name="connsiteY76" fmla="*/ 215295 h 3332523"/>
                                                                                                                                                                      <a:gd name="connsiteX77" fmla="*/ 3362324 w 3451829"/>
                                                                                                                                                                      <a:gd name="connsiteY77" fmla="*/ 113695 h 3332523"/>
                                                                                                                                                                      <a:gd name="connsiteX78" fmla="*/ 3246210 w 3451829"/>
                                                                                                                                                                      <a:gd name="connsiteY78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234735 w 3451829"/>
                                                                                                                                                                      <a:gd name="connsiteY58" fmla="*/ 2566154 h 3332523"/>
                                                                                                                                                                      <a:gd name="connsiteX59" fmla="*/ 1297441 w 3451829"/>
                                                                                                                                                                      <a:gd name="connsiteY59" fmla="*/ 2453444 h 3332523"/>
                                                                                                                                                                      <a:gd name="connsiteX60" fmla="*/ 1589654 w 3451829"/>
                                                                                                                                                                      <a:gd name="connsiteY60" fmla="*/ 2329392 h 3332523"/>
                                                                                                                                                                      <a:gd name="connsiteX61" fmla="*/ 1832654 w 3451829"/>
                                                                                                                                                                      <a:gd name="connsiteY61" fmla="*/ 2267819 h 3332523"/>
                                                                                                                                                                      <a:gd name="connsiteX62" fmla="*/ 2075656 w 3451829"/>
                                                                                                                                                                      <a:gd name="connsiteY62" fmla="*/ 2349008 h 3332523"/>
                                                                                                                                                                      <a:gd name="connsiteX63" fmla="*/ 2085067 w 3451829"/>
                                                                                                                                                                      <a:gd name="connsiteY63" fmla="*/ 2639181 h 3332523"/>
                                                                                                                                                                      <a:gd name="connsiteX64" fmla="*/ 2273753 w 3451829"/>
                                                                                                                                                                      <a:gd name="connsiteY64" fmla="*/ 2682724 h 3332523"/>
                                                                                                                                                                      <a:gd name="connsiteX65" fmla="*/ 2462439 w 3451829"/>
                                                                                                                                                                      <a:gd name="connsiteY65" fmla="*/ 2726267 h 3332523"/>
                                                                                                                                                                      <a:gd name="connsiteX66" fmla="*/ 3086553 w 3451829"/>
                                                                                                                                                                      <a:gd name="connsiteY66" fmla="*/ 2537581 h 3332523"/>
                                                                                                                                                                      <a:gd name="connsiteX67" fmla="*/ 3376839 w 3451829"/>
                                                                                                                                                                      <a:gd name="connsiteY67" fmla="*/ 1826381 h 3332523"/>
                                                                                                                                                                      <a:gd name="connsiteX68" fmla="*/ 3449410 w 3451829"/>
                                                                                                                                                                      <a:gd name="connsiteY68" fmla="*/ 1652210 h 3332523"/>
                                                                                                                                                                      <a:gd name="connsiteX69" fmla="*/ 3376839 w 3451829"/>
                                                                                                                                                                      <a:gd name="connsiteY69" fmla="*/ 1608667 h 3332523"/>
                                                                                                                                                                      <a:gd name="connsiteX70" fmla="*/ 3449410 w 3451829"/>
                                                                                                                                                                      <a:gd name="connsiteY70" fmla="*/ 1376438 h 3332523"/>
                                                                                                                                                                      <a:gd name="connsiteX71" fmla="*/ 3391353 w 3451829"/>
                                                                                                                                                                      <a:gd name="connsiteY71" fmla="*/ 1187752 h 3332523"/>
                                                                                                                                                                      <a:gd name="connsiteX72" fmla="*/ 3318782 w 3451829"/>
                                                                                                                                                                      <a:gd name="connsiteY72" fmla="*/ 970038 h 3332523"/>
                                                                                                                                                                      <a:gd name="connsiteX73" fmla="*/ 3173639 w 3451829"/>
                                                                                                                                                                      <a:gd name="connsiteY73" fmla="*/ 941010 h 3332523"/>
                                                                                                                                                                      <a:gd name="connsiteX74" fmla="*/ 3159124 w 3451829"/>
                                                                                                                                                                      <a:gd name="connsiteY74" fmla="*/ 737810 h 3332523"/>
                                                                                                                                                                      <a:gd name="connsiteX75" fmla="*/ 3144610 w 3451829"/>
                                                                                                                                                                      <a:gd name="connsiteY75" fmla="*/ 520095 h 3332523"/>
                                                                                                                                                                      <a:gd name="connsiteX76" fmla="*/ 3217182 w 3451829"/>
                                                                                                                                                                      <a:gd name="connsiteY76" fmla="*/ 316895 h 3332523"/>
                                                                                                                                                                      <a:gd name="connsiteX77" fmla="*/ 3318782 w 3451829"/>
                                                                                                                                                                      <a:gd name="connsiteY77" fmla="*/ 215295 h 3332523"/>
                                                                                                                                                                      <a:gd name="connsiteX78" fmla="*/ 3362324 w 3451829"/>
                                                                                                                                                                      <a:gd name="connsiteY78" fmla="*/ 113695 h 3332523"/>
                                                                                                                                                                      <a:gd name="connsiteX79" fmla="*/ 3246210 w 3451829"/>
                                                                                                                                                                      <a:gd name="connsiteY79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234735 w 3451829"/>
                                                                                                                                                                      <a:gd name="connsiteY59" fmla="*/ 2566154 h 3332523"/>
                                                                                                                                                                      <a:gd name="connsiteX60" fmla="*/ 1297441 w 3451829"/>
                                                                                                                                                                      <a:gd name="connsiteY60" fmla="*/ 2453444 h 3332523"/>
                                                                                                                                                                      <a:gd name="connsiteX61" fmla="*/ 1589654 w 3451829"/>
                                                                                                                                                                      <a:gd name="connsiteY61" fmla="*/ 2329392 h 3332523"/>
                                                                                                                                                                      <a:gd name="connsiteX62" fmla="*/ 1832654 w 3451829"/>
                                                                                                                                                                      <a:gd name="connsiteY62" fmla="*/ 2267819 h 3332523"/>
                                                                                                                                                                      <a:gd name="connsiteX63" fmla="*/ 2075656 w 3451829"/>
                                                                                                                                                                      <a:gd name="connsiteY63" fmla="*/ 2349008 h 3332523"/>
                                                                                                                                                                      <a:gd name="connsiteX64" fmla="*/ 2085067 w 3451829"/>
                                                                                                                                                                      <a:gd name="connsiteY64" fmla="*/ 2639181 h 3332523"/>
                                                                                                                                                                      <a:gd name="connsiteX65" fmla="*/ 2273753 w 3451829"/>
                                                                                                                                                                      <a:gd name="connsiteY65" fmla="*/ 2682724 h 3332523"/>
                                                                                                                                                                      <a:gd name="connsiteX66" fmla="*/ 2462439 w 3451829"/>
                                                                                                                                                                      <a:gd name="connsiteY66" fmla="*/ 2726267 h 3332523"/>
                                                                                                                                                                      <a:gd name="connsiteX67" fmla="*/ 3086553 w 3451829"/>
                                                                                                                                                                      <a:gd name="connsiteY67" fmla="*/ 2537581 h 3332523"/>
                                                                                                                                                                      <a:gd name="connsiteX68" fmla="*/ 3376839 w 3451829"/>
                                                                                                                                                                      <a:gd name="connsiteY68" fmla="*/ 1826381 h 3332523"/>
                                                                                                                                                                      <a:gd name="connsiteX69" fmla="*/ 3449410 w 3451829"/>
                                                                                                                                                                      <a:gd name="connsiteY69" fmla="*/ 1652210 h 3332523"/>
                                                                                                                                                                      <a:gd name="connsiteX70" fmla="*/ 3376839 w 3451829"/>
                                                                                                                                                                      <a:gd name="connsiteY70" fmla="*/ 1608667 h 3332523"/>
                                                                                                                                                                      <a:gd name="connsiteX71" fmla="*/ 3449410 w 3451829"/>
                                                                                                                                                                      <a:gd name="connsiteY71" fmla="*/ 1376438 h 3332523"/>
                                                                                                                                                                      <a:gd name="connsiteX72" fmla="*/ 3391353 w 3451829"/>
                                                                                                                                                                      <a:gd name="connsiteY72" fmla="*/ 1187752 h 3332523"/>
                                                                                                                                                                      <a:gd name="connsiteX73" fmla="*/ 3318782 w 3451829"/>
                                                                                                                                                                      <a:gd name="connsiteY73" fmla="*/ 970038 h 3332523"/>
                                                                                                                                                                      <a:gd name="connsiteX74" fmla="*/ 3173639 w 3451829"/>
                                                                                                                                                                      <a:gd name="connsiteY74" fmla="*/ 941010 h 3332523"/>
                                                                                                                                                                      <a:gd name="connsiteX75" fmla="*/ 3159124 w 3451829"/>
                                                                                                                                                                      <a:gd name="connsiteY75" fmla="*/ 737810 h 3332523"/>
                                                                                                                                                                      <a:gd name="connsiteX76" fmla="*/ 3144610 w 3451829"/>
                                                                                                                                                                      <a:gd name="connsiteY76" fmla="*/ 520095 h 3332523"/>
                                                                                                                                                                      <a:gd name="connsiteX77" fmla="*/ 3217182 w 3451829"/>
                                                                                                                                                                      <a:gd name="connsiteY77" fmla="*/ 316895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215295 h 3332523"/>
                                                                                                                                                                      <a:gd name="connsiteX79" fmla="*/ 3362324 w 3451829"/>
                                                                                                                                                                      <a:gd name="connsiteY79" fmla="*/ 113695 h 3332523"/>
                                                                                                                                                                      <a:gd name="connsiteX80" fmla="*/ 3246210 w 3451829"/>
                                                                                                                                                                      <a:gd name="connsiteY80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234735 w 3451829"/>
                                                                                                                                                                      <a:gd name="connsiteY60" fmla="*/ 2566154 h 3332523"/>
                                                                                                                                                                      <a:gd name="connsiteX61" fmla="*/ 1297441 w 3451829"/>
                                                                                                                                                                      <a:gd name="connsiteY61" fmla="*/ 2453444 h 3332523"/>
                                                                                                                                                                      <a:gd name="connsiteX62" fmla="*/ 1589654 w 3451829"/>
                                                                                                                                                                      <a:gd name="connsiteY62" fmla="*/ 2329392 h 3332523"/>
                                                                                                                                                                      <a:gd name="connsiteX63" fmla="*/ 1832654 w 3451829"/>
                                                                                                                                                                      <a:gd name="connsiteY63" fmla="*/ 2267819 h 3332523"/>
                                                                                                                                                                      <a:gd name="connsiteX64" fmla="*/ 2075656 w 3451829"/>
                                                                                                                                                                      <a:gd name="connsiteY64" fmla="*/ 2349008 h 3332523"/>
                                                                                                                                                                      <a:gd name="connsiteX65" fmla="*/ 2085067 w 3451829"/>
                                                                                                                                                                      <a:gd name="connsiteY65" fmla="*/ 2639181 h 3332523"/>
                                                                                                                                                                      <a:gd name="connsiteX66" fmla="*/ 2273753 w 3451829"/>
                                                                                                                                                                      <a:gd name="connsiteY66" fmla="*/ 2682724 h 3332523"/>
                                                                                                                                                                      <a:gd name="connsiteX67" fmla="*/ 2462439 w 3451829"/>
                                                                                                                                                                      <a:gd name="connsiteY67" fmla="*/ 2726267 h 3332523"/>
                                                                                                                                                                      <a:gd name="connsiteX68" fmla="*/ 3086553 w 3451829"/>
                                                                                                                                                                      <a:gd name="connsiteY68" fmla="*/ 2537581 h 3332523"/>
                                                                                                                                                                      <a:gd name="connsiteX69" fmla="*/ 3376839 w 3451829"/>
                                                                                                                                                                      <a:gd name="connsiteY69" fmla="*/ 1826381 h 3332523"/>
                                                                                                                                                                      <a:gd name="connsiteX70" fmla="*/ 3449410 w 3451829"/>
                                                                                                                                                                      <a:gd name="connsiteY70" fmla="*/ 1652210 h 3332523"/>
                                                                                                                                                                      <a:gd name="connsiteX71" fmla="*/ 3376839 w 3451829"/>
                                                                                                                                                                      <a:gd name="connsiteY71" fmla="*/ 1608667 h 3332523"/>
                                                                                                                                                                      <a:gd name="connsiteX72" fmla="*/ 3449410 w 3451829"/>
                                                                                                                                                                      <a:gd name="connsiteY72" fmla="*/ 1376438 h 3332523"/>
                                                                                                                                                                      <a:gd name="connsiteX73" fmla="*/ 3391353 w 3451829"/>
                                                                                                                                                                      <a:gd name="connsiteY73" fmla="*/ 1187752 h 3332523"/>
                                                                                                                                                                      <a:gd name="connsiteX74" fmla="*/ 3318782 w 3451829"/>
                                                                                                                                                                      <a:gd name="connsiteY74" fmla="*/ 970038 h 3332523"/>
                                                                                                                                                                      <a:gd name="connsiteX75" fmla="*/ 3173639 w 3451829"/>
                                                                                                                                                                      <a:gd name="connsiteY75" fmla="*/ 941010 h 3332523"/>
                                                                                                                                                                      <a:gd name="connsiteX76" fmla="*/ 3159124 w 3451829"/>
                                                                                                                                                                      <a:gd name="connsiteY76" fmla="*/ 737810 h 3332523"/>
                                                                                                                                                                      <a:gd name="connsiteX77" fmla="*/ 3144610 w 3451829"/>
                                                                                                                                                                      <a:gd name="connsiteY77" fmla="*/ 520095 h 3332523"/>
                                                                                                                                                                      <a:gd name="connsiteX78" fmla="*/ 3217182 w 3451829"/>
                                                                                                                                                                      <a:gd name="connsiteY78" fmla="*/ 316895 h 3332523"/>
                                                                                                                                                                      <a:gd name="connsiteX79" fmla="*/ 3318782 w 3451829"/>
                                                                                                                                                                      <a:gd name="connsiteY79" fmla="*/ 215295 h 3332523"/>
                                                                                                                                                                      <a:gd name="connsiteX80" fmla="*/ 3362324 w 3451829"/>
                                                                                                                                                                      <a:gd name="connsiteY80" fmla="*/ 113695 h 3332523"/>
                                                                                                                                                                      <a:gd name="connsiteX81" fmla="*/ 3246210 w 3451829"/>
                                                                                                                                                                      <a:gd name="connsiteY81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234735 w 3451829"/>
                                                                                                                                                                      <a:gd name="connsiteY61" fmla="*/ 2566154 h 3332523"/>
                                                                                                                                                                      <a:gd name="connsiteX62" fmla="*/ 1297441 w 3451829"/>
                                                                                                                                                                      <a:gd name="connsiteY62" fmla="*/ 2453444 h 3332523"/>
                                                                                                                                                                      <a:gd name="connsiteX63" fmla="*/ 1589654 w 3451829"/>
                                                                                                                                                                      <a:gd name="connsiteY63" fmla="*/ 2329392 h 3332523"/>
                                                                                                                                                                      <a:gd name="connsiteX64" fmla="*/ 1832654 w 3451829"/>
                                                                                                                                                                      <a:gd name="connsiteY64" fmla="*/ 2267819 h 3332523"/>
                                                                                                                                                                      <a:gd name="connsiteX65" fmla="*/ 2075656 w 3451829"/>
                                                                                                                                                                      <a:gd name="connsiteY65" fmla="*/ 2349008 h 3332523"/>
                                                                                                                                                                      <a:gd name="connsiteX66" fmla="*/ 2085067 w 3451829"/>
                                                                                                                                                                      <a:gd name="connsiteY66" fmla="*/ 2639181 h 3332523"/>
                                                                                                                                                                      <a:gd name="connsiteX67" fmla="*/ 2273753 w 3451829"/>
                                                                                                                                                                      <a:gd name="connsiteY67" fmla="*/ 2682724 h 3332523"/>
                                                                                                                                                                      <a:gd name="connsiteX68" fmla="*/ 2462439 w 3451829"/>
                                                                                                                                                                      <a:gd name="connsiteY68" fmla="*/ 2726267 h 3332523"/>
                                                                                                                                                                      <a:gd name="connsiteX69" fmla="*/ 3086553 w 3451829"/>
                                                                                                                                                                      <a:gd name="connsiteY69" fmla="*/ 2537581 h 3332523"/>
                                                                                                                                                                      <a:gd name="connsiteX70" fmla="*/ 3376839 w 3451829"/>
                                                                                                                                                                      <a:gd name="connsiteY70" fmla="*/ 1826381 h 3332523"/>
                                                                                                                                                                      <a:gd name="connsiteX71" fmla="*/ 3449410 w 3451829"/>
                                                                                                                                                                      <a:gd name="connsiteY71" fmla="*/ 1652210 h 3332523"/>
                                                                                                                                                                      <a:gd name="connsiteX72" fmla="*/ 3376839 w 3451829"/>
                                                                                                                                                                      <a:gd name="connsiteY72" fmla="*/ 1608667 h 3332523"/>
                                                                                                                                                                      <a:gd name="connsiteX73" fmla="*/ 3449410 w 3451829"/>
                                                                                                                                                                      <a:gd name="connsiteY73" fmla="*/ 1376438 h 3332523"/>
                                                                                                                                                                      <a:gd name="connsiteX74" fmla="*/ 3391353 w 3451829"/>
                                                                                                                                                                      <a:gd name="connsiteY74" fmla="*/ 1187752 h 3332523"/>
                                                                                                                                                                      <a:gd name="connsiteX75" fmla="*/ 3318782 w 3451829"/>
                                                                                                                                                                      <a:gd name="connsiteY75" fmla="*/ 970038 h 3332523"/>
                                                                                                                                                                      <a:gd name="connsiteX76" fmla="*/ 3173639 w 3451829"/>
                                                                                                                                                                      <a:gd name="connsiteY76" fmla="*/ 941010 h 3332523"/>
                                                                                                                                                                      <a:gd name="connsiteX77" fmla="*/ 3159124 w 3451829"/>
                                                                                                                                                                      <a:gd name="connsiteY77" fmla="*/ 737810 h 3332523"/>
                                                                                                                                                                      <a:gd name="connsiteX78" fmla="*/ 3144610 w 3451829"/>
                                                                                                                                                                      <a:gd name="connsiteY78" fmla="*/ 520095 h 3332523"/>
                                                                                                                                                                      <a:gd name="connsiteX79" fmla="*/ 3217182 w 3451829"/>
                                                                                                                                                                      <a:gd name="connsiteY79" fmla="*/ 316895 h 3332523"/>
                                                                                                                                                                      <a:gd name="connsiteX80" fmla="*/ 3318782 w 3451829"/>
                                                                                                                                                                      <a:gd name="connsiteY80" fmla="*/ 215295 h 3332523"/>
                                                                                                                                                                      <a:gd name="connsiteX81" fmla="*/ 3362324 w 3451829"/>
                                                                                                                                                                      <a:gd name="connsiteY81" fmla="*/ 113695 h 3332523"/>
                                                                                                                                                                      <a:gd name="connsiteX82" fmla="*/ 3246210 w 3451829"/>
                                                                                                                                                                      <a:gd name="connsiteY82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297441 w 3451829"/>
                                                                                                                                                                      <a:gd name="connsiteY62" fmla="*/ 2453444 h 3332523"/>
                                                                                                                                                                      <a:gd name="connsiteX63" fmla="*/ 1589654 w 3451829"/>
                                                                                                                                                                      <a:gd name="connsiteY63" fmla="*/ 2329392 h 3332523"/>
                                                                                                                                                                      <a:gd name="connsiteX64" fmla="*/ 1832654 w 3451829"/>
                                                                                                                                                                      <a:gd name="connsiteY64" fmla="*/ 2267819 h 3332523"/>
                                                                                                                                                                      <a:gd name="connsiteX65" fmla="*/ 2075656 w 3451829"/>
                                                                                                                                                                      <a:gd name="connsiteY65" fmla="*/ 2349008 h 3332523"/>
                                                                                                                                                                      <a:gd name="connsiteX66" fmla="*/ 2085067 w 3451829"/>
                                                                                                                                                                      <a:gd name="connsiteY66" fmla="*/ 2639181 h 3332523"/>
                                                                                                                                                                      <a:gd name="connsiteX67" fmla="*/ 2273753 w 3451829"/>
                                                                                                                                                                      <a:gd name="connsiteY67" fmla="*/ 2682724 h 3332523"/>
                                                                                                                                                                      <a:gd name="connsiteX68" fmla="*/ 2462439 w 3451829"/>
                                                                                                                                                                      <a:gd name="connsiteY68" fmla="*/ 2726267 h 3332523"/>
                                                                                                                                                                      <a:gd name="connsiteX69" fmla="*/ 3086553 w 3451829"/>
                                                                                                                                                                      <a:gd name="connsiteY69" fmla="*/ 2537581 h 3332523"/>
                                                                                                                                                                      <a:gd name="connsiteX70" fmla="*/ 3376839 w 3451829"/>
                                                                                                                                                                      <a:gd name="connsiteY70" fmla="*/ 1826381 h 3332523"/>
                                                                                                                                                                      <a:gd name="connsiteX71" fmla="*/ 3449410 w 3451829"/>
                                                                                                                                                                      <a:gd name="connsiteY71" fmla="*/ 1652210 h 3332523"/>
                                                                                                                                                                      <a:gd name="connsiteX72" fmla="*/ 3376839 w 3451829"/>
                                                                                                                                                                      <a:gd name="connsiteY72" fmla="*/ 1608667 h 3332523"/>
                                                                                                                                                                      <a:gd name="connsiteX73" fmla="*/ 3449410 w 3451829"/>
                                                                                                                                                                      <a:gd name="connsiteY73" fmla="*/ 1376438 h 3332523"/>
                                                                                                                                                                      <a:gd name="connsiteX74" fmla="*/ 3391353 w 3451829"/>
                                                                                                                                                                      <a:gd name="connsiteY74" fmla="*/ 1187752 h 3332523"/>
                                                                                                                                                                      <a:gd name="connsiteX75" fmla="*/ 3318782 w 3451829"/>
                                                                                                                                                                      <a:gd name="connsiteY75" fmla="*/ 970038 h 3332523"/>
                                                                                                                                                                      <a:gd name="connsiteX76" fmla="*/ 3173639 w 3451829"/>
                                                                                                                                                                      <a:gd name="connsiteY76" fmla="*/ 941010 h 3332523"/>
                                                                                                                                                                      <a:gd name="connsiteX77" fmla="*/ 3159124 w 3451829"/>
                                                                                                                                                                      <a:gd name="connsiteY77" fmla="*/ 737810 h 3332523"/>
                                                                                                                                                                      <a:gd name="connsiteX78" fmla="*/ 3144610 w 3451829"/>
                                                                                                                                                                      <a:gd name="connsiteY78" fmla="*/ 520095 h 3332523"/>
                                                                                                                                                                      <a:gd name="connsiteX79" fmla="*/ 3217182 w 3451829"/>
                                                                                                                                                                      <a:gd name="connsiteY79" fmla="*/ 316895 h 3332523"/>
                                                                                                                                                                      <a:gd name="connsiteX80" fmla="*/ 3318782 w 3451829"/>
                                                                                                                                                                      <a:gd name="connsiteY80" fmla="*/ 215295 h 3332523"/>
                                                                                                                                                                      <a:gd name="connsiteX81" fmla="*/ 3362324 w 3451829"/>
                                                                                                                                                                      <a:gd name="connsiteY81" fmla="*/ 113695 h 3332523"/>
                                                                                                                                                                      <a:gd name="connsiteX82" fmla="*/ 3246210 w 3451829"/>
                                                                                                                                                                      <a:gd name="connsiteY82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447460 w 3451829"/>
                                                                                                                                                                      <a:gd name="connsiteY62" fmla="*/ 2289137 h 3332523"/>
                                                                                                                                                                      <a:gd name="connsiteX63" fmla="*/ 1589654 w 3451829"/>
                                                                                                                                                                      <a:gd name="connsiteY63" fmla="*/ 2329392 h 3332523"/>
                                                                                                                                                                      <a:gd name="connsiteX64" fmla="*/ 1832654 w 3451829"/>
                                                                                                                                                                      <a:gd name="connsiteY64" fmla="*/ 2267819 h 3332523"/>
                                                                                                                                                                      <a:gd name="connsiteX65" fmla="*/ 2075656 w 3451829"/>
                                                                                                                                                                      <a:gd name="connsiteY65" fmla="*/ 2349008 h 3332523"/>
                                                                                                                                                                      <a:gd name="connsiteX66" fmla="*/ 2085067 w 3451829"/>
                                                                                                                                                                      <a:gd name="connsiteY66" fmla="*/ 2639181 h 3332523"/>
                                                                                                                                                                      <a:gd name="connsiteX67" fmla="*/ 2273753 w 3451829"/>
                                                                                                                                                                      <a:gd name="connsiteY67" fmla="*/ 2682724 h 3332523"/>
                                                                                                                                                                      <a:gd name="connsiteX68" fmla="*/ 2462439 w 3451829"/>
                                                                                                                                                                      <a:gd name="connsiteY68" fmla="*/ 2726267 h 3332523"/>
                                                                                                                                                                      <a:gd name="connsiteX69" fmla="*/ 3086553 w 3451829"/>
                                                                                                                                                                      <a:gd name="connsiteY69" fmla="*/ 2537581 h 3332523"/>
                                                                                                                                                                      <a:gd name="connsiteX70" fmla="*/ 3376839 w 3451829"/>
                                                                                                                                                                      <a:gd name="connsiteY70" fmla="*/ 1826381 h 3332523"/>
                                                                                                                                                                      <a:gd name="connsiteX71" fmla="*/ 3449410 w 3451829"/>
                                                                                                                                                                      <a:gd name="connsiteY71" fmla="*/ 1652210 h 3332523"/>
                                                                                                                                                                      <a:gd name="connsiteX72" fmla="*/ 3376839 w 3451829"/>
                                                                                                                                                                      <a:gd name="connsiteY72" fmla="*/ 1608667 h 3332523"/>
                                                                                                                                                                      <a:gd name="connsiteX73" fmla="*/ 3449410 w 3451829"/>
                                                                                                                                                                      <a:gd name="connsiteY73" fmla="*/ 1376438 h 3332523"/>
                                                                                                                                                                      <a:gd name="connsiteX74" fmla="*/ 3391353 w 3451829"/>
                                                                                                                                                                      <a:gd name="connsiteY74" fmla="*/ 1187752 h 3332523"/>
                                                                                                                                                                      <a:gd name="connsiteX75" fmla="*/ 3318782 w 3451829"/>
                                                                                                                                                                      <a:gd name="connsiteY75" fmla="*/ 970038 h 3332523"/>
                                                                                                                                                                      <a:gd name="connsiteX76" fmla="*/ 3173639 w 3451829"/>
                                                                                                                                                                      <a:gd name="connsiteY76" fmla="*/ 941010 h 3332523"/>
                                                                                                                                                                      <a:gd name="connsiteX77" fmla="*/ 3159124 w 3451829"/>
                                                                                                                                                                      <a:gd name="connsiteY77" fmla="*/ 737810 h 3332523"/>
                                                                                                                                                                      <a:gd name="connsiteX78" fmla="*/ 3144610 w 3451829"/>
                                                                                                                                                                      <a:gd name="connsiteY78" fmla="*/ 520095 h 3332523"/>
                                                                                                                                                                      <a:gd name="connsiteX79" fmla="*/ 3217182 w 3451829"/>
                                                                                                                                                                      <a:gd name="connsiteY79" fmla="*/ 316895 h 3332523"/>
                                                                                                                                                                      <a:gd name="connsiteX80" fmla="*/ 3318782 w 3451829"/>
                                                                                                                                                                      <a:gd name="connsiteY80" fmla="*/ 215295 h 3332523"/>
                                                                                                                                                                      <a:gd name="connsiteX81" fmla="*/ 3362324 w 3451829"/>
                                                                                                                                                                      <a:gd name="connsiteY81" fmla="*/ 113695 h 3332523"/>
                                                                                                                                                                      <a:gd name="connsiteX82" fmla="*/ 3246210 w 3451829"/>
                                                                                                                                                                      <a:gd name="connsiteY82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447460 w 3451829"/>
                                                                                                                                                                      <a:gd name="connsiteY63" fmla="*/ 2289137 h 3332523"/>
                                                                                                                                                                      <a:gd name="connsiteX64" fmla="*/ 1589654 w 3451829"/>
                                                                                                                                                                      <a:gd name="connsiteY64" fmla="*/ 2329392 h 3332523"/>
                                                                                                                                                                      <a:gd name="connsiteX65" fmla="*/ 1832654 w 3451829"/>
                                                                                                                                                                      <a:gd name="connsiteY65" fmla="*/ 2267819 h 3332523"/>
                                                                                                                                                                      <a:gd name="connsiteX66" fmla="*/ 2075656 w 3451829"/>
                                                                                                                                                                      <a:gd name="connsiteY66" fmla="*/ 2349008 h 3332523"/>
                                                                                                                                                                      <a:gd name="connsiteX67" fmla="*/ 2085067 w 3451829"/>
                                                                                                                                                                      <a:gd name="connsiteY67" fmla="*/ 2639181 h 3332523"/>
                                                                                                                                                                      <a:gd name="connsiteX68" fmla="*/ 2273753 w 3451829"/>
                                                                                                                                                                      <a:gd name="connsiteY68" fmla="*/ 2682724 h 3332523"/>
                                                                                                                                                                      <a:gd name="connsiteX69" fmla="*/ 2462439 w 3451829"/>
                                                                                                                                                                      <a:gd name="connsiteY69" fmla="*/ 2726267 h 3332523"/>
                                                                                                                                                                      <a:gd name="connsiteX70" fmla="*/ 3086553 w 3451829"/>
                                                                                                                                                                      <a:gd name="connsiteY70" fmla="*/ 2537581 h 3332523"/>
                                                                                                                                                                      <a:gd name="connsiteX71" fmla="*/ 3376839 w 3451829"/>
                                                                                                                                                                      <a:gd name="connsiteY71" fmla="*/ 1826381 h 3332523"/>
                                                                                                                                                                      <a:gd name="connsiteX72" fmla="*/ 3449410 w 3451829"/>
                                                                                                                                                                      <a:gd name="connsiteY72" fmla="*/ 1652210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608667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376438 h 3332523"/>
                                                                                                                                                                      <a:gd name="connsiteX75" fmla="*/ 3391353 w 3451829"/>
                                                                                                                                                                      <a:gd name="connsiteY75" fmla="*/ 1187752 h 3332523"/>
                                                                                                                                                                      <a:gd name="connsiteX76" fmla="*/ 3318782 w 3451829"/>
                                                                                                                                                                      <a:gd name="connsiteY76" fmla="*/ 970038 h 3332523"/>
                                                                                                                                                                      <a:gd name="connsiteX77" fmla="*/ 3173639 w 3451829"/>
                                                                                                                                                                      <a:gd name="connsiteY77" fmla="*/ 941010 h 3332523"/>
                                                                                                                                                                      <a:gd name="connsiteX78" fmla="*/ 3159124 w 3451829"/>
                                                                                                                                                                      <a:gd name="connsiteY78" fmla="*/ 737810 h 3332523"/>
                                                                                                                                                                      <a:gd name="connsiteX79" fmla="*/ 3144610 w 3451829"/>
                                                                                                                                                                      <a:gd name="connsiteY79" fmla="*/ 520095 h 3332523"/>
                                                                                                                                                                      <a:gd name="connsiteX80" fmla="*/ 3217182 w 3451829"/>
                                                                                                                                                                      <a:gd name="connsiteY80" fmla="*/ 316895 h 3332523"/>
                                                                                                                                                                      <a:gd name="connsiteX81" fmla="*/ 3318782 w 3451829"/>
                                                                                                                                                                      <a:gd name="connsiteY81" fmla="*/ 215295 h 3332523"/>
                                                                                                                                                                      <a:gd name="connsiteX82" fmla="*/ 3362324 w 3451829"/>
                                                                                                                                                                      <a:gd name="connsiteY82" fmla="*/ 113695 h 3332523"/>
                                                                                                                                                                      <a:gd name="connsiteX83" fmla="*/ 3246210 w 3451829"/>
                                                                                                                                                                      <a:gd name="connsiteY83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447460 w 3451829"/>
                                                                                                                                                                      <a:gd name="connsiteY64" fmla="*/ 2289137 h 3332523"/>
                                                                                                                                                                      <a:gd name="connsiteX65" fmla="*/ 1589654 w 3451829"/>
                                                                                                                                                                      <a:gd name="connsiteY65" fmla="*/ 2329392 h 3332523"/>
                                                                                                                                                                      <a:gd name="connsiteX66" fmla="*/ 1832654 w 3451829"/>
                                                                                                                                                                      <a:gd name="connsiteY66" fmla="*/ 2267819 h 3332523"/>
                                                                                                                                                                      <a:gd name="connsiteX67" fmla="*/ 2075656 w 3451829"/>
                                                                                                                                                                      <a:gd name="connsiteY67" fmla="*/ 2349008 h 3332523"/>
                                                                                                                                                                      <a:gd name="connsiteX68" fmla="*/ 2085067 w 3451829"/>
                                                                                                                                                                      <a:gd name="connsiteY68" fmla="*/ 2639181 h 3332523"/>
                                                                                                                                                                      <a:gd name="connsiteX69" fmla="*/ 2273753 w 3451829"/>
                                                                                                                                                                      <a:gd name="connsiteY69" fmla="*/ 2682724 h 3332523"/>
                                                                                                                                                                      <a:gd name="connsiteX70" fmla="*/ 2462439 w 3451829"/>
                                                                                                                                                                      <a:gd name="connsiteY70" fmla="*/ 2726267 h 3332523"/>
                                                                                                                                                                      <a:gd name="connsiteX71" fmla="*/ 3086553 w 3451829"/>
                                                                                                                                                                      <a:gd name="connsiteY71" fmla="*/ 2537581 h 3332523"/>
                                                                                                                                                                      <a:gd name="connsiteX72" fmla="*/ 3376839 w 3451829"/>
                                                                                                                                                                      <a:gd name="connsiteY72" fmla="*/ 1826381 h 3332523"/>
                                                                                                                                                                      <a:gd name="connsiteX73" fmla="*/ 3449410 w 3451829"/>
                                                                                                                                                                      <a:gd name="connsiteY73" fmla="*/ 1652210 h 3332523"/>
                                                                                                                                                                      <a:gd name="connsiteX74" fmla="*/ 3376839 w 3451829"/>
                                                                                                                                                                      <a:gd name="connsiteY74" fmla="*/ 1608667 h 3332523"/>
                                                                                                                                                                      <a:gd name="connsiteX75" fmla="*/ 3449410 w 3451829"/>
                                                                                                                                                                      <a:gd name="connsiteY75" fmla="*/ 1376438 h 3332523"/>
                                                                                                                                                                      <a:gd name="connsiteX76" fmla="*/ 3391353 w 3451829"/>
                                                                                                                                                                      <a:gd name="connsiteY76" fmla="*/ 1187752 h 3332523"/>
                                                                                                                                                                      <a:gd name="connsiteX77" fmla="*/ 3318782 w 3451829"/>
                                                                                                                                                                      <a:gd name="connsiteY77" fmla="*/ 970038 h 3332523"/>
                                                                                                                                                                      <a:gd name="connsiteX78" fmla="*/ 3173639 w 3451829"/>
                                                                                                                                                                      <a:gd name="connsiteY78" fmla="*/ 941010 h 3332523"/>
                                                                                                                                                                      <a:gd name="connsiteX79" fmla="*/ 3159124 w 3451829"/>
                                                                                                                                                                      <a:gd name="connsiteY79" fmla="*/ 737810 h 3332523"/>
                                                                                                                                                                      <a:gd name="connsiteX80" fmla="*/ 3144610 w 3451829"/>
                                                                                                                                                                      <a:gd name="connsiteY80" fmla="*/ 520095 h 3332523"/>
                                                                                                                                                                      <a:gd name="connsiteX81" fmla="*/ 3217182 w 3451829"/>
                                                                                                                                                                      <a:gd name="connsiteY81" fmla="*/ 316895 h 3332523"/>
                                                                                                                                                                      <a:gd name="connsiteX82" fmla="*/ 3318782 w 3451829"/>
                                                                                                                                                                      <a:gd name="connsiteY82" fmla="*/ 215295 h 3332523"/>
                                                                                                                                                                      <a:gd name="connsiteX83" fmla="*/ 3362324 w 3451829"/>
                                                                                                                                                                      <a:gd name="connsiteY83" fmla="*/ 113695 h 3332523"/>
                                                                                                                                                                      <a:gd name="connsiteX84" fmla="*/ 3246210 w 3451829"/>
                                                                                                                                                                      <a:gd name="connsiteY84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589654 w 3451829"/>
                                                                                                                                                                      <a:gd name="connsiteY65" fmla="*/ 2329392 h 3332523"/>
                                                                                                                                                                      <a:gd name="connsiteX66" fmla="*/ 1832654 w 3451829"/>
                                                                                                                                                                      <a:gd name="connsiteY66" fmla="*/ 2267819 h 3332523"/>
                                                                                                                                                                      <a:gd name="connsiteX67" fmla="*/ 2075656 w 3451829"/>
                                                                                                                                                                      <a:gd name="connsiteY67" fmla="*/ 2349008 h 3332523"/>
                                                                                                                                                                      <a:gd name="connsiteX68" fmla="*/ 2085067 w 3451829"/>
                                                                                                                                                                      <a:gd name="connsiteY68" fmla="*/ 2639181 h 3332523"/>
                                                                                                                                                                      <a:gd name="connsiteX69" fmla="*/ 2273753 w 3451829"/>
                                                                                                                                                                      <a:gd name="connsiteY69" fmla="*/ 2682724 h 3332523"/>
                                                                                                                                                                      <a:gd name="connsiteX70" fmla="*/ 2462439 w 3451829"/>
                                                                                                                                                                      <a:gd name="connsiteY70" fmla="*/ 2726267 h 3332523"/>
                                                                                                                                                                      <a:gd name="connsiteX71" fmla="*/ 3086553 w 3451829"/>
                                                                                                                                                                      <a:gd name="connsiteY71" fmla="*/ 2537581 h 3332523"/>
                                                                                                                                                                      <a:gd name="connsiteX72" fmla="*/ 3376839 w 3451829"/>
                                                                                                                                                                      <a:gd name="connsiteY72" fmla="*/ 1826381 h 3332523"/>
                                                                                                                                                                      <a:gd name="connsiteX73" fmla="*/ 3449410 w 3451829"/>
                                                                                                                                                                      <a:gd name="connsiteY73" fmla="*/ 1652210 h 3332523"/>
                                                                                                                                                                      <a:gd name="connsiteX74" fmla="*/ 3376839 w 3451829"/>
                                                                                                                                                                      <a:gd name="connsiteY74" fmla="*/ 1608667 h 3332523"/>
                                                                                                                                                                      <a:gd name="connsiteX75" fmla="*/ 3449410 w 3451829"/>
                                                                                                                                                                      <a:gd name="connsiteY75" fmla="*/ 1376438 h 3332523"/>
                                                                                                                                                                      <a:gd name="connsiteX76" fmla="*/ 3391353 w 3451829"/>
                                                                                                                                                                      <a:gd name="connsiteY76" fmla="*/ 1187752 h 3332523"/>
                                                                                                                                                                      <a:gd name="connsiteX77" fmla="*/ 3318782 w 3451829"/>
                                                                                                                                                                      <a:gd name="connsiteY77" fmla="*/ 970038 h 3332523"/>
                                                                                                                                                                      <a:gd name="connsiteX78" fmla="*/ 3173639 w 3451829"/>
                                                                                                                                                                      <a:gd name="connsiteY78" fmla="*/ 941010 h 3332523"/>
                                                                                                                                                                      <a:gd name="connsiteX79" fmla="*/ 3159124 w 3451829"/>
                                                                                                                                                                      <a:gd name="connsiteY79" fmla="*/ 737810 h 3332523"/>
                                                                                                                                                                      <a:gd name="connsiteX80" fmla="*/ 3144610 w 3451829"/>
                                                                                                                                                                      <a:gd name="connsiteY80" fmla="*/ 520095 h 3332523"/>
                                                                                                                                                                      <a:gd name="connsiteX81" fmla="*/ 3217182 w 3451829"/>
                                                                                                                                                                      <a:gd name="connsiteY81" fmla="*/ 316895 h 3332523"/>
                                                                                                                                                                      <a:gd name="connsiteX82" fmla="*/ 3318782 w 3451829"/>
                                                                                                                                                                      <a:gd name="connsiteY82" fmla="*/ 215295 h 3332523"/>
                                                                                                                                                                      <a:gd name="connsiteX83" fmla="*/ 3362324 w 3451829"/>
                                                                                                                                                                      <a:gd name="connsiteY83" fmla="*/ 113695 h 3332523"/>
                                                                                                                                                                      <a:gd name="connsiteX84" fmla="*/ 3246210 w 3451829"/>
                                                                                                                                                                      <a:gd name="connsiteY84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713479 w 3451829"/>
                                                                                                                                                                      <a:gd name="connsiteY65" fmla="*/ 2079361 h 3332523"/>
                                                                                                                                                                      <a:gd name="connsiteX66" fmla="*/ 1832654 w 3451829"/>
                                                                                                                                                                      <a:gd name="connsiteY66" fmla="*/ 2267819 h 3332523"/>
                                                                                                                                                                      <a:gd name="connsiteX67" fmla="*/ 2075656 w 3451829"/>
                                                                                                                                                                      <a:gd name="connsiteY67" fmla="*/ 2349008 h 3332523"/>
                                                                                                                                                                      <a:gd name="connsiteX68" fmla="*/ 2085067 w 3451829"/>
                                                                                                                                                                      <a:gd name="connsiteY68" fmla="*/ 2639181 h 3332523"/>
                                                                                                                                                                      <a:gd name="connsiteX69" fmla="*/ 2273753 w 3451829"/>
                                                                                                                                                                      <a:gd name="connsiteY69" fmla="*/ 2682724 h 3332523"/>
                                                                                                                                                                      <a:gd name="connsiteX70" fmla="*/ 2462439 w 3451829"/>
                                                                                                                                                                      <a:gd name="connsiteY70" fmla="*/ 2726267 h 3332523"/>
                                                                                                                                                                      <a:gd name="connsiteX71" fmla="*/ 3086553 w 3451829"/>
                                                                                                                                                                      <a:gd name="connsiteY71" fmla="*/ 2537581 h 3332523"/>
                                                                                                                                                                      <a:gd name="connsiteX72" fmla="*/ 3376839 w 3451829"/>
                                                                                                                                                                      <a:gd name="connsiteY72" fmla="*/ 1826381 h 3332523"/>
                                                                                                                                                                      <a:gd name="connsiteX73" fmla="*/ 3449410 w 3451829"/>
                                                                                                                                                                      <a:gd name="connsiteY73" fmla="*/ 1652210 h 3332523"/>
                                                                                                                                                                      <a:gd name="connsiteX74" fmla="*/ 3376839 w 3451829"/>
                                                                                                                                                                      <a:gd name="connsiteY74" fmla="*/ 1608667 h 3332523"/>
                                                                                                                                                                      <a:gd name="connsiteX75" fmla="*/ 3449410 w 3451829"/>
                                                                                                                                                                      <a:gd name="connsiteY75" fmla="*/ 1376438 h 3332523"/>
                                                                                                                                                                      <a:gd name="connsiteX76" fmla="*/ 3391353 w 3451829"/>
                                                                                                                                                                      <a:gd name="connsiteY76" fmla="*/ 1187752 h 3332523"/>
                                                                                                                                                                      <a:gd name="connsiteX77" fmla="*/ 3318782 w 3451829"/>
                                                                                                                                                                      <a:gd name="connsiteY77" fmla="*/ 970038 h 3332523"/>
                                                                                                                                                                      <a:gd name="connsiteX78" fmla="*/ 3173639 w 3451829"/>
                                                                                                                                                                      <a:gd name="connsiteY78" fmla="*/ 941010 h 3332523"/>
                                                                                                                                                                      <a:gd name="connsiteX79" fmla="*/ 3159124 w 3451829"/>
                                                                                                                                                                      <a:gd name="connsiteY79" fmla="*/ 737810 h 3332523"/>
                                                                                                                                                                      <a:gd name="connsiteX80" fmla="*/ 3144610 w 3451829"/>
                                                                                                                                                                      <a:gd name="connsiteY80" fmla="*/ 520095 h 3332523"/>
                                                                                                                                                                      <a:gd name="connsiteX81" fmla="*/ 3217182 w 3451829"/>
                                                                                                                                                                      <a:gd name="connsiteY81" fmla="*/ 316895 h 3332523"/>
                                                                                                                                                                      <a:gd name="connsiteX82" fmla="*/ 3318782 w 3451829"/>
                                                                                                                                                                      <a:gd name="connsiteY82" fmla="*/ 215295 h 3332523"/>
                                                                                                                                                                      <a:gd name="connsiteX83" fmla="*/ 3362324 w 3451829"/>
                                                                                                                                                                      <a:gd name="connsiteY83" fmla="*/ 113695 h 3332523"/>
                                                                                                                                                                      <a:gd name="connsiteX84" fmla="*/ 3246210 w 3451829"/>
                                                                                                                                                                      <a:gd name="connsiteY84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13479 w 3451829"/>
                                                                                                                                                                      <a:gd name="connsiteY66" fmla="*/ 2079361 h 3332523"/>
                                                                                                                                                                      <a:gd name="connsiteX67" fmla="*/ 1832654 w 3451829"/>
                                                                                                                                                                      <a:gd name="connsiteY67" fmla="*/ 2267819 h 3332523"/>
                                                                                                                                                                      <a:gd name="connsiteX68" fmla="*/ 2075656 w 3451829"/>
                                                                                                                                                                      <a:gd name="connsiteY68" fmla="*/ 2349008 h 3332523"/>
                                                                                                                                                                      <a:gd name="connsiteX69" fmla="*/ 2085067 w 3451829"/>
                                                                                                                                                                      <a:gd name="connsiteY69" fmla="*/ 2639181 h 3332523"/>
                                                                                                                                                                      <a:gd name="connsiteX70" fmla="*/ 2273753 w 3451829"/>
                                                                                                                                                                      <a:gd name="connsiteY70" fmla="*/ 2682724 h 3332523"/>
                                                                                                                                                                      <a:gd name="connsiteX71" fmla="*/ 2462439 w 3451829"/>
                                                                                                                                                                      <a:gd name="connsiteY71" fmla="*/ 2726267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32654 w 3451829"/>
                                                                                                                                                                      <a:gd name="connsiteY67" fmla="*/ 2267819 h 3332523"/>
                                                                                                                                                                      <a:gd name="connsiteX68" fmla="*/ 2075656 w 3451829"/>
                                                                                                                                                                      <a:gd name="connsiteY68" fmla="*/ 2349008 h 3332523"/>
                                                                                                                                                                      <a:gd name="connsiteX69" fmla="*/ 2085067 w 3451829"/>
                                                                                                                                                                      <a:gd name="connsiteY69" fmla="*/ 2639181 h 3332523"/>
                                                                                                                                                                      <a:gd name="connsiteX70" fmla="*/ 2273753 w 3451829"/>
                                                                                                                                                                      <a:gd name="connsiteY70" fmla="*/ 2682724 h 3332523"/>
                                                                                                                                                                      <a:gd name="connsiteX71" fmla="*/ 2462439 w 3451829"/>
                                                                                                                                                                      <a:gd name="connsiteY71" fmla="*/ 2726267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42179 w 3451829"/>
                                                                                                                                                                      <a:gd name="connsiteY67" fmla="*/ 2405931 h 3332523"/>
                                                                                                                                                                      <a:gd name="connsiteX68" fmla="*/ 2075656 w 3451829"/>
                                                                                                                                                                      <a:gd name="connsiteY68" fmla="*/ 2349008 h 3332523"/>
                                                                                                                                                                      <a:gd name="connsiteX69" fmla="*/ 2085067 w 3451829"/>
                                                                                                                                                                      <a:gd name="connsiteY69" fmla="*/ 2639181 h 3332523"/>
                                                                                                                                                                      <a:gd name="connsiteX70" fmla="*/ 2273753 w 3451829"/>
                                                                                                                                                                      <a:gd name="connsiteY70" fmla="*/ 2682724 h 3332523"/>
                                                                                                                                                                      <a:gd name="connsiteX71" fmla="*/ 2462439 w 3451829"/>
                                                                                                                                                                      <a:gd name="connsiteY71" fmla="*/ 2726267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42179 w 3451829"/>
                                                                                                                                                                      <a:gd name="connsiteY67" fmla="*/ 2405931 h 3332523"/>
                                                                                                                                                                      <a:gd name="connsiteX68" fmla="*/ 1987550 w 3451829"/>
                                                                                                                                                                      <a:gd name="connsiteY68" fmla="*/ 2434733 h 3332523"/>
                                                                                                                                                                      <a:gd name="connsiteX69" fmla="*/ 2085067 w 3451829"/>
                                                                                                                                                                      <a:gd name="connsiteY69" fmla="*/ 2639181 h 3332523"/>
                                                                                                                                                                      <a:gd name="connsiteX70" fmla="*/ 2273753 w 3451829"/>
                                                                                                                                                                      <a:gd name="connsiteY70" fmla="*/ 2682724 h 3332523"/>
                                                                                                                                                                      <a:gd name="connsiteX71" fmla="*/ 2462439 w 3451829"/>
                                                                                                                                                                      <a:gd name="connsiteY71" fmla="*/ 2726267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42179 w 3451829"/>
                                                                                                                                                                      <a:gd name="connsiteY67" fmla="*/ 2405931 h 3332523"/>
                                                                                                                                                                      <a:gd name="connsiteX68" fmla="*/ 1987550 w 3451829"/>
                                                                                                                                                                      <a:gd name="connsiteY68" fmla="*/ 2434733 h 3332523"/>
                                                                                                                                                                      <a:gd name="connsiteX69" fmla="*/ 2168411 w 3451829"/>
                                                                                                                                                                      <a:gd name="connsiteY69" fmla="*/ 2246275 h 3332523"/>
                                                                                                                                                                      <a:gd name="connsiteX70" fmla="*/ 2273753 w 3451829"/>
                                                                                                                                                                      <a:gd name="connsiteY70" fmla="*/ 2682724 h 3332523"/>
                                                                                                                                                                      <a:gd name="connsiteX71" fmla="*/ 2462439 w 3451829"/>
                                                                                                                                                                      <a:gd name="connsiteY71" fmla="*/ 2726267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42179 w 3451829"/>
                                                                                                                                                                      <a:gd name="connsiteY67" fmla="*/ 2405931 h 3332523"/>
                                                                                                                                                                      <a:gd name="connsiteX68" fmla="*/ 1987550 w 3451829"/>
                                                                                                                                                                      <a:gd name="connsiteY68" fmla="*/ 2434733 h 3332523"/>
                                                                                                                                                                      <a:gd name="connsiteX69" fmla="*/ 2168411 w 3451829"/>
                                                                                                                                                                      <a:gd name="connsiteY69" fmla="*/ 2246275 h 3332523"/>
                                                                                                                                                                      <a:gd name="connsiteX70" fmla="*/ 2469016 w 3451829"/>
                                                                                                                                                                      <a:gd name="connsiteY70" fmla="*/ 2313631 h 3332523"/>
                                                                                                                                                                      <a:gd name="connsiteX71" fmla="*/ 2462439 w 3451829"/>
                                                                                                                                                                      <a:gd name="connsiteY71" fmla="*/ 2726267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42179 w 3451829"/>
                                                                                                                                                                      <a:gd name="connsiteY67" fmla="*/ 2405931 h 3332523"/>
                                                                                                                                                                      <a:gd name="connsiteX68" fmla="*/ 1987550 w 3451829"/>
                                                                                                                                                                      <a:gd name="connsiteY68" fmla="*/ 2434733 h 3332523"/>
                                                                                                                                                                      <a:gd name="connsiteX69" fmla="*/ 2168411 w 3451829"/>
                                                                                                                                                                      <a:gd name="connsiteY69" fmla="*/ 2246275 h 3332523"/>
                                                                                                                                                                      <a:gd name="connsiteX70" fmla="*/ 2469016 w 3451829"/>
                                                                                                                                                                      <a:gd name="connsiteY70" fmla="*/ 2313631 h 3332523"/>
                                                                                                                                                                      <a:gd name="connsiteX71" fmla="*/ 2471964 w 3451829"/>
                                                                                                                                                                      <a:gd name="connsiteY71" fmla="*/ 2614348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42179 w 3451829"/>
                                                                                                                                                                      <a:gd name="connsiteY67" fmla="*/ 2405931 h 3332523"/>
                                                                                                                                                                      <a:gd name="connsiteX68" fmla="*/ 1987550 w 3451829"/>
                                                                                                                                                                      <a:gd name="connsiteY68" fmla="*/ 2434733 h 3332523"/>
                                                                                                                                                                      <a:gd name="connsiteX69" fmla="*/ 2168411 w 3451829"/>
                                                                                                                                                                      <a:gd name="connsiteY69" fmla="*/ 2246275 h 3332523"/>
                                                                                                                                                                      <a:gd name="connsiteX70" fmla="*/ 2395197 w 3451829"/>
                                                                                                                                                                      <a:gd name="connsiteY70" fmla="*/ 2558899 h 3332523"/>
                                                                                                                                                                      <a:gd name="connsiteX71" fmla="*/ 2471964 w 3451829"/>
                                                                                                                                                                      <a:gd name="connsiteY71" fmla="*/ 2614348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  <a:gd name="connsiteX0" fmla="*/ 3246210 w 3451829"/>
                                                                                                                                                                      <a:gd name="connsiteY0" fmla="*/ 26610 h 3332523"/>
                                                                                                                                                                      <a:gd name="connsiteX1" fmla="*/ 2999467 w 3451829"/>
                                                                                                                                                                      <a:gd name="connsiteY1" fmla="*/ 41124 h 3332523"/>
                                                                                                                                                                      <a:gd name="connsiteX2" fmla="*/ 2868839 w 3451829"/>
                                                                                                                                                                      <a:gd name="connsiteY2" fmla="*/ 273352 h 3332523"/>
                                                                                                                                                                      <a:gd name="connsiteX3" fmla="*/ 2709182 w 3451829"/>
                                                                                                                                                                      <a:gd name="connsiteY3" fmla="*/ 389467 h 3332523"/>
                                                                                                                                                                      <a:gd name="connsiteX4" fmla="*/ 2578553 w 3451829"/>
                                                                                                                                                                      <a:gd name="connsiteY4" fmla="*/ 302381 h 3332523"/>
                                                                                                                                                                      <a:gd name="connsiteX5" fmla="*/ 2418896 w 3451829"/>
                                                                                                                                                                      <a:gd name="connsiteY5" fmla="*/ 84667 h 3332523"/>
                                                                                                                                                                      <a:gd name="connsiteX6" fmla="*/ 2302782 w 3451829"/>
                                                                                                                                                                      <a:gd name="connsiteY6" fmla="*/ 26610 h 3332523"/>
                                                                                                                                                                      <a:gd name="connsiteX7" fmla="*/ 2099582 w 3451829"/>
                                                                                                                                                                      <a:gd name="connsiteY7" fmla="*/ 186267 h 3332523"/>
                                                                                                                                                                      <a:gd name="connsiteX8" fmla="*/ 1852839 w 3451829"/>
                                                                                                                                                                      <a:gd name="connsiteY8" fmla="*/ 389467 h 3332523"/>
                                                                                                                                                                      <a:gd name="connsiteX9" fmla="*/ 1562553 w 3451829"/>
                                                                                                                                                                      <a:gd name="connsiteY9" fmla="*/ 476552 h 3332523"/>
                                                                                                                                                                      <a:gd name="connsiteX10" fmla="*/ 1373867 w 3451829"/>
                                                                                                                                                                      <a:gd name="connsiteY10" fmla="*/ 418495 h 3332523"/>
                                                                                                                                                                      <a:gd name="connsiteX11" fmla="*/ 1185182 w 3451829"/>
                                                                                                                                                                      <a:gd name="connsiteY11" fmla="*/ 549124 h 3332523"/>
                                                                                                                                                                      <a:gd name="connsiteX12" fmla="*/ 1083582 w 3451829"/>
                                                                                                                                                                      <a:gd name="connsiteY12" fmla="*/ 737810 h 3332523"/>
                                                                                                                                                                      <a:gd name="connsiteX13" fmla="*/ 996496 w 3451829"/>
                                                                                                                                                                      <a:gd name="connsiteY13" fmla="*/ 926495 h 3332523"/>
                                                                                                                                                                      <a:gd name="connsiteX14" fmla="*/ 894896 w 3451829"/>
                                                                                                                                                                      <a:gd name="connsiteY14" fmla="*/ 955524 h 3332523"/>
                                                                                                                                                                      <a:gd name="connsiteX15" fmla="*/ 659039 w 3451829"/>
                                                                                                                                                                      <a:gd name="connsiteY15" fmla="*/ 1106110 h 3332523"/>
                                                                                                                                                                      <a:gd name="connsiteX16" fmla="*/ 615496 w 3451829"/>
                                                                                                                                                                      <a:gd name="connsiteY16" fmla="*/ 1262138 h 3332523"/>
                                                                                                                                                                      <a:gd name="connsiteX17" fmla="*/ 565603 w 3451829"/>
                                                                                                                                                                      <a:gd name="connsiteY17" fmla="*/ 1407281 h 3332523"/>
                                                                                                                                                                      <a:gd name="connsiteX18" fmla="*/ 508454 w 3451829"/>
                                                                                                                                                                      <a:gd name="connsiteY18" fmla="*/ 1502531 h 3332523"/>
                                                                                                                                                                      <a:gd name="connsiteX19" fmla="*/ 438604 w 3451829"/>
                                                                                                                                                                      <a:gd name="connsiteY19" fmla="*/ 1553331 h 3332523"/>
                                                                                                                                                                      <a:gd name="connsiteX20" fmla="*/ 387804 w 3451829"/>
                                                                                                                                                                      <a:gd name="connsiteY20" fmla="*/ 1616831 h 3332523"/>
                                                                                                                                                                      <a:gd name="connsiteX21" fmla="*/ 305254 w 3451829"/>
                                                                                                                                                                      <a:gd name="connsiteY21" fmla="*/ 1635881 h 3332523"/>
                                                                                                                                                                      <a:gd name="connsiteX22" fmla="*/ 190954 w 3451829"/>
                                                                                                                                                                      <a:gd name="connsiteY22" fmla="*/ 1693031 h 3332523"/>
                                                                                                                                                                      <a:gd name="connsiteX23" fmla="*/ 95704 w 3451829"/>
                                                                                                                                                                      <a:gd name="connsiteY23" fmla="*/ 1756531 h 3332523"/>
                                                                                                                                                                      <a:gd name="connsiteX24" fmla="*/ 49439 w 3451829"/>
                                                                                                                                                                      <a:gd name="connsiteY24" fmla="*/ 1861760 h 3332523"/>
                                                                                                                                                                      <a:gd name="connsiteX25" fmla="*/ 6804 w 3451829"/>
                                                                                                                                                                      <a:gd name="connsiteY25" fmla="*/ 1927981 h 3332523"/>
                                                                                                                                                                      <a:gd name="connsiteX26" fmla="*/ 16782 w 3451829"/>
                                                                                                                                                                      <a:gd name="connsiteY26" fmla="*/ 2054981 h 3332523"/>
                                                                                                                                                                      <a:gd name="connsiteX27" fmla="*/ 454 w 3451829"/>
                                                                                                                                                                      <a:gd name="connsiteY27" fmla="*/ 2112131 h 3332523"/>
                                                                                                                                                                      <a:gd name="connsiteX28" fmla="*/ 19504 w 3451829"/>
                                                                                                                                                                      <a:gd name="connsiteY28" fmla="*/ 2220081 h 3332523"/>
                                                                                                                                                                      <a:gd name="connsiteX29" fmla="*/ 44904 w 3451829"/>
                                                                                                                                                                      <a:gd name="connsiteY29" fmla="*/ 2296281 h 3332523"/>
                                                                                                                                                                      <a:gd name="connsiteX30" fmla="*/ 116567 w 3451829"/>
                                                                                                                                                                      <a:gd name="connsiteY30" fmla="*/ 2378831 h 3332523"/>
                                                                                                                                                                      <a:gd name="connsiteX31" fmla="*/ 108404 w 3451829"/>
                                                                                                                                                                      <a:gd name="connsiteY31" fmla="*/ 2448681 h 3332523"/>
                                                                                                                                                                      <a:gd name="connsiteX32" fmla="*/ 177346 w 3451829"/>
                                                                                                                                                                      <a:gd name="connsiteY32" fmla="*/ 2554817 h 3332523"/>
                                                                                                                                                                      <a:gd name="connsiteX33" fmla="*/ 300490 w 3451829"/>
                                                                                                                                                                      <a:gd name="connsiteY33" fmla="*/ 2643150 h 3332523"/>
                                                                                                                                                                      <a:gd name="connsiteX34" fmla="*/ 283823 w 3451829"/>
                                                                                                                                                                      <a:gd name="connsiteY34" fmla="*/ 2748718 h 3332523"/>
                                                                                                                                                                      <a:gd name="connsiteX35" fmla="*/ 288585 w 3451829"/>
                                                                                                                                                                      <a:gd name="connsiteY35" fmla="*/ 2836825 h 3332523"/>
                                                                                                                                                                      <a:gd name="connsiteX36" fmla="*/ 310016 w 3451829"/>
                                                                                                                                                                      <a:gd name="connsiteY36" fmla="*/ 2908262 h 3332523"/>
                                                                                                                                                                      <a:gd name="connsiteX37" fmla="*/ 360023 w 3451829"/>
                                                                                                                                                                      <a:gd name="connsiteY37" fmla="*/ 3051137 h 3332523"/>
                                                                                                                                                                      <a:gd name="connsiteX38" fmla="*/ 386216 w 3451829"/>
                                                                                                                                                                      <a:gd name="connsiteY38" fmla="*/ 3182106 h 3332523"/>
                                                                                                                                                                      <a:gd name="connsiteX39" fmla="*/ 439623 w 3451829"/>
                                                                                                                                                                      <a:gd name="connsiteY39" fmla="*/ 3263749 h 3332523"/>
                                                                                                                                                                      <a:gd name="connsiteX40" fmla="*/ 518885 w 3451829"/>
                                                                                                                                                                      <a:gd name="connsiteY40" fmla="*/ 3313074 h 3332523"/>
                                                                                                                                                                      <a:gd name="connsiteX41" fmla="*/ 610054 w 3451829"/>
                                                                                                                                                                      <a:gd name="connsiteY41" fmla="*/ 3332126 h 3332523"/>
                                                                                                                                                                      <a:gd name="connsiteX42" fmla="*/ 738641 w 3451829"/>
                                                                                                                                                                      <a:gd name="connsiteY42" fmla="*/ 3315457 h 3332523"/>
                                                                                                                                                                      <a:gd name="connsiteX43" fmla="*/ 805316 w 3451829"/>
                                                                                                                                                                      <a:gd name="connsiteY43" fmla="*/ 3289263 h 3332523"/>
                                                                                                                                                                      <a:gd name="connsiteX44" fmla="*/ 874373 w 3451829"/>
                                                                                                                                                                      <a:gd name="connsiteY44" fmla="*/ 3274976 h 3332523"/>
                                                                                                                                                                      <a:gd name="connsiteX45" fmla="*/ 933904 w 3451829"/>
                                                                                                                                                                      <a:gd name="connsiteY45" fmla="*/ 3286882 h 3332523"/>
                                                                                                                                                                      <a:gd name="connsiteX46" fmla="*/ 993435 w 3451829"/>
                                                                                                                                                                      <a:gd name="connsiteY46" fmla="*/ 3310693 h 3332523"/>
                                                                                                                                                                      <a:gd name="connsiteX47" fmla="*/ 1052171 w 3451829"/>
                                                                                                                                                                      <a:gd name="connsiteY47" fmla="*/ 3323392 h 3332523"/>
                                                                                                                                                                      <a:gd name="connsiteX48" fmla="*/ 1145835 w 3451829"/>
                                                                                                                                                                      <a:gd name="connsiteY48" fmla="*/ 3320218 h 3332523"/>
                                                                                                                                                                      <a:gd name="connsiteX49" fmla="*/ 1217273 w 3451829"/>
                                                                                                                                                                      <a:gd name="connsiteY49" fmla="*/ 3320218 h 3332523"/>
                                                                                                                                                                      <a:gd name="connsiteX50" fmla="*/ 1312523 w 3451829"/>
                                                                                                                                                                      <a:gd name="connsiteY50" fmla="*/ 3313075 h 3332523"/>
                                                                                                                                                                      <a:gd name="connsiteX51" fmla="*/ 1331573 w 3451829"/>
                                                                                                                                                                      <a:gd name="connsiteY51" fmla="*/ 3305931 h 3332523"/>
                                                                                                                                                                      <a:gd name="connsiteX52" fmla="*/ 1310141 w 3451829"/>
                                                                                                                                                                      <a:gd name="connsiteY52" fmla="*/ 3184488 h 3332523"/>
                                                                                                                                                                      <a:gd name="connsiteX53" fmla="*/ 1312523 w 3451829"/>
                                                                                                                                                                      <a:gd name="connsiteY53" fmla="*/ 3094001 h 3332523"/>
                                                                                                                                                                      <a:gd name="connsiteX54" fmla="*/ 1319666 w 3451829"/>
                                                                                                                                                                      <a:gd name="connsiteY54" fmla="*/ 2998751 h 3332523"/>
                                                                                                                                                                      <a:gd name="connsiteX55" fmla="*/ 1331573 w 3451829"/>
                                                                                                                                                                      <a:gd name="connsiteY55" fmla="*/ 2936838 h 3332523"/>
                                                                                                                                                                      <a:gd name="connsiteX56" fmla="*/ 1341098 w 3451829"/>
                                                                                                                                                                      <a:gd name="connsiteY56" fmla="*/ 2884451 h 3332523"/>
                                                                                                                                                                      <a:gd name="connsiteX57" fmla="*/ 1362529 w 3451829"/>
                                                                                                                                                                      <a:gd name="connsiteY57" fmla="*/ 2796344 h 3332523"/>
                                                                                                                                                                      <a:gd name="connsiteX58" fmla="*/ 1391104 w 3451829"/>
                                                                                                                                                                      <a:gd name="connsiteY58" fmla="*/ 2717763 h 3332523"/>
                                                                                                                                                                      <a:gd name="connsiteX59" fmla="*/ 1424441 w 3451829"/>
                                                                                                                                                                      <a:gd name="connsiteY59" fmla="*/ 2655851 h 3332523"/>
                                                                                                                                                                      <a:gd name="connsiteX60" fmla="*/ 1469685 w 3451829"/>
                                                                                                                                                                      <a:gd name="connsiteY60" fmla="*/ 2620132 h 3332523"/>
                                                                                                                                                                      <a:gd name="connsiteX61" fmla="*/ 1532392 w 3451829"/>
                                                                                                                                                                      <a:gd name="connsiteY61" fmla="*/ 2582822 h 3332523"/>
                                                                                                                                                                      <a:gd name="connsiteX62" fmla="*/ 1572079 w 3451829"/>
                                                                                                                                                                      <a:gd name="connsiteY62" fmla="*/ 2534407 h 3332523"/>
                                                                                                                                                                      <a:gd name="connsiteX63" fmla="*/ 1581604 w 3451829"/>
                                                                                                                                                                      <a:gd name="connsiteY63" fmla="*/ 2486782 h 3332523"/>
                                                                                                                                                                      <a:gd name="connsiteX64" fmla="*/ 1573666 w 3451829"/>
                                                                                                                                                                      <a:gd name="connsiteY64" fmla="*/ 2417725 h 3332523"/>
                                                                                                                                                                      <a:gd name="connsiteX65" fmla="*/ 1643516 w 3451829"/>
                                                                                                                                                                      <a:gd name="connsiteY65" fmla="*/ 2386769 h 3332523"/>
                                                                                                                                                                      <a:gd name="connsiteX66" fmla="*/ 1708717 w 3451829"/>
                                                                                                                                                                      <a:gd name="connsiteY66" fmla="*/ 2386543 h 3332523"/>
                                                                                                                                                                      <a:gd name="connsiteX67" fmla="*/ 1842179 w 3451829"/>
                                                                                                                                                                      <a:gd name="connsiteY67" fmla="*/ 2405931 h 3332523"/>
                                                                                                                                                                      <a:gd name="connsiteX68" fmla="*/ 1987550 w 3451829"/>
                                                                                                                                                                      <a:gd name="connsiteY68" fmla="*/ 2434733 h 3332523"/>
                                                                                                                                                                      <a:gd name="connsiteX69" fmla="*/ 2204130 w 3451829"/>
                                                                                                                                                                      <a:gd name="connsiteY69" fmla="*/ 2489162 h 3332523"/>
                                                                                                                                                                      <a:gd name="connsiteX70" fmla="*/ 2395197 w 3451829"/>
                                                                                                                                                                      <a:gd name="connsiteY70" fmla="*/ 2558899 h 3332523"/>
                                                                                                                                                                      <a:gd name="connsiteX71" fmla="*/ 2471964 w 3451829"/>
                                                                                                                                                                      <a:gd name="connsiteY71" fmla="*/ 2614348 h 3332523"/>
                                                                                                                                                                      <a:gd name="connsiteX72" fmla="*/ 3086553 w 3451829"/>
                                                                                                                                                                      <a:gd name="connsiteY72" fmla="*/ 2537581 h 3332523"/>
                                                                                                                                                                      <a:gd name="connsiteX73" fmla="*/ 3376839 w 3451829"/>
                                                                                                                                                                      <a:gd name="connsiteY73" fmla="*/ 1826381 h 3332523"/>
                                                                                                                                                                      <a:gd name="connsiteX74" fmla="*/ 3449410 w 3451829"/>
                                                                                                                                                                      <a:gd name="connsiteY74" fmla="*/ 1652210 h 3332523"/>
                                                                                                                                                                      <a:gd name="connsiteX75" fmla="*/ 3376839 w 3451829"/>
                                                                                                                                                                      <a:gd name="connsiteY75" fmla="*/ 1608667 h 3332523"/>
                                                                                                                                                                      <a:gd name="connsiteX76" fmla="*/ 3449410 w 3451829"/>
                                                                                                                                                                      <a:gd name="connsiteY76" fmla="*/ 1376438 h 3332523"/>
                                                                                                                                                                      <a:gd name="connsiteX77" fmla="*/ 3391353 w 3451829"/>
                                                                                                                                                                      <a:gd name="connsiteY77" fmla="*/ 1187752 h 3332523"/>
                                                                                                                                                                      <a:gd name="connsiteX78" fmla="*/ 3318782 w 3451829"/>
                                                                                                                                                                      <a:gd name="connsiteY78" fmla="*/ 970038 h 3332523"/>
                                                                                                                                                                      <a:gd name="connsiteX79" fmla="*/ 3173639 w 3451829"/>
                                                                                                                                                                      <a:gd name="connsiteY79" fmla="*/ 941010 h 3332523"/>
                                                                                                                                                                      <a:gd name="connsiteX80" fmla="*/ 3159124 w 3451829"/>
                                                                                                                                                                      <a:gd name="connsiteY80" fmla="*/ 737810 h 3332523"/>
                                                                                                                                                                      <a:gd name="connsiteX81" fmla="*/ 3144610 w 3451829"/>
                                                                                                                                                                      <a:gd name="connsiteY81" fmla="*/ 520095 h 3332523"/>
                                                                                                                                                                      <a:gd name="connsiteX82" fmla="*/ 3217182 w 3451829"/>
                                                                                                                                                                      <a:gd name="connsiteY82" fmla="*/ 316895 h 3332523"/>
                                                                                                                                                                      <a:gd name="connsiteX83" fmla="*/ 3318782 w 3451829"/>
                                                                                                                                                                      <a:gd name="connsiteY83" fmla="*/ 215295 h 3332523"/>
                                                                                                                                                                      <a:gd name="connsiteX84" fmla="*/ 3362324 w 3451829"/>
                                                                                                                                                                      <a:gd name="connsiteY84" fmla="*/ 113695 h 3332523"/>
                                                                                                                                                                      <a:gd name="connsiteX85" fmla="*/ 3246210 w 3451829"/>
                                                                                                                                                                      <a:gd name="connsiteY85" fmla="*/ 26610 h 3332523"/>
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<a:path w="3451829" h="3332523">
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<a:pt x="3246210" y="26610"/>
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185734" y="14515"/>
                                                                                                                                                                          <a:pt x="3062362" y="0"/>
                                                                                                                                                                          <a:pt x="2999467" y="41124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936572" y="82248"/>
                                                                                                                                                                          <a:pt x="2917220" y="215295"/>
                                                                                                                                                                          <a:pt x="2868839" y="27335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820458" y="331409"/>
                                                                                                                                                                          <a:pt x="2757563" y="384629"/>
                                                                                                                                                                          <a:pt x="2709182" y="3894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660801" y="394305"/>
                                                                                                                                                                          <a:pt x="2626934" y="353181"/>
                                                                                                                                                                          <a:pt x="2578553" y="3023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530172" y="251581"/>
                                                                                                                                                                          <a:pt x="2464858" y="130629"/>
                                                                                                                                                                          <a:pt x="2418896" y="846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372934" y="38705"/>
                                                                                                                                                                          <a:pt x="2356001" y="9677"/>
                                                                                                                                                                          <a:pt x="2302782" y="266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249563" y="43543"/>
                                                                                                                                                                          <a:pt x="2174572" y="125791"/>
                                                                                                                                                                          <a:pt x="2099582" y="1862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024592" y="246743"/>
                                                                                                                                                                          <a:pt x="1942344" y="341086"/>
                                                                                                                                                                          <a:pt x="1852839" y="3894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763334" y="437848"/>
                                                                                                                                                                          <a:pt x="1642382" y="471714"/>
                                                                                                                                                                          <a:pt x="1562553" y="47655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482724" y="481390"/>
                                                                                                                                                                          <a:pt x="1436762" y="406400"/>
                                                                                                                                                                          <a:pt x="1373867" y="41849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10972" y="430590"/>
                                                                                                                                                                          <a:pt x="1233563" y="495905"/>
                                                                                                                                                                          <a:pt x="1185182" y="549124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136801" y="602343"/>
                                                                                                                                                                          <a:pt x="1115030" y="674915"/>
                                                                                                                                                                          <a:pt x="1083582" y="7378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052134" y="800705"/>
                                                                                                                                                                          <a:pt x="1027944" y="890209"/>
                                                                                                                                                                          <a:pt x="996496" y="92649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965048" y="962781"/>
                                                                                                                                                                          <a:pt x="951139" y="925588"/>
                                                                                                                                                                          <a:pt x="894896" y="955524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838653" y="985460"/>
                                                                                                                                                                          <a:pt x="705606" y="1055008"/>
                                                                                                                                                                          <a:pt x="659039" y="11061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612472" y="1157212"/>
                                                                                                                                                                          <a:pt x="631069" y="1211943"/>
                                                                                                                                                                          <a:pt x="615496" y="126213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599923" y="1312333"/>
                                                                                                                                                                          <a:pt x="583443" y="1367216"/>
                                                                                                                                                                          <a:pt x="565603" y="14072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547763" y="1447346"/>
                                                                                                                                                                          <a:pt x="529621" y="1478189"/>
                                                                                                                                                                          <a:pt x="508454" y="15025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487288" y="1526873"/>
                                                                                                                                                                          <a:pt x="458712" y="1534281"/>
                                                                                                                                                                          <a:pt x="438604" y="15533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418496" y="1572381"/>
                                                                                                                                                                          <a:pt x="410029" y="1603073"/>
                                                                                                                                                                          <a:pt x="387804" y="16168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65579" y="1630589"/>
                                                                                                                                                                          <a:pt x="338062" y="1623181"/>
                                                                                                                                                                          <a:pt x="305254" y="16358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72446" y="1648581"/>
                                                                                                                                                                          <a:pt x="225879" y="1672923"/>
                                                                                                                                                                          <a:pt x="190954" y="16930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56029" y="1713139"/>
                                                                                                                                                                          <a:pt x="119290" y="1728410"/>
                                                                                                                                                                          <a:pt x="95704" y="17565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72118" y="1784652"/>
                                                                                                                                                                          <a:pt x="64256" y="1833185"/>
                                                                                                                                                                          <a:pt x="49439" y="186176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4622" y="1890335"/>
                                                                                                                                                                          <a:pt x="12247" y="1895778"/>
                                                                                                                                                                          <a:pt x="6804" y="19279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61" y="1960185"/>
                                                                                                                                                                          <a:pt x="17840" y="2024289"/>
                                                                                                                                                                          <a:pt x="16782" y="20549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5724" y="2085673"/>
                                                                                                                                                                          <a:pt x="0" y="2084614"/>
                                                                                                                                                                          <a:pt x="454" y="21121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908" y="2139648"/>
                                                                                                                                                                          <a:pt x="12096" y="2189389"/>
                                                                                                                                                                          <a:pt x="19504" y="22200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6912" y="2250773"/>
                                                                                                                                                                          <a:pt x="28727" y="2269823"/>
                                                                                                                                                                          <a:pt x="44904" y="22962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61081" y="2322739"/>
                                                                                                                                                                          <a:pt x="105984" y="2353431"/>
                                                                                                                                                                          <a:pt x="116567" y="23788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27150" y="2404231"/>
                                                                                                                                                                          <a:pt x="98274" y="2419350"/>
                                                                                                                                                                          <a:pt x="108404" y="24486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18534" y="2478012"/>
                                                                                                                                                                          <a:pt x="145332" y="2522405"/>
                                                                                                                                                                          <a:pt x="177346" y="255481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09360" y="2587229"/>
                                                                                                                                                                          <a:pt x="282744" y="2610833"/>
                                                                                                                                                                          <a:pt x="300490" y="264315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18236" y="2675467"/>
                                                                                                                                                                          <a:pt x="285807" y="2716439"/>
                                                                                                                                                                          <a:pt x="283823" y="274871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81839" y="2780997"/>
                                                                                                                                                                          <a:pt x="284220" y="2810234"/>
                                                                                                                                                                          <a:pt x="288585" y="283682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92950" y="2863416"/>
                                                                                                                                                                          <a:pt x="298110" y="2872543"/>
                                                                                                                                                                          <a:pt x="310016" y="290826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21922" y="2943981"/>
                                                                                                                                                                          <a:pt x="347323" y="3005496"/>
                                                                                                                                                                          <a:pt x="360023" y="305113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72723" y="3096778"/>
                                                                                                                                                                          <a:pt x="372949" y="3146671"/>
                                                                                                                                                                          <a:pt x="386216" y="3182106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99483" y="3217541"/>
                                                                                                                                                                          <a:pt x="417512" y="3241921"/>
                                                                                                                                                                          <a:pt x="439623" y="3263749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461734" y="3285577"/>
                                                                                                                                                                          <a:pt x="490480" y="3301678"/>
                                                                                                                                                                          <a:pt x="518885" y="3313074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547290" y="3324470"/>
                                                                                                                                                                          <a:pt x="573428" y="3331729"/>
                                                                                                                                                                          <a:pt x="610054" y="3332126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646680" y="3332523"/>
                                                                                                                                                                          <a:pt x="706097" y="3322601"/>
                                                                                                                                                                          <a:pt x="738641" y="331545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771185" y="3308313"/>
                                                                                                                                                                          <a:pt x="782694" y="3296010"/>
                                                                                                                                                                          <a:pt x="805316" y="3289263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827938" y="3282516"/>
                                                                                                                                                                          <a:pt x="852942" y="3275373"/>
                                                                                                                                                                          <a:pt x="874373" y="3274976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895804" y="3274579"/>
                                                                                                                                                                          <a:pt x="914060" y="3280929"/>
                                                                                                                                                                          <a:pt x="933904" y="328688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953748" y="3292835"/>
                                                                                                                                                                          <a:pt x="973724" y="3304608"/>
                                                                                                                                                                          <a:pt x="993435" y="3310693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013146" y="3316778"/>
                                                                                                                                                                          <a:pt x="1026771" y="3321805"/>
                                                                                                                                                                          <a:pt x="1052171" y="332339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077571" y="3324980"/>
                                                                                                                                                                          <a:pt x="1118318" y="3320747"/>
                                                                                                                                                                          <a:pt x="1145835" y="332021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173352" y="3319689"/>
                                                                                                                                                                          <a:pt x="1189492" y="3321408"/>
                                                                                                                                                                          <a:pt x="1217273" y="332021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245054" y="3319028"/>
                                                                                                                                                                          <a:pt x="1293473" y="3315456"/>
                                                                                                                                                                          <a:pt x="1312523" y="331307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31573" y="3310694"/>
                                                                                                                                                                          <a:pt x="1331970" y="3327362"/>
                                                                                                                                                                          <a:pt x="1331573" y="33059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31176" y="3284500"/>
                                                                                                                                                                          <a:pt x="1313316" y="3219810"/>
                                                                                                                                                                          <a:pt x="1310141" y="318448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06966" y="3149166"/>
                                                                                                                                                                          <a:pt x="1310936" y="3124957"/>
                                                                                                                                                                          <a:pt x="1312523" y="309400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14110" y="3063045"/>
                                                                                                                                                                          <a:pt x="1316491" y="3024945"/>
                                                                                                                                                                          <a:pt x="1319666" y="299875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22841" y="2972557"/>
                                                                                                                                                                          <a:pt x="1328001" y="2955888"/>
                                                                                                                                                                          <a:pt x="1331573" y="293683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35145" y="2917788"/>
                                                                                                                                                                          <a:pt x="1335939" y="2907867"/>
                                                                                                                                                                          <a:pt x="1341098" y="288445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46257" y="2861035"/>
                                                                                                                                                                          <a:pt x="1354195" y="2824125"/>
                                                                                                                                                                          <a:pt x="1362529" y="2796344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70863" y="2768563"/>
                                                                                                                                                                          <a:pt x="1380785" y="2741178"/>
                                                                                                                                                                          <a:pt x="1391104" y="2717763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401423" y="2694348"/>
                                                                                                                                                                          <a:pt x="1411344" y="2672123"/>
                                                                                                                                                                          <a:pt x="1424441" y="265585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437538" y="2639579"/>
                                                                                                                                                                          <a:pt x="1451693" y="2632304"/>
                                                                                                                                                                          <a:pt x="1469685" y="262013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487677" y="2607961"/>
                                                                                                                                                                          <a:pt x="1515326" y="2597110"/>
                                                                                                                                                                          <a:pt x="1532392" y="258282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549458" y="2568535"/>
                                                                                                                                                                          <a:pt x="1563877" y="2550414"/>
                                                                                                                                                                          <a:pt x="1572079" y="253440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580281" y="2518400"/>
                                                                                                                                                                          <a:pt x="1581340" y="2506229"/>
                                                                                                                                                                          <a:pt x="1581604" y="248678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581869" y="2467335"/>
                                                                                                                                                                          <a:pt x="1551687" y="2485628"/>
                                                                                                                                                                          <a:pt x="1573666" y="241772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583985" y="2372084"/>
                                                                                                                                                                          <a:pt x="1621008" y="2391966"/>
                                                                                                                                                                          <a:pt x="1643516" y="2386769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666024" y="2381572"/>
                                                                                                                                                                          <a:pt x="1675606" y="2383349"/>
                                                                                                                                                                          <a:pt x="1708717" y="2386543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741828" y="2389737"/>
                                                                                                                                                                          <a:pt x="1795707" y="2397899"/>
                                                                                                                                                                          <a:pt x="1842179" y="240593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888651" y="2413963"/>
                                                                                                                                                                          <a:pt x="1927225" y="2420861"/>
                                                                                                                                                                          <a:pt x="1987550" y="2434733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047875" y="2448605"/>
                                                                                                                                                                          <a:pt x="2136189" y="2468468"/>
                                                                                                                                                                          <a:pt x="2204130" y="248916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272071" y="2509856"/>
                                                                                                                                                                          <a:pt x="2395197" y="2558899"/>
                                                                                                                                                                          <a:pt x="2395197" y="2558899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458092" y="2573413"/>
                                                                                                                                                                          <a:pt x="2356738" y="2617901"/>
                                                                                                                                                                          <a:pt x="2471964" y="261434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587190" y="2610795"/>
                                                                                                                                                                          <a:pt x="2935741" y="2668909"/>
                                                                                                                                                                          <a:pt x="3086553" y="25375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237366" y="2406253"/>
                                                                                                                                                                          <a:pt x="3316363" y="1973943"/>
                                                                                                                                                                          <a:pt x="3376839" y="18263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437315" y="1678819"/>
                                                                                                                                                                          <a:pt x="3449410" y="1688496"/>
                                                                                                                                                                          <a:pt x="3449410" y="16522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449410" y="1615924"/>
                                                                                                                                                                          <a:pt x="3376839" y="1654629"/>
                                                                                                                                                                          <a:pt x="3376839" y="16086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376839" y="1562705"/>
                                                                                                                                                                          <a:pt x="3446991" y="1446590"/>
                                                                                                                                                                          <a:pt x="3449410" y="137643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451829" y="1306286"/>
                                                                                                                                                                          <a:pt x="3413124" y="1255485"/>
                                                                                                                                                                          <a:pt x="3391353" y="1187752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369582" y="1120019"/>
                                                                                                                                                                          <a:pt x="3355068" y="1011162"/>
                                                                                                                                                                          <a:pt x="3318782" y="97003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282496" y="928914"/>
                                                                                                                                                                          <a:pt x="3200249" y="979715"/>
                                                                                                                                                                          <a:pt x="3173639" y="9410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147029" y="902305"/>
                                                                                                                                                                          <a:pt x="3163962" y="807962"/>
                                                                                                                                                                          <a:pt x="3159124" y="7378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154286" y="667658"/>
                                                                                                                                                                          <a:pt x="3134934" y="590248"/>
                                                                                                                                                                          <a:pt x="3144610" y="52009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154286" y="449942"/>
                                                                                                                                                                          <a:pt x="3188153" y="367695"/>
                                                                                                                                                                          <a:pt x="3217182" y="31689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246211" y="266095"/>
                                                                                                                                                                          <a:pt x="3294592" y="249162"/>
                                                                                                                                                                          <a:pt x="3318782" y="21529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342972" y="181428"/>
                                                                                                                                                                          <a:pt x="3374419" y="147562"/>
                                                                                                                                                                          <a:pt x="3362324" y="113695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350229" y="79828"/>
                                                                                                                                                                          <a:pt x="3306686" y="38705"/>
                                                                                                                                                                          <a:pt x="3246210" y="266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<p:cNvPr id="538" name="Полилиния 537"/>
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<a:off x="-12356495" y="-8923867"/>
                                                                                                                                                                    <a:ext cx="1374019" cy="967619"/>
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<a:gd name="connsiteX0" fmla="*/ 4838 w 1374019"/>
                                                                                                                                                                      <a:gd name="connsiteY0" fmla="*/ 795867 h 967619"/>
                                                                                                                                                                      <a:gd name="connsiteX1" fmla="*/ 120952 w 1374019"/>
                                                                                                                                                                      <a:gd name="connsiteY1" fmla="*/ 505581 h 967619"/>
                                                                                                                                                                      <a:gd name="connsiteX2" fmla="*/ 295124 w 1374019"/>
                                                                                                                                                                      <a:gd name="connsiteY2" fmla="*/ 331410 h 967619"/>
                                                                                                                                                                      <a:gd name="connsiteX3" fmla="*/ 541866 w 1374019"/>
                                                                                                                                                                      <a:gd name="connsiteY3" fmla="*/ 186267 h 967619"/>
                                                                                                                                                                      <a:gd name="connsiteX4" fmla="*/ 628952 w 1374019"/>
                                                                                                                                                                      <a:gd name="connsiteY4" fmla="*/ 26610 h 967619"/>
                                                                                                                                                                      <a:gd name="connsiteX5" fmla="*/ 904724 w 1374019"/>
                                                                                                                                                                      <a:gd name="connsiteY5" fmla="*/ 26610 h 967619"/>
                                                                                                                                                                      <a:gd name="connsiteX6" fmla="*/ 1180495 w 1374019"/>
                                                                                                                                                                      <a:gd name="connsiteY6" fmla="*/ 26610 h 967619"/>
                                                                                                                                                                      <a:gd name="connsiteX7" fmla="*/ 1296609 w 1374019"/>
                                                                                                                                                                      <a:gd name="connsiteY7" fmla="*/ 128210 h 967619"/>
                                                                                                                                                                      <a:gd name="connsiteX8" fmla="*/ 1340152 w 1374019"/>
                                                                                                                                                                      <a:gd name="connsiteY8" fmla="*/ 389467 h 967619"/>
                                                                                                                                                                      <a:gd name="connsiteX9" fmla="*/ 1093409 w 1374019"/>
                                                                                                                                                                      <a:gd name="connsiteY9" fmla="*/ 433010 h 967619"/>
                                                                                                                                                                      <a:gd name="connsiteX10" fmla="*/ 933752 w 1374019"/>
                                                                                                                                                                      <a:gd name="connsiteY10" fmla="*/ 505581 h 967619"/>
                                                                                                                                                                      <a:gd name="connsiteX11" fmla="*/ 788609 w 1374019"/>
                                                                                                                                                                      <a:gd name="connsiteY11" fmla="*/ 665238 h 967619"/>
                                                                                                                                                                      <a:gd name="connsiteX12" fmla="*/ 774095 w 1374019"/>
                                                                                                                                                                      <a:gd name="connsiteY12" fmla="*/ 868438 h 967619"/>
                                                                                                                                                                      <a:gd name="connsiteX13" fmla="*/ 672495 w 1374019"/>
                                                                                                                                                                      <a:gd name="connsiteY13" fmla="*/ 926496 h 967619"/>
                                                                                                                                                                      <a:gd name="connsiteX14" fmla="*/ 469295 w 1374019"/>
                                                                                                                                                                      <a:gd name="connsiteY14" fmla="*/ 853924 h 967619"/>
                                                                                                                                                                      <a:gd name="connsiteX15" fmla="*/ 266095 w 1374019"/>
                                                                                                                                                                      <a:gd name="connsiteY15" fmla="*/ 897467 h 967619"/>
                                                                                                                                                                      <a:gd name="connsiteX16" fmla="*/ 149981 w 1374019"/>
                                                                                                                                                                      <a:gd name="connsiteY16" fmla="*/ 955524 h 967619"/>
                                                                                                                                                                      <a:gd name="connsiteX17" fmla="*/ 4838 w 1374019"/>
                                                                                                                                                                      <a:gd name="connsiteY17" fmla="*/ 795867 h 967619"/>
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<a:path w="1374019" h="967619">
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<a:pt x="4838" y="795867"/>
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0" y="720876"/>
                                                                                                                                                                          <a:pt x="72571" y="582991"/>
                                                                                                                                                                          <a:pt x="120952" y="5055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69333" y="428171"/>
                                                                                                                                                                          <a:pt x="224972" y="384629"/>
                                                                                                                                                                          <a:pt x="295124" y="3314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365276" y="278191"/>
                                                                                                                                                                          <a:pt x="486228" y="237067"/>
                                                                                                                                                                          <a:pt x="541866" y="1862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597504" y="135467"/>
                                                                                                                                                                          <a:pt x="568476" y="53219"/>
                                                                                                                                                                          <a:pt x="628952" y="266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689428" y="0"/>
                                                                                                                                                                          <a:pt x="904724" y="26610"/>
                                                                                                                                                                          <a:pt x="904724" y="266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996648" y="26610"/>
                                                                                                                                                                          <a:pt x="1115181" y="9677"/>
                                                                                                                                                                          <a:pt x="1180495" y="266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245809" y="43543"/>
                                                                                                                                                                          <a:pt x="1269999" y="67734"/>
                                                                                                                                                                          <a:pt x="1296609" y="1282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23218" y="188686"/>
                                                                                                                                                                          <a:pt x="1374019" y="338667"/>
                                                                                                                                                                          <a:pt x="1340152" y="3894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306285" y="440267"/>
                                                                                                                                                                          <a:pt x="1161142" y="413658"/>
                                                                                                                                                                          <a:pt x="1093409" y="433010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025676" y="452362"/>
                                                                                                                                                                          <a:pt x="984552" y="466876"/>
                                                                                                                                                                          <a:pt x="933752" y="505581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882952" y="544286"/>
                                                                                                                                                                          <a:pt x="815218" y="604762"/>
                                                                                                                                                                          <a:pt x="788609" y="66523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761999" y="725714"/>
                                                                                                                                                                          <a:pt x="793447" y="824895"/>
                                                                                                                                                                          <a:pt x="774095" y="868438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754743" y="911981"/>
                                                                                                                                                                          <a:pt x="723295" y="928915"/>
                                                                                                                                                                          <a:pt x="672495" y="926496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621695" y="924077"/>
                                                                                                                                                                          <a:pt x="537028" y="858762"/>
                                                                                                                                                                          <a:pt x="469295" y="853924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401562" y="849086"/>
                                                                                                                                                                          <a:pt x="319314" y="880534"/>
                                                                                                                                                                          <a:pt x="266095" y="8974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212876" y="914400"/>
                                                                                                                                                                          <a:pt x="193524" y="967619"/>
                                                                                                                                                                          <a:pt x="149981" y="955524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<a:pt x="106438" y="943429"/>
                                                                                                                                                                          <a:pt x="9676" y="870857"/>
                                                                                                                                                                          <a:pt x="4838" y="795867"/>
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<p:cNvPr id="539" name="Группа 184"/>
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<p:cNvPr id="540" name="Полилиния 539"/>
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<a:off x="-12371010" y="-955524"/>
                                                                                                                                                                      <a:ext cx="1136952" cy="1511905"/>
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<a:gd name="connsiteX0" fmla="*/ 585410 w 1136952"/>
                                                                                                                                                                        <a:gd name="connsiteY0" fmla="*/ 12095 h 1511905"/>
                                                                                                                                                                        <a:gd name="connsiteX1" fmla="*/ 367696 w 1136952"/>
                                                                                                                                                                        <a:gd name="connsiteY1" fmla="*/ 302381 h 1511905"/>
                                                                                                                                                                        <a:gd name="connsiteX2" fmla="*/ 309639 w 1136952"/>
                                                                                                                                                                        <a:gd name="connsiteY2" fmla="*/ 694267 h 1511905"/>
                                                                                                                                                                        <a:gd name="connsiteX3" fmla="*/ 164496 w 1136952"/>
                                                                                                                                                                        <a:gd name="connsiteY3" fmla="*/ 1057124 h 1511905"/>
                                                                                                                                                                        <a:gd name="connsiteX4" fmla="*/ 91924 w 1136952"/>
                                                                                                                                                                        <a:gd name="connsiteY4" fmla="*/ 1274838 h 1511905"/>
                                                                                                                                                                        <a:gd name="connsiteX5" fmla="*/ 33867 w 1136952"/>
                                                                                                                                                                        <a:gd name="connsiteY5" fmla="*/ 1478038 h 1511905"/>
                                                                                                                                                                        <a:gd name="connsiteX6" fmla="*/ 295124 w 1136952"/>
                                                                                                                                                                        <a:gd name="connsiteY6" fmla="*/ 1478038 h 1511905"/>
                                                                                                                                                                        <a:gd name="connsiteX7" fmla="*/ 483810 w 1136952"/>
                                                                                                                                                                        <a:gd name="connsiteY7" fmla="*/ 1405467 h 1511905"/>
                                                                                                                                                                        <a:gd name="connsiteX8" fmla="*/ 803124 w 1136952"/>
                                                                                                                                                                        <a:gd name="connsiteY8" fmla="*/ 1419981 h 1511905"/>
                                                                                                                                                                        <a:gd name="connsiteX9" fmla="*/ 991810 w 1136952"/>
                                                                                                                                                                        <a:gd name="connsiteY9" fmla="*/ 1042610 h 1511905"/>
                                                                                                                                                                        <a:gd name="connsiteX10" fmla="*/ 1064381 w 1136952"/>
                                                                                                                                                                        <a:gd name="connsiteY10" fmla="*/ 229810 h 1511905"/>
                                                                                                                                                                        <a:gd name="connsiteX11" fmla="*/ 585410 w 1136952"/>
                                                                                                                                                                        <a:gd name="connsiteY11" fmla="*/ 12095 h 1511905"/>
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<a:path w="1136952" h="1511905">
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<a:pt x="585410" y="12095"/>
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469296" y="24190"/>
                                                                                                                                                                            <a:pt x="413658" y="188686"/>
                                                                                                                                                                            <a:pt x="367696" y="302381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321734" y="416076"/>
                                                                                                                                                                            <a:pt x="343506" y="568476"/>
                                                                                                                                                                            <a:pt x="309639" y="694267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275772" y="820057"/>
                                                                                                                                                                            <a:pt x="200782" y="960362"/>
                                                                                                                                                                            <a:pt x="164496" y="1057124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128210" y="1153886"/>
                                                                                                                                                                            <a:pt x="113695" y="1204686"/>
                                                                                                                                                                            <a:pt x="91924" y="1274838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70152" y="1344990"/>
                                                                                                                                                                            <a:pt x="0" y="1444171"/>
                                                                                                                                                                            <a:pt x="33867" y="1478038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67734" y="1511905"/>
                                                                                                                                                                            <a:pt x="220133" y="1490133"/>
                                                                                                                                                                            <a:pt x="295124" y="1478038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370114" y="1465943"/>
                                                                                                                                                                            <a:pt x="399143" y="1415143"/>
                                                                                                                                                                            <a:pt x="483810" y="1405467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568477" y="1395791"/>
                                                                                                                                                                            <a:pt x="718457" y="1480457"/>
                                                                                                                                                                            <a:pt x="803124" y="1419981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887791" y="1359505"/>
                                                                                                                                                                            <a:pt x="948267" y="1240972"/>
                                                                                                                                                                            <a:pt x="991810" y="1042610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1035353" y="844248"/>
                                                                                                                                                                            <a:pt x="1136952" y="403981"/>
                                                                                                                                                                            <a:pt x="1064381" y="229810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<a:pt x="991809" y="55638"/>
                                                                                                                                                                            <a:pt x="701524" y="0"/>
                                                                                                                                                                            <a:pt x="585410" y="12095"/>
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<p:cNvPr id="541" name="Группа 182"/>
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<p:cNvPr id="542" name="Полилиния 179"/>
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<a:off x="-12787085" y="-3272971"/>
                                                                                                                                                                        <a:ext cx="5014685" cy="6033104"/>
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<a:gd name="connsiteX0" fmla="*/ 72571 w 5014685"/>
                                                                                                                                                                          <a:gd name="connsiteY0" fmla="*/ 965200 h 6033104"/>
                                                                                                                                                                          <a:gd name="connsiteX1" fmla="*/ 14514 w 5014685"/>
                                                                                                                                                                          <a:gd name="connsiteY1" fmla="*/ 1197428 h 6033104"/>
                                                                                                                                                                          <a:gd name="connsiteX2" fmla="*/ 29028 w 5014685"/>
                                                                                                                                                                          <a:gd name="connsiteY2" fmla="*/ 1415142 h 6033104"/>
                                                                                                                                                                          <a:gd name="connsiteX3" fmla="*/ 188685 w 5014685"/>
                                                                                                                                                                          <a:gd name="connsiteY3" fmla="*/ 1734457 h 6033104"/>
                                                                                                                                                                          <a:gd name="connsiteX4" fmla="*/ 333828 w 5014685"/>
                                                                                                                                                                          <a:gd name="connsiteY4" fmla="*/ 1937657 h 6033104"/>
                                                                                                                                                                          <a:gd name="connsiteX5" fmla="*/ 449942 w 5014685"/>
                                                                                                                                                                          <a:gd name="connsiteY5" fmla="*/ 2198914 h 6033104"/>
                                                                                                                                                                          <a:gd name="connsiteX6" fmla="*/ 783771 w 5014685"/>
                                                                                                                                                                          <a:gd name="connsiteY6" fmla="*/ 2242457 h 6033104"/>
                                                                                                                                                                          <a:gd name="connsiteX7" fmla="*/ 1045028 w 5014685"/>
                                                                                                                                                                          <a:gd name="connsiteY7" fmla="*/ 2387600 h 6033104"/>
                                                                                                                                                                          <a:gd name="connsiteX8" fmla="*/ 1233714 w 5014685"/>
                                                                                                                                                                          <a:gd name="connsiteY8" fmla="*/ 2503714 h 6033104"/>
                                                                                                                                                                          <a:gd name="connsiteX9" fmla="*/ 1335314 w 5014685"/>
                                                                                                                                                                          <a:gd name="connsiteY9" fmla="*/ 2721428 h 6033104"/>
                                                                                                                                                                          <a:gd name="connsiteX10" fmla="*/ 1335314 w 5014685"/>
                                                                                                                                                                          <a:gd name="connsiteY10" fmla="*/ 3084285 h 6033104"/>
                                                                                                                                                                          <a:gd name="connsiteX11" fmla="*/ 1248228 w 5014685"/>
                                                                                                                                                                          <a:gd name="connsiteY11" fmla="*/ 3432628 h 6033104"/>
                                                                                                                                                                          <a:gd name="connsiteX12" fmla="*/ 1088571 w 5014685"/>
                                                                                                                                                                          <a:gd name="connsiteY12" fmla="*/ 3650342 h 6033104"/>
                                                                                                                                                                          <a:gd name="connsiteX13" fmla="*/ 870856 w 5014685"/>
                                                                                                                                                                          <a:gd name="connsiteY13" fmla="*/ 3751942 h 6033104"/>
                                                                                                                                                                          <a:gd name="connsiteX14" fmla="*/ 537028 w 5014685"/>
                                                                                                                                                                          <a:gd name="connsiteY14" fmla="*/ 3780971 h 6033104"/>
                                                                                                                                                                          <a:gd name="connsiteX15" fmla="*/ 362856 w 5014685"/>
                                                                                                                                                                          <a:gd name="connsiteY15" fmla="*/ 3868057 h 6033104"/>
                                                                                                                                                                          <a:gd name="connsiteX16" fmla="*/ 261256 w 5014685"/>
                                                                                                                                                                          <a:gd name="connsiteY16" fmla="*/ 4158342 h 6033104"/>
                                                                                                                                                                          <a:gd name="connsiteX17" fmla="*/ 275771 w 5014685"/>
                                                                                                                                                                          <a:gd name="connsiteY17" fmla="*/ 4419600 h 6033104"/>
                                                                                                                                                                          <a:gd name="connsiteX18" fmla="*/ 464456 w 5014685"/>
                                                                                                                                                                          <a:gd name="connsiteY18" fmla="*/ 4419600 h 6033104"/>
                                                                                                                                                                          <a:gd name="connsiteX19" fmla="*/ 769256 w 5014685"/>
                                                                                                                                                                          <a:gd name="connsiteY19" fmla="*/ 4187371 h 6033104"/>
                                                                                                                                                                          <a:gd name="connsiteX20" fmla="*/ 1030514 w 5014685"/>
                                                                                                                                                                          <a:gd name="connsiteY20" fmla="*/ 4143828 h 6033104"/>
                                                                                                                                                                          <a:gd name="connsiteX21" fmla="*/ 1306285 w 5014685"/>
                                                                                                                                                                          <a:gd name="connsiteY21" fmla="*/ 4129314 h 6033104"/>
                                                                                                                                                                          <a:gd name="connsiteX22" fmla="*/ 1465942 w 5014685"/>
                                                                                                                                                                          <a:gd name="connsiteY22" fmla="*/ 4085771 h 6033104"/>
                                                                                                                                                                          <a:gd name="connsiteX23" fmla="*/ 1611085 w 5014685"/>
                                                                                                                                                                          <a:gd name="connsiteY23" fmla="*/ 4187371 h 6033104"/>
                                                                                                                                                                          <a:gd name="connsiteX24" fmla="*/ 1669142 w 5014685"/>
                                                                                                                                                                          <a:gd name="connsiteY24" fmla="*/ 4506685 h 6033104"/>
                                                                                                                                                                          <a:gd name="connsiteX25" fmla="*/ 1756228 w 5014685"/>
                                                                                                                                                                          <a:gd name="connsiteY25" fmla="*/ 4767942 h 6033104"/>
                                                                                                                                                                          <a:gd name="connsiteX26" fmla="*/ 1915885 w 5014685"/>
                                                                                                                                                                          <a:gd name="connsiteY26" fmla="*/ 4884057 h 6033104"/>
                                                                                                                                                                          <a:gd name="connsiteX27" fmla="*/ 1727199 w 5014685"/>
                                                                                                                                                                          <a:gd name="connsiteY27" fmla="*/ 5058228 h 6033104"/>
                                                                                                                                                                          <a:gd name="connsiteX28" fmla="*/ 1465942 w 5014685"/>
                                                                                                                                                                          <a:gd name="connsiteY28" fmla="*/ 5145314 h 6033104"/>
                                                                                                                                                                          <a:gd name="connsiteX29" fmla="*/ 1393371 w 5014685"/>
                                                                                                                                                                          <a:gd name="connsiteY29" fmla="*/ 5464628 h 6033104"/>
                                                                                                                                                                          <a:gd name="connsiteX30" fmla="*/ 1494971 w 5014685"/>
                                                                                                                                                                          <a:gd name="connsiteY30" fmla="*/ 5769428 h 6033104"/>
                                                                                                                                                                          <a:gd name="connsiteX31" fmla="*/ 1799771 w 5014685"/>
                                                                                                                                                                          <a:gd name="connsiteY31" fmla="*/ 5871028 h 6033104"/>
                                                                                                                                                                          <a:gd name="connsiteX32" fmla="*/ 2002971 w 5014685"/>
                                                                                                                                                                          <a:gd name="connsiteY32" fmla="*/ 5885542 h 6033104"/>
                                                                                                                                                                          <a:gd name="connsiteX33" fmla="*/ 2148114 w 5014685"/>
                                                                                                                                                                          <a:gd name="connsiteY33" fmla="*/ 6001657 h 6033104"/>
                                                                                                                                                                          <a:gd name="connsiteX34" fmla="*/ 2409371 w 5014685"/>
                                                                                                                                                                          <a:gd name="connsiteY34" fmla="*/ 6016171 h 6033104"/>
                                                                                                                                                                          <a:gd name="connsiteX35" fmla="*/ 2510971 w 5014685"/>
                                                                                                                                                                          <a:gd name="connsiteY35" fmla="*/ 5900057 h 6033104"/>
                                                                                                                                                                          <a:gd name="connsiteX36" fmla="*/ 2249714 w 5014685"/>
                                                                                                                                                                          <a:gd name="connsiteY36" fmla="*/ 5682342 h 6033104"/>
                                                                                                                                                                          <a:gd name="connsiteX37" fmla="*/ 2177142 w 5014685"/>
                                                                                                                                                                          <a:gd name="connsiteY37" fmla="*/ 5522685 h 6033104"/>
                                                                                                                                                                          <a:gd name="connsiteX38" fmla="*/ 2293256 w 5014685"/>
                                                                                                                                                                          <a:gd name="connsiteY38" fmla="*/ 5348514 h 6033104"/>
                                                                                                                                                                          <a:gd name="connsiteX39" fmla="*/ 2423885 w 5014685"/>
                                                                                                                                                                          <a:gd name="connsiteY39" fmla="*/ 5246914 h 6033104"/>
                                                                                                                                                                          <a:gd name="connsiteX40" fmla="*/ 2670628 w 5014685"/>
                                                                                                                                                                          <a:gd name="connsiteY40" fmla="*/ 5392057 h 6033104"/>
                                                                                                                                                                          <a:gd name="connsiteX41" fmla="*/ 2931885 w 5014685"/>
                                                                                                                                                                          <a:gd name="connsiteY41" fmla="*/ 5392057 h 6033104"/>
                                                                                                                                                                          <a:gd name="connsiteX42" fmla="*/ 3106056 w 5014685"/>
                                                                                                                                                                          <a:gd name="connsiteY42" fmla="*/ 5377542 h 6033104"/>
                                                                                                                                                                          <a:gd name="connsiteX43" fmla="*/ 3280228 w 5014685"/>
                                                                                                                                                                          <a:gd name="connsiteY43" fmla="*/ 5319485 h 6033104"/>
                                                                                                                                                                          <a:gd name="connsiteX44" fmla="*/ 3512456 w 5014685"/>
                                                                                                                                                                          <a:gd name="connsiteY44" fmla="*/ 5392057 h 6033104"/>
                                                                                                                                                                          <a:gd name="connsiteX45" fmla="*/ 3599542 w 5014685"/>
                                                                                                                                                                          <a:gd name="connsiteY45" fmla="*/ 5464628 h 6033104"/>
                                                                                                                                                                          <a:gd name="connsiteX46" fmla="*/ 3686628 w 5014685"/>
                                                                                                                                                                          <a:gd name="connsiteY46" fmla="*/ 5638800 h 6033104"/>
                                                                                                                                                                          <a:gd name="connsiteX47" fmla="*/ 3817256 w 5014685"/>
                                                                                                                                                                          <a:gd name="connsiteY47" fmla="*/ 5696857 h 6033104"/>
                                                                                                                                                                          <a:gd name="connsiteX48" fmla="*/ 4063999 w 5014685"/>
                                                                                                                                                                          <a:gd name="connsiteY48" fmla="*/ 5595257 h 6033104"/>
                                                                                                                                                                          <a:gd name="connsiteX49" fmla="*/ 4601028 w 5014685"/>
                                                                                                                                                                          <a:gd name="connsiteY49" fmla="*/ 5174342 h 6033104"/>
                                                                                                                                                                          <a:gd name="connsiteX50" fmla="*/ 5007428 w 5014685"/>
                                                                                                                                                                          <a:gd name="connsiteY50" fmla="*/ 4637314 h 6033104"/>
                                                                                                                                                                          <a:gd name="connsiteX51" fmla="*/ 4644571 w 5014685"/>
                                                                                                                                                                          <a:gd name="connsiteY51" fmla="*/ 4158342 h 6033104"/>
                                                                                                                                                                          <a:gd name="connsiteX52" fmla="*/ 4093028 w 5014685"/>
                                                                                                                                                                          <a:gd name="connsiteY52" fmla="*/ 3389085 h 6033104"/>
                                                                                                                                                                          <a:gd name="connsiteX53" fmla="*/ 3933371 w 5014685"/>
                                                                                                                                                                          <a:gd name="connsiteY53" fmla="*/ 2576285 h 6033104"/>
                                                                                                                                                                          <a:gd name="connsiteX54" fmla="*/ 3947885 w 5014685"/>
                                                                                                                                                                          <a:gd name="connsiteY54" fmla="*/ 2024742 h 6033104"/>
                                                                                                                                                                          <a:gd name="connsiteX55" fmla="*/ 3831771 w 5014685"/>
                                                                                                                                                                          <a:gd name="connsiteY55" fmla="*/ 1632857 h 6033104"/>
                                                                                                                                                                          <a:gd name="connsiteX56" fmla="*/ 3164114 w 5014685"/>
                                                                                                                                                                          <a:gd name="connsiteY56" fmla="*/ 1516742 h 6033104"/>
                                                                                                                                                                          <a:gd name="connsiteX57" fmla="*/ 2743199 w 5014685"/>
                                                                                                                                                                          <a:gd name="connsiteY57" fmla="*/ 1487714 h 6033104"/>
                                                                                                                                                                          <a:gd name="connsiteX58" fmla="*/ 2510971 w 5014685"/>
                                                                                                                                                                          <a:gd name="connsiteY58" fmla="*/ 1139371 h 6033104"/>
                                                                                                                                                                          <a:gd name="connsiteX59" fmla="*/ 2249714 w 5014685"/>
                                                                                                                                                                          <a:gd name="connsiteY59" fmla="*/ 878114 h 6033104"/>
                                                                                                                                                                          <a:gd name="connsiteX60" fmla="*/ 2133599 w 5014685"/>
                                                                                                                                                                          <a:gd name="connsiteY60" fmla="*/ 573314 h 6033104"/>
                                                                                                                                                                          <a:gd name="connsiteX61" fmla="*/ 2119085 w 5014685"/>
                                                                                                                                                                          <a:gd name="connsiteY61" fmla="*/ 268514 h 6033104"/>
                                                                                                                                                                          <a:gd name="connsiteX62" fmla="*/ 1756228 w 5014685"/>
                                                                                                                                                                          <a:gd name="connsiteY62" fmla="*/ 137885 h 6033104"/>
                                                                                                                                                                          <a:gd name="connsiteX63" fmla="*/ 1538514 w 5014685"/>
                                                                                                                                                                          <a:gd name="connsiteY63" fmla="*/ 7257 h 6033104"/>
                                                                                                                                                                          <a:gd name="connsiteX64" fmla="*/ 1190171 w 5014685"/>
                                                                                                                                                                          <a:gd name="connsiteY64" fmla="*/ 94342 h 6033104"/>
                                                                                                                                                                          <a:gd name="connsiteX65" fmla="*/ 812799 w 5014685"/>
                                                                                                                                                                          <a:gd name="connsiteY65" fmla="*/ 413657 h 6033104"/>
                                                                                                                                                                          <a:gd name="connsiteX66" fmla="*/ 406399 w 5014685"/>
                                                                                                                                                                          <a:gd name="connsiteY66" fmla="*/ 573314 h 6033104"/>
                                                                                                                                                                          <a:gd name="connsiteX67" fmla="*/ 72571 w 5014685"/>
                                                                                                                                                                          <a:gd name="connsiteY67" fmla="*/ 965200 h 6033104"/>
                                                                                                                                                                          <a:gd name="connsiteX0" fmla="*/ 72571 w 5014685"/>
                                                                                                                                                                          <a:gd name="connsiteY0" fmla="*/ 965200 h 6033104"/>
                                                                                                                                                                          <a:gd name="connsiteX1" fmla="*/ 14514 w 5014685"/>
                                                                                                                                                                          <a:gd name="connsiteY1" fmla="*/ 1197428 h 6033104"/>
                                                                                                                                                                          <a:gd name="connsiteX2" fmla="*/ 29028 w 5014685"/>
                                                                                                                                                                          <a:gd name="connsiteY2" fmla="*/ 1415142 h 6033104"/>
                                                                                                                                                                          <a:gd name="connsiteX3" fmla="*/ 188685 w 5014685"/>
                                                                                                                                                                          <a:gd name="connsiteY3" fmla="*/ 1734457 h 6033104"/>
                                                                                                                                                                          <a:gd name="connsiteX4" fmla="*/ 333828 w 5014685"/>
                                                                                                                                                                          <a:gd name="connsiteY4" fmla="*/ 1937657 h 6033104"/>
                                                                                                                                                                          <a:gd name="connsiteX5" fmla="*/ 449942 w 5014685"/>
                                                                                                                                                                          <a:gd name="connsiteY5" fmla="*/ 2198914 h 6033104"/>
                                                                                                                                                                          <a:gd name="connsiteX6" fmla="*/ 783771 w 5014685"/>
                                                                                                                                                                          <a:gd name="connsiteY6" fmla="*/ 2242457 h 6033104"/>
                                                                                                                                                                          <a:gd name="connsiteX7" fmla="*/ 1045028 w 5014685"/>
                                                                                                                                                                          <a:gd name="connsiteY7" fmla="*/ 2387600 h 6033104"/>
                                                                                                                                                                          <a:gd name="connsiteX8" fmla="*/ 1233714 w 5014685"/>
                                                                                                                                                                          <a:gd name="connsiteY8" fmla="*/ 2503714 h 6033104"/>
                                                                                                                                                                          <a:gd name="connsiteX9" fmla="*/ 1335314 w 5014685"/>
                                                                                                                                                                          <a:gd name="connsiteY9" fmla="*/ 2721428 h 6033104"/>
                                                                                                                                                                          <a:gd name="connsiteX10" fmla="*/ 1335314 w 5014685"/>
                                                                                                                                                                          <a:gd name="connsiteY10" fmla="*/ 3084285 h 6033104"/>
                                                                                                                                                                          <a:gd name="connsiteX11" fmla="*/ 1248228 w 5014685"/>
                                                                                                                                                                          <a:gd name="connsiteY11" fmla="*/ 3432628 h 6033104"/>
                                                                                                                                                                          <a:gd name="connsiteX12" fmla="*/ 1088571 w 5014685"/>
                                                                                                                                                                          <a:gd name="connsiteY12" fmla="*/ 3650342 h 6033104"/>
                                                                                                                                                                          <a:gd name="connsiteX13" fmla="*/ 783770 w 5014685"/>
                                                                                                                                                                          <a:gd name="connsiteY13" fmla="*/ 3534228 h 6033104"/>
                                                                                                                                                                          <a:gd name="connsiteX14" fmla="*/ 537028 w 5014685"/>
                                                                                                                                                                          <a:gd name="connsiteY14" fmla="*/ 3780971 h 6033104"/>
                                                                                                                                                                          <a:gd name="connsiteX15" fmla="*/ 362856 w 5014685"/>
                                                                                                                                                                          <a:gd name="connsiteY15" fmla="*/ 3868057 h 6033104"/>
                                                                                                                                                                          <a:gd name="connsiteX16" fmla="*/ 261256 w 5014685"/>
                                                                                                                                                                          <a:gd name="connsiteY16" fmla="*/ 4158342 h 6033104"/>
                                                                                                                                                                          <a:gd name="connsiteX17" fmla="*/ 275771 w 5014685"/>
                                                                                                                                                                          <a:gd name="connsiteY17" fmla="*/ 4419600 h 6033104"/>
                                                                                                                                                                          <a:gd name="connsiteX18" fmla="*/ 464456 w 5014685"/>
                                                                                                                                                                          <a:gd name="connsiteY18" fmla="*/ 4419600 h 6033104"/>
                                                                                                                                                                          <a:gd name="connsiteX19" fmla="*/ 769256 w 5014685"/>
                                                                                                                                                                          <a:gd name="connsiteY19" fmla="*/ 4187371 h 6033104"/>
                                                                                                                                                                          <a:gd name="connsiteX20" fmla="*/ 1030514 w 5014685"/>
                                                                                                                                                                          <a:gd name="connsiteY20" fmla="*/ 4143828 h 6033104"/>
                                                                                                                                                                          <a:gd name="connsiteX21" fmla="*/ 1306285 w 5014685"/>
                                                                                                                                                                          <a:gd name="connsiteY21" fmla="*/ 4129314 h 6033104"/>
                                                                                                                                                                          <a:gd name="connsiteX22" fmla="*/ 1465942 w 5014685"/>
                                                                                                                                                                          <a:gd name="connsiteY22" fmla="*/ 4085771 h 6033104"/>
                                                                                                                                                                          <a:gd name="connsiteX23" fmla="*/ 1611085 w 5014685"/>
                                                                                                                                                                          <a:gd name="connsiteY23" fmla="*/ 4187371 h 6033104"/>
                                                                                                                                                                          <a:gd name="connsiteX24" fmla="*/ 1669142 w 5014685"/>
                                                                                                                                                                          <a:gd name="connsiteY24" fmla="*/ 4506685 h 6033104"/>
                                                                                                                                                                          <a:gd name="connsiteX25" fmla="*/ 1756228 w 5014685"/>
                                                                                                                                                                          <a:gd name="connsiteY25" fmla="*/ 4767942 h 6033104"/>
                                                                                                                                                                          <a:gd name="connsiteX26" fmla="*/ 1915885 w 5014685"/>
                                                                                                                                                                          <a:gd name="connsiteY26" fmla="*/ 4884057 h 6033104"/>
                                                                                                                                                                          <a:gd name="connsiteX27" fmla="*/ 1727199 w 5014685"/>
                                                                                                                                                                          <a:gd name="connsiteY27" fmla="*/ 5058228 h 6033104"/>
                                                                                                                                                                          <a:gd name="connsiteX28" fmla="*/ 1465942 w 5014685"/>
                                                                                                                                                                          <a:gd name="connsiteY28" fmla="*/ 5145314 h 6033104"/>
                                                                                                                                                                          <a:gd name="connsiteX29" fmla="*/ 1393371 w 5014685"/>
                                                                                                                                                                          <a:gd name="connsiteY29" fmla="*/ 5464628 h 6033104"/>
                                                                                                                                                                          <a:gd name="connsiteX30" fmla="*/ 1494971 w 5014685"/>
                                                                                                                                                                          <a:gd name="connsiteY30" fmla="*/ 5769428 h 6033104"/>
                                                                                                                                                                          <a:gd name="connsiteX31" fmla="*/ 1799771 w 5014685"/>
                                                                                                                                                                          <a:gd name="connsiteY31" fmla="*/ 5871028 h 6033104"/>
                                                                                                                                                                          <a:gd name="connsiteX32" fmla="*/ 2002971 w 5014685"/>
                                                                                                                                                                          <a:gd name="connsiteY32" fmla="*/ 5885542 h 6033104"/>
                                                                                                                                                                          <a:gd name="connsiteX33" fmla="*/ 2148114 w 5014685"/>
                                                                                                                                                                          <a:gd name="connsiteY33" fmla="*/ 6001657 h 6033104"/>
                                                                                                                                                                          <a:gd name="connsiteX34" fmla="*/ 2409371 w 5014685"/>
                                                                                                                                                                          <a:gd name="connsiteY34" fmla="*/ 6016171 h 6033104"/>
                                                                                                                                                                          <a:gd name="connsiteX35" fmla="*/ 2510971 w 5014685"/>
                                                                                                                                                                          <a:gd name="connsiteY35" fmla="*/ 5900057 h 6033104"/>
                                                                                                                                                                          <a:gd name="connsiteX36" fmla="*/ 2249714 w 5014685"/>
                                                                                                                                                                          <a:gd name="connsiteY36" fmla="*/ 5682342 h 6033104"/>
                                                                                                                                                                          <a:gd name="connsiteX37" fmla="*/ 2177142 w 5014685"/>
                                                                                                                                                                          <a:gd name="connsiteY37" fmla="*/ 5522685 h 6033104"/>
                                                                                                                                                                          <a:gd name="connsiteX38" fmla="*/ 2293256 w 5014685"/>
                                                                                                                                                                          <a:gd name="connsiteY38" fmla="*/ 5348514 h 6033104"/>
                                                                                                                                                                          <a:gd name="connsiteX39" fmla="*/ 2423885 w 5014685"/>
                                                                                                                                                                          <a:gd name="connsiteY39" fmla="*/ 5246914 h 6033104"/>
                                                                                                                                                                          <a:gd name="connsiteX40" fmla="*/ 2670628 w 5014685"/>
                                                                                                                                                                          <a:gd name="connsiteY40" fmla="*/ 5392057 h 6033104"/>
                                                                                                                                                                          <a:gd name="connsiteX41" fmla="*/ 2931885 w 5014685"/>
                                                                                                                                                                          <a:gd name="connsiteY41" fmla="*/ 5392057 h 6033104"/>
                                                                                                                                                                          <a:gd name="connsiteX42" fmla="*/ 3106056 w 5014685"/>
                                                                                                                                                                          <a:gd name="connsiteY42" fmla="*/ 5377542 h 6033104"/>
                                                                                                                                                                          <a:gd name="connsiteX43" fmla="*/ 3280228 w 5014685"/>
                                                                                                                                                                          <a:gd name="connsiteY43" fmla="*/ 5319485 h 6033104"/>
                                                                                                                                                                          <a:gd name="connsiteX44" fmla="*/ 3512456 w 5014685"/>
                                                                                                                                                                          <a:gd name="connsiteY44" fmla="*/ 5392057 h 6033104"/>
                                                                                                                                                                          <a:gd name="connsiteX45" fmla="*/ 3599542 w 5014685"/>
                                                                                                                                                                          <a:gd name="connsiteY45" fmla="*/ 5464628 h 6033104"/>
                                                                                                                                                                          <a:gd name="connsiteX46" fmla="*/ 3686628 w 5014685"/>
                                                                                                                                                                          <a:gd name="connsiteY46" fmla="*/ 5638800 h 6033104"/>
                                                                                                                                                                          <a:gd name="connsiteX47" fmla="*/ 3817256 w 5014685"/>
                                                                                                                                                                          <a:gd name="connsiteY47" fmla="*/ 5696857 h 6033104"/>
                                                                                                                                                                          <a:gd name="connsiteX48" fmla="*/ 4063999 w 5014685"/>
                                                                                                                                                                          <a:gd name="connsiteY48" fmla="*/ 5595257 h 6033104"/>
                                                                                                                                                                          <a:gd name="connsiteX49" fmla="*/ 4601028 w 5014685"/>
                                                                                                                                                                          <a:gd name="connsiteY49" fmla="*/ 5174342 h 6033104"/>
                                                                                                                                                                          <a:gd name="connsiteX50" fmla="*/ 5007428 w 5014685"/>
                                                                                                                                                                          <a:gd name="connsiteY50" fmla="*/ 4637314 h 6033104"/>
                                                                                                                                                                          <a:gd name="connsiteX51" fmla="*/ 4644571 w 5014685"/>
                                                                                                                                                                          <a:gd name="connsiteY51" fmla="*/ 4158342 h 6033104"/>
                                                                                                                                                                          <a:gd name="connsiteX52" fmla="*/ 4093028 w 5014685"/>
                                                                                                                                                                          <a:gd name="connsiteY52" fmla="*/ 3389085 h 6033104"/>
                                                                                                                                                                          <a:gd name="connsiteX53" fmla="*/ 3933371 w 5014685"/>
                                                                                                                                                                          <a:gd name="connsiteY53" fmla="*/ 2576285 h 6033104"/>
                                                                                                                                                                          <a:gd name="connsiteX54" fmla="*/ 3947885 w 5014685"/>
                                                                                                                                                                          <a:gd name="connsiteY54" fmla="*/ 2024742 h 6033104"/>
                                                                                                                                                                          <a:gd name="connsiteX55" fmla="*/ 3831771 w 5014685"/>
                                                                                                                                                                          <a:gd name="connsiteY55" fmla="*/ 1632857 h 6033104"/>
                                                                                                                                                                          <a:gd name="connsiteX56" fmla="*/ 3164114 w 5014685"/>
                                                                                                                                                                          <a:gd name="connsiteY56" fmla="*/ 1516742 h 6033104"/>
                                                                                                                                                                          <a:gd name="connsiteX57" fmla="*/ 2743199 w 5014685"/>
                                                                                                                                                                          <a:gd name="connsiteY57" fmla="*/ 1487714 h 6033104"/>
                                                                                                                                                                          <a:gd name="connsiteX58" fmla="*/ 2510971 w 5014685"/>
                                                                                                                                                                          <a:gd name="connsiteY58" fmla="*/ 1139371 h 6033104"/>
                                                                                                                                                                          <a:gd name="connsiteX59" fmla="*/ 2249714 w 5014685"/>
                                                                                                                                                                          <a:gd name="connsiteY59" fmla="*/ 878114 h 6033104"/>
                                                                                                                                                                          <a:gd name="connsiteX60" fmla="*/ 2133599 w 5014685"/>
                                                                                                                                                                          <a:gd name="connsiteY60" fmla="*/ 573314 h 6033104"/>
                                                                                                                                                                          <a:gd name="connsiteX61" fmla="*/ 2119085 w 5014685"/>
                                                                                                                                                                          <a:gd name="connsiteY61" fmla="*/ 268514 h 6033104"/>
                                                                                                                                                                          <a:gd name="connsiteX62" fmla="*/ 1756228 w 5014685"/>
                                                                                                                                                                          <a:gd name="connsiteY62" fmla="*/ 137885 h 6033104"/>
                                                                                                                                                                          <a:gd name="connsiteX63" fmla="*/ 1538514 w 5014685"/>
                                                                                                                                                                          <a:gd name="connsiteY63" fmla="*/ 7257 h 6033104"/>
                                                                                                                                                                          <a:gd name="connsiteX64" fmla="*/ 1190171 w 5014685"/>
                                                                                                                                                                          <a:gd name="connsiteY64" fmla="*/ 94342 h 6033104"/>
                                                                                                                                                                          <a:gd name="connsiteX65" fmla="*/ 812799 w 5014685"/>
                                                                                                                                                                          <a:gd name="connsiteY65" fmla="*/ 413657 h 6033104"/>
                                                                                                                                                                          <a:gd name="connsiteX66" fmla="*/ 406399 w 5014685"/>
                                                                                                                                                                          <a:gd name="connsiteY66" fmla="*/ 573314 h 6033104"/>
                                                                                                                                                                          <a:gd name="connsiteX67" fmla="*/ 72571 w 5014685"/>
                                                                                                                                                                          <a:gd name="connsiteY67" fmla="*/ 965200 h 6033104"/>
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<a:path w="5014685" h="6033104">
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<a:pt x="72571" y="965200"/>
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7257" y="1069219"/>
                                                                                                                                                                              <a:pt x="21771" y="1122438"/>
                                                                                                                                                                              <a:pt x="14514" y="11974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7257" y="1272418"/>
                                                                                                                                                                              <a:pt x="0" y="1325637"/>
                                                                                                                                                                              <a:pt x="29028" y="14151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58056" y="1504647"/>
                                                                                                                                                                              <a:pt x="137885" y="1647371"/>
                                                                                                                                                                              <a:pt x="188685" y="17344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39485" y="1821543"/>
                                                                                                                                                                              <a:pt x="290285" y="1860247"/>
                                                                                                                                                                              <a:pt x="333828" y="19376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77371" y="2015067"/>
                                                                                                                                                                              <a:pt x="374951" y="2148114"/>
                                                                                                                                                                              <a:pt x="449942" y="21989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524933" y="2249714"/>
                                                                                                                                                                              <a:pt x="684590" y="2211009"/>
                                                                                                                                                                              <a:pt x="783771" y="22424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882952" y="2273905"/>
                                                                                                                                                                              <a:pt x="970038" y="2344057"/>
                                                                                                                                                                              <a:pt x="1045028" y="2387600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120018" y="2431143"/>
                                                                                                                                                                              <a:pt x="1185333" y="2448076"/>
                                                                                                                                                                              <a:pt x="1233714" y="25037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282095" y="2559352"/>
                                                                                                                                                                              <a:pt x="1318381" y="2624666"/>
                                                                                                                                                                              <a:pt x="1335314" y="27214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352247" y="2818190"/>
                                                                                                                                                                              <a:pt x="1349828" y="2965752"/>
                                                                                                                                                                              <a:pt x="1335314" y="3084285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320800" y="3202818"/>
                                                                                                                                                                              <a:pt x="1289352" y="3338285"/>
                                                                                                                                                                              <a:pt x="1248228" y="34326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207104" y="3526971"/>
                                                                                                                                                                              <a:pt x="1165981" y="3633409"/>
                                                                                                                                                                              <a:pt x="1088571" y="36503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011161" y="3667275"/>
                                                                                                                                                                              <a:pt x="875694" y="3512457"/>
                                                                                                                                                                              <a:pt x="783770" y="35342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691846" y="3555999"/>
                                                                                                                                                                              <a:pt x="607180" y="3725333"/>
                                                                                                                                                                              <a:pt x="537028" y="3780971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466876" y="3836609"/>
                                                                                                                                                                              <a:pt x="408818" y="3805162"/>
                                                                                                                                                                              <a:pt x="362856" y="38680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16894" y="3930952"/>
                                                                                                                                                                              <a:pt x="275770" y="4066418"/>
                                                                                                                                                                              <a:pt x="261256" y="41583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46742" y="4250266"/>
                                                                                                                                                                              <a:pt x="241904" y="4376057"/>
                                                                                                                                                                              <a:pt x="275771" y="4419600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09638" y="4463143"/>
                                                                                                                                                                              <a:pt x="382209" y="4458305"/>
                                                                                                                                                                              <a:pt x="464456" y="4419600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546703" y="4380895"/>
                                                                                                                                                                              <a:pt x="674913" y="4233333"/>
                                                                                                                                                                              <a:pt x="769256" y="4187371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863599" y="4141409"/>
                                                                                                                                                                              <a:pt x="941009" y="4153504"/>
                                                                                                                                                                              <a:pt x="1030514" y="41438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120019" y="4134152"/>
                                                                                                                                                                              <a:pt x="1233714" y="4138990"/>
                                                                                                                                                                              <a:pt x="1306285" y="41293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378856" y="4119638"/>
                                                                                                                                                                              <a:pt x="1415142" y="4076095"/>
                                                                                                                                                                              <a:pt x="1465942" y="4085771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516742" y="4095447"/>
                                                                                                                                                                              <a:pt x="1577218" y="4117219"/>
                                                                                                                                                                              <a:pt x="1611085" y="4187371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644952" y="4257523"/>
                                                                                                                                                                              <a:pt x="1644952" y="4409923"/>
                                                                                                                                                                              <a:pt x="1669142" y="4506685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693332" y="4603447"/>
                                                                                                                                                                              <a:pt x="1715104" y="4705047"/>
                                                                                                                                                                              <a:pt x="1756228" y="47679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797352" y="4830837"/>
                                                                                                                                                                              <a:pt x="1920723" y="4835676"/>
                                                                                                                                                                              <a:pt x="1915885" y="48840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911047" y="4932438"/>
                                                                                                                                                                              <a:pt x="1802189" y="5014685"/>
                                                                                                                                                                              <a:pt x="1727199" y="50582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652209" y="5101771"/>
                                                                                                                                                                              <a:pt x="1521580" y="5077581"/>
                                                                                                                                                                              <a:pt x="1465942" y="51453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410304" y="5213047"/>
                                                                                                                                                                              <a:pt x="1388533" y="5360609"/>
                                                                                                                                                                              <a:pt x="1393371" y="54646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398209" y="5568647"/>
                                                                                                                                                                              <a:pt x="1427238" y="5701695"/>
                                                                                                                                                                              <a:pt x="1494971" y="57694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562704" y="5837161"/>
                                                                                                                                                                              <a:pt x="1715104" y="5851676"/>
                                                                                                                                                                              <a:pt x="1799771" y="58710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884438" y="5890380"/>
                                                                                                                                                                              <a:pt x="1944914" y="5863771"/>
                                                                                                                                                                              <a:pt x="2002971" y="58855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061028" y="5907313"/>
                                                                                                                                                                              <a:pt x="2080381" y="5979886"/>
                                                                                                                                                                              <a:pt x="2148114" y="60016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215847" y="6023429"/>
                                                                                                                                                                              <a:pt x="2348895" y="6033104"/>
                                                                                                                                                                              <a:pt x="2409371" y="6016171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469847" y="5999238"/>
                                                                                                                                                                              <a:pt x="2537580" y="5955695"/>
                                                                                                                                                                              <a:pt x="2510971" y="59000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484362" y="5844419"/>
                                                                                                                                                                              <a:pt x="2305352" y="5745237"/>
                                                                                                                                                                              <a:pt x="2249714" y="56823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194076" y="5619447"/>
                                                                                                                                                                              <a:pt x="2169885" y="5578323"/>
                                                                                                                                                                              <a:pt x="2177142" y="5522685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184399" y="5467047"/>
                                                                                                                                                                              <a:pt x="2252132" y="5394476"/>
                                                                                                                                                                              <a:pt x="2293256" y="53485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334380" y="5302552"/>
                                                                                                                                                                              <a:pt x="2360990" y="5239657"/>
                                                                                                                                                                              <a:pt x="2423885" y="52469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486780" y="5254171"/>
                                                                                                                                                                              <a:pt x="2585961" y="5367867"/>
                                                                                                                                                                              <a:pt x="2670628" y="53920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755295" y="5416247"/>
                                                                                                                                                                              <a:pt x="2859314" y="5394476"/>
                                                                                                                                                                              <a:pt x="2931885" y="53920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004456" y="5389638"/>
                                                                                                                                                                              <a:pt x="3047999" y="5389637"/>
                                                                                                                                                                              <a:pt x="3106056" y="53775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164113" y="5365447"/>
                                                                                                                                                                              <a:pt x="3212495" y="5317066"/>
                                                                                                                                                                              <a:pt x="3280228" y="5319485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347961" y="5321904"/>
                                                                                                                                                                              <a:pt x="3459237" y="5367867"/>
                                                                                                                                                                              <a:pt x="3512456" y="53920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565675" y="5416247"/>
                                                                                                                                                                              <a:pt x="3570513" y="5423504"/>
                                                                                                                                                                              <a:pt x="3599542" y="5464628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628571" y="5505752"/>
                                                                                                                                                                              <a:pt x="3650342" y="5600095"/>
                                                                                                                                                                              <a:pt x="3686628" y="5638800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722914" y="5677505"/>
                                                                                                                                                                              <a:pt x="3754361" y="5704114"/>
                                                                                                                                                                              <a:pt x="3817256" y="56968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880151" y="5689600"/>
                                                                                                                                                                              <a:pt x="3933370" y="5682343"/>
                                                                                                                                                                              <a:pt x="4063999" y="55952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4194628" y="5508171"/>
                                                                                                                                                                              <a:pt x="4443790" y="5333999"/>
                                                                                                                                                                              <a:pt x="4601028" y="51743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4758266" y="5014685"/>
                                                                                                                                                                              <a:pt x="5000171" y="4806647"/>
                                                                                                                                                                              <a:pt x="5007428" y="46373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5014685" y="4467981"/>
                                                                                                                                                                              <a:pt x="4796971" y="4366380"/>
                                                                                                                                                                              <a:pt x="4644571" y="41583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4492171" y="3950304"/>
                                                                                                                                                                              <a:pt x="4211561" y="3652761"/>
                                                                                                                                                                              <a:pt x="4093028" y="3389085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974495" y="3125409"/>
                                                                                                                                                                              <a:pt x="3957561" y="2803675"/>
                                                                                                                                                                              <a:pt x="3933371" y="2576285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909181" y="2348895"/>
                                                                                                                                                                              <a:pt x="3964818" y="2181980"/>
                                                                                                                                                                              <a:pt x="3947885" y="20247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930952" y="1867504"/>
                                                                                                                                                                              <a:pt x="3962399" y="1717524"/>
                                                                                                                                                                              <a:pt x="3831771" y="16328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3701143" y="1548190"/>
                                                                                                                                                                              <a:pt x="3345543" y="1540932"/>
                                                                                                                                                                              <a:pt x="3164114" y="15167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982685" y="1492552"/>
                                                                                                                                                                              <a:pt x="2852056" y="1550609"/>
                                                                                                                                                                              <a:pt x="2743199" y="14877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634342" y="1424819"/>
                                                                                                                                                                              <a:pt x="2593218" y="1240971"/>
                                                                                                                                                                              <a:pt x="2510971" y="1139371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428724" y="1037771"/>
                                                                                                                                                                              <a:pt x="2312609" y="972457"/>
                                                                                                                                                                              <a:pt x="2249714" y="8781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186819" y="783771"/>
                                                                                                                                                                              <a:pt x="2155370" y="674914"/>
                                                                                                                                                                              <a:pt x="2133599" y="5733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111827" y="471714"/>
                                                                                                                                                                              <a:pt x="2181980" y="341085"/>
                                                                                                                                                                              <a:pt x="2119085" y="2685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056190" y="195943"/>
                                                                                                                                                                              <a:pt x="1852990" y="181428"/>
                                                                                                                                                                              <a:pt x="1756228" y="137885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659466" y="94342"/>
                                                                                                                                                                              <a:pt x="1632857" y="14514"/>
                                                                                                                                                                              <a:pt x="1538514" y="72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444171" y="0"/>
                                                                                                                                                                              <a:pt x="1311124" y="26609"/>
                                                                                                                                                                              <a:pt x="1190171" y="94342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1069218" y="162075"/>
                                                                                                                                                                              <a:pt x="943428" y="333828"/>
                                                                                                                                                                              <a:pt x="812799" y="413657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682170" y="493486"/>
                                                                                                                                                                              <a:pt x="529770" y="483809"/>
                                                                                                                                                                              <a:pt x="406399" y="573314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<a:pt x="283028" y="662819"/>
                                                                                                                                                                              <a:pt x="137885" y="861181"/>
                                                                                                                                                                              <a:pt x="72571" y="965200"/>
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<p:cNvPr id="543" name="Группа 180"/>
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<p:cNvPr id="544" name="Полилиния 543"/>
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<a:off x="-13266057" y="-6490305"/>
                                                                                                                                                                          <a:ext cx="2796419" cy="4010781"/>
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<a:gd name="connsiteX0" fmla="*/ 2179561 w 2813352"/>
                                                                                                                                                                            <a:gd name="connsiteY0" fmla="*/ 1163562 h 4269619"/>
                                                                                                                                                                            <a:gd name="connsiteX1" fmla="*/ 2034419 w 2813352"/>
                                                                                                                                                                            <a:gd name="connsiteY1" fmla="*/ 945848 h 4269619"/>
                                                                                                                                                                            <a:gd name="connsiteX2" fmla="*/ 2106990 w 2813352"/>
                                                                                                                                                                            <a:gd name="connsiteY2" fmla="*/ 568476 h 4269619"/>
                                                                                                                                                                            <a:gd name="connsiteX3" fmla="*/ 1845733 w 2813352"/>
                                                                                                                                                                            <a:gd name="connsiteY3" fmla="*/ 437848 h 4269619"/>
                                                                                                                                                                            <a:gd name="connsiteX4" fmla="*/ 1511904 w 2813352"/>
                                                                                                                                                                            <a:gd name="connsiteY4" fmla="*/ 394305 h 4269619"/>
                                                                                                                                                                            <a:gd name="connsiteX5" fmla="*/ 1352247 w 2813352"/>
                                                                                                                                                                            <a:gd name="connsiteY5" fmla="*/ 234648 h 4269619"/>
                                                                                                                                                                            <a:gd name="connsiteX6" fmla="*/ 1149047 w 2813352"/>
                                                                                                                                                                            <a:gd name="connsiteY6" fmla="*/ 220134 h 4269619"/>
                                                                                                                                                                            <a:gd name="connsiteX7" fmla="*/ 1163561 w 2813352"/>
                                                                                                                                                                            <a:gd name="connsiteY7" fmla="*/ 2419 h 4269619"/>
                                                                                                                                                                            <a:gd name="connsiteX8" fmla="*/ 902304 w 2813352"/>
                                                                                                                                                                            <a:gd name="connsiteY8" fmla="*/ 234648 h 4269619"/>
                                                                                                                                                                            <a:gd name="connsiteX9" fmla="*/ 757161 w 2813352"/>
                                                                                                                                                                            <a:gd name="connsiteY9" fmla="*/ 466876 h 4269619"/>
                                                                                                                                                                            <a:gd name="connsiteX10" fmla="*/ 612019 w 2813352"/>
                                                                                                                                                                            <a:gd name="connsiteY10" fmla="*/ 582991 h 4269619"/>
                                                                                                                                                                            <a:gd name="connsiteX11" fmla="*/ 452361 w 2813352"/>
                                                                                                                                                                            <a:gd name="connsiteY11" fmla="*/ 742648 h 4269619"/>
                                                                                                                                                                            <a:gd name="connsiteX12" fmla="*/ 292704 w 2813352"/>
                                                                                                                                                                            <a:gd name="connsiteY12" fmla="*/ 931334 h 4269619"/>
                                                                                                                                                                            <a:gd name="connsiteX13" fmla="*/ 162076 w 2813352"/>
                                                                                                                                                                            <a:gd name="connsiteY13" fmla="*/ 989391 h 4269619"/>
                                                                                                                                                                            <a:gd name="connsiteX14" fmla="*/ 74990 w 2813352"/>
                                                                                                                                                                            <a:gd name="connsiteY14" fmla="*/ 1149048 h 4269619"/>
                                                                                                                                                                            <a:gd name="connsiteX15" fmla="*/ 74990 w 2813352"/>
                                                                                                                                                                            <a:gd name="connsiteY15" fmla="*/ 1381276 h 4269619"/>
                                                                                                                                                                            <a:gd name="connsiteX16" fmla="*/ 176590 w 2813352"/>
                                                                                                                                                                            <a:gd name="connsiteY16" fmla="*/ 1613505 h 4269619"/>
                                                                                                                                                                            <a:gd name="connsiteX17" fmla="*/ 133047 w 2813352"/>
                                                                                                                                                                            <a:gd name="connsiteY17" fmla="*/ 1744134 h 4269619"/>
                                                                                                                                                                            <a:gd name="connsiteX18" fmla="*/ 31447 w 2813352"/>
                                                                                                                                                                            <a:gd name="connsiteY18" fmla="*/ 1947334 h 4269619"/>
                                                                                                                                                                            <a:gd name="connsiteX19" fmla="*/ 220133 w 2813352"/>
                                                                                                                                                                            <a:gd name="connsiteY19" fmla="*/ 2208591 h 4269619"/>
                                                                                                                                                                            <a:gd name="connsiteX20" fmla="*/ 278190 w 2813352"/>
                                                                                                                                                                            <a:gd name="connsiteY20" fmla="*/ 2426305 h 4269619"/>
                                                                                                                                                                            <a:gd name="connsiteX21" fmla="*/ 278190 w 2813352"/>
                                                                                                                                                                            <a:gd name="connsiteY21" fmla="*/ 2702076 h 4269619"/>
                                                                                                                                                                            <a:gd name="connsiteX22" fmla="*/ 278190 w 2813352"/>
                                                                                                                                                                            <a:gd name="connsiteY22" fmla="*/ 2948819 h 4269619"/>
                                                                                                                                                                            <a:gd name="connsiteX23" fmla="*/ 292704 w 2813352"/>
                                                                                                                                                                            <a:gd name="connsiteY23" fmla="*/ 3210076 h 4269619"/>
                                                                                                                                                                            <a:gd name="connsiteX24" fmla="*/ 220133 w 2813352"/>
                                                                                                                                                                            <a:gd name="connsiteY24" fmla="*/ 3311676 h 4269619"/>
                                                                                                                                                                            <a:gd name="connsiteX25" fmla="*/ 60476 w 2813352"/>
                                                                                                                                                                            <a:gd name="connsiteY25" fmla="*/ 3529391 h 4269619"/>
                                                                                                                                                                            <a:gd name="connsiteX26" fmla="*/ 31447 w 2813352"/>
                                                                                                                                                                            <a:gd name="connsiteY26" fmla="*/ 3718076 h 4269619"/>
                                                                                                                                                                            <a:gd name="connsiteX27" fmla="*/ 249161 w 2813352"/>
                                                                                                                                                                            <a:gd name="connsiteY27" fmla="*/ 3877734 h 4269619"/>
                                                                                                                                                                            <a:gd name="connsiteX28" fmla="*/ 394304 w 2813352"/>
                                                                                                                                                                            <a:gd name="connsiteY28" fmla="*/ 4080934 h 4269619"/>
                                                                                                                                                                            <a:gd name="connsiteX29" fmla="*/ 481390 w 2813352"/>
                                                                                                                                                                            <a:gd name="connsiteY29" fmla="*/ 4226076 h 4269619"/>
                                                                                                                                                                            <a:gd name="connsiteX30" fmla="*/ 641047 w 2813352"/>
                                                                                                                                                                            <a:gd name="connsiteY30" fmla="*/ 4240591 h 4269619"/>
                                                                                                                                                                            <a:gd name="connsiteX31" fmla="*/ 757161 w 2813352"/>
                                                                                                                                                                            <a:gd name="connsiteY31" fmla="*/ 4051905 h 4269619"/>
                                                                                                                                                                            <a:gd name="connsiteX32" fmla="*/ 873276 w 2813352"/>
                                                                                                                                                                            <a:gd name="connsiteY32" fmla="*/ 3921276 h 4269619"/>
                                                                                                                                                                            <a:gd name="connsiteX33" fmla="*/ 1163561 w 2813352"/>
                                                                                                                                                                            <a:gd name="connsiteY33" fmla="*/ 3892248 h 4269619"/>
                                                                                                                                                                            <a:gd name="connsiteX34" fmla="*/ 1352247 w 2813352"/>
                                                                                                                                                                            <a:gd name="connsiteY34" fmla="*/ 4008362 h 4269619"/>
                                                                                                                                                                            <a:gd name="connsiteX35" fmla="*/ 1511904 w 2813352"/>
                                                                                                                                                                            <a:gd name="connsiteY35" fmla="*/ 3877734 h 4269619"/>
                                                                                                                                                                            <a:gd name="connsiteX36" fmla="*/ 1700590 w 2813352"/>
                                                                                                                                                                            <a:gd name="connsiteY36" fmla="*/ 3630991 h 4269619"/>
                                                                                                                                                                            <a:gd name="connsiteX37" fmla="*/ 1831219 w 2813352"/>
                                                                                                                                                                            <a:gd name="connsiteY37" fmla="*/ 3427791 h 4269619"/>
                                                                                                                                                                            <a:gd name="connsiteX38" fmla="*/ 1961847 w 2813352"/>
                                                                                                                                                                            <a:gd name="connsiteY38" fmla="*/ 3297162 h 4269619"/>
                                                                                                                                                                            <a:gd name="connsiteX39" fmla="*/ 2208590 w 2813352"/>
                                                                                                                                                                            <a:gd name="connsiteY39" fmla="*/ 3239105 h 4269619"/>
                                                                                                                                                                            <a:gd name="connsiteX40" fmla="*/ 2644019 w 2813352"/>
                                                                                                                                                                            <a:gd name="connsiteY40" fmla="*/ 2687562 h 4269619"/>
                                                                                                                                                                            <a:gd name="connsiteX41" fmla="*/ 2803676 w 2813352"/>
                                                                                                                                                                            <a:gd name="connsiteY41" fmla="*/ 2179562 h 4269619"/>
                                                                                                                                                                            <a:gd name="connsiteX42" fmla="*/ 2702076 w 2813352"/>
                                                                                                                                                                            <a:gd name="connsiteY42" fmla="*/ 1773162 h 4269619"/>
                                                                                                                                                                            <a:gd name="connsiteX43" fmla="*/ 2165047 w 2813352"/>
                                                                                                                                                                            <a:gd name="connsiteY43" fmla="*/ 1105505 h 4269619"/>
                                                                                                                                                                            <a:gd name="connsiteX44" fmla="*/ 2179561 w 2813352"/>
                                                                                                                                                                            <a:gd name="connsiteY44" fmla="*/ 1163562 h 4269619"/>
                                                                                                                                                                            <a:gd name="connsiteX0" fmla="*/ 2162628 w 2796419"/>
                                                                                                                                                                            <a:gd name="connsiteY0" fmla="*/ 1163562 h 4269619"/>
                                                                                                                                                                            <a:gd name="connsiteX1" fmla="*/ 2017486 w 2796419"/>
                                                                                                                                                                            <a:gd name="connsiteY1" fmla="*/ 945848 h 4269619"/>
                                                                                                                                                                            <a:gd name="connsiteX2" fmla="*/ 2090057 w 2796419"/>
                                                                                                                                                                            <a:gd name="connsiteY2" fmla="*/ 568476 h 4269619"/>
                                                                                                                                                                            <a:gd name="connsiteX3" fmla="*/ 1828800 w 2796419"/>
                                                                                                                                                                            <a:gd name="connsiteY3" fmla="*/ 437848 h 4269619"/>
                                                                                                                                                                            <a:gd name="connsiteX4" fmla="*/ 1494971 w 2796419"/>
                                                                                                                                                                            <a:gd name="connsiteY4" fmla="*/ 394305 h 4269619"/>
                                                                                                                                                                            <a:gd name="connsiteX5" fmla="*/ 1335314 w 2796419"/>
                                                                                                                                                                            <a:gd name="connsiteY5" fmla="*/ 234648 h 4269619"/>
                                                                                                                                                                            <a:gd name="connsiteX6" fmla="*/ 1132114 w 2796419"/>
                                                                                                                                                                            <a:gd name="connsiteY6" fmla="*/ 220134 h 4269619"/>
                                                                                                                                                                            <a:gd name="connsiteX7" fmla="*/ 1146628 w 2796419"/>
                                                                                                                                                                            <a:gd name="connsiteY7" fmla="*/ 2419 h 4269619"/>
                                                                                                                                                                            <a:gd name="connsiteX8" fmla="*/ 885371 w 2796419"/>
                                                                                                                                                                            <a:gd name="connsiteY8" fmla="*/ 234648 h 4269619"/>
                                                                                                                                                                            <a:gd name="connsiteX9" fmla="*/ 740228 w 2796419"/>
                                                                                                                                                                            <a:gd name="connsiteY9" fmla="*/ 466876 h 4269619"/>
                                                                                                                                                                            <a:gd name="connsiteX10" fmla="*/ 595086 w 2796419"/>
                                                                                                                                                                            <a:gd name="connsiteY10" fmla="*/ 582991 h 4269619"/>
                                                                                                                                                                            <a:gd name="connsiteX11" fmla="*/ 435428 w 2796419"/>
                                                                                                                                                                            <a:gd name="connsiteY11" fmla="*/ 742648 h 4269619"/>
                                                                                                                                                                            <a:gd name="connsiteX12" fmla="*/ 275771 w 2796419"/>
                                                                                                                                                                            <a:gd name="connsiteY12" fmla="*/ 931334 h 4269619"/>
                                                                                                                                                                            <a:gd name="connsiteX13" fmla="*/ 145143 w 2796419"/>
                                                                                                                                                                            <a:gd name="connsiteY13" fmla="*/ 989391 h 4269619"/>
                                                                                                                                                                            <a:gd name="connsiteX14" fmla="*/ 58057 w 2796419"/>
                                                                                                                                                                            <a:gd name="connsiteY14" fmla="*/ 1149048 h 4269619"/>
                                                                                                                                                                            <a:gd name="connsiteX15" fmla="*/ 58057 w 2796419"/>
                                                                                                                                                                            <a:gd name="connsiteY15" fmla="*/ 1381276 h 4269619"/>
                                                                                                                                                                            <a:gd name="connsiteX16" fmla="*/ 159657 w 2796419"/>
                                                                                                                                                                            <a:gd name="connsiteY16" fmla="*/ 1613505 h 4269619"/>
                                                                                                                                                                            <a:gd name="connsiteX17" fmla="*/ 116114 w 2796419"/>
                                                                                                                                                                            <a:gd name="connsiteY17" fmla="*/ 1744134 h 4269619"/>
                                                                                                                                                                            <a:gd name="connsiteX18" fmla="*/ 14514 w 2796419"/>
                                                                                                                                                                            <a:gd name="connsiteY18" fmla="*/ 1947334 h 4269619"/>
                                                                                                                                                                            <a:gd name="connsiteX19" fmla="*/ 203200 w 2796419"/>
                                                                                                                                                                            <a:gd name="connsiteY19" fmla="*/ 2208591 h 4269619"/>
                                                                                                                                                                            <a:gd name="connsiteX20" fmla="*/ 261257 w 2796419"/>
                                                                                                                                                                            <a:gd name="connsiteY20" fmla="*/ 2426305 h 4269619"/>
                                                                                                                                                                            <a:gd name="connsiteX21" fmla="*/ 261257 w 2796419"/>
                                                                                                                                                                            <a:gd name="connsiteY21" fmla="*/ 2702076 h 4269619"/>
                                                                                                                                                                            <a:gd name="connsiteX22" fmla="*/ 261257 w 2796419"/>
                                                                                                                                                                            <a:gd name="connsiteY22" fmla="*/ 2948819 h 4269619"/>
                                                                                                                                                                            <a:gd name="connsiteX23" fmla="*/ 275771 w 2796419"/>
                                                                                                                                                                            <a:gd name="connsiteY23" fmla="*/ 3210076 h 4269619"/>
                                                                                                                                                                            <a:gd name="connsiteX24" fmla="*/ 203200 w 2796419"/>
                                                                                                                                                                            <a:gd name="connsiteY24" fmla="*/ 3311676 h 4269619"/>
                                                                                                                                                                            <a:gd name="connsiteX25" fmla="*/ 290285 w 2796419"/>
                                                                                                                                                                            <a:gd name="connsiteY25" fmla="*/ 3442305 h 4269619"/>
                                                                                                                                                                            <a:gd name="connsiteX26" fmla="*/ 14514 w 2796419"/>
                                                                                                                                                                            <a:gd name="connsiteY26" fmla="*/ 3718076 h 4269619"/>
                                                                                                                                                                            <a:gd name="connsiteX27" fmla="*/ 232228 w 2796419"/>
                                                                                                                                                                            <a:gd name="connsiteY27" fmla="*/ 3877734 h 4269619"/>
                                                                                                                                                                            <a:gd name="connsiteX28" fmla="*/ 377371 w 2796419"/>
                                                                                                                                                                            <a:gd name="connsiteY28" fmla="*/ 4080934 h 4269619"/>
                                                                                                                                                                            <a:gd name="connsiteX29" fmla="*/ 464457 w 2796419"/>
                                                                                                                                                                            <a:gd name="connsiteY29" fmla="*/ 4226076 h 4269619"/>
                                                                                                                                                                            <a:gd name="connsiteX30" fmla="*/ 624114 w 2796419"/>
                                                                                                                                                                            <a:gd name="connsiteY30" fmla="*/ 4240591 h 4269619"/>
                                                                                                                                                                            <a:gd name="connsiteX31" fmla="*/ 740228 w 2796419"/>
                                                                                                                                                                            <a:gd name="connsiteY31" fmla="*/ 4051905 h 4269619"/>
                                                                                                                                                                            <a:gd name="connsiteX32" fmla="*/ 856343 w 2796419"/>
                                                                                                                                                                            <a:gd name="connsiteY32" fmla="*/ 3921276 h 4269619"/>
                                                                                                                                                                            <a:gd name="connsiteX33" fmla="*/ 1146628 w 2796419"/>
                                                                                                                                                                            <a:gd name="connsiteY33" fmla="*/ 3892248 h 4269619"/>
                                                                                                                                                                            <a:gd name="connsiteX34" fmla="*/ 1335314 w 2796419"/>
                                                                                                                                                                            <a:gd name="connsiteY34" fmla="*/ 4008362 h 4269619"/>
                                                                                                                                                                            <a:gd name="connsiteX35" fmla="*/ 1494971 w 2796419"/>
                                                                                                                                                                            <a:gd name="connsiteY35" fmla="*/ 3877734 h 4269619"/>
                                                                                                                                                                            <a:gd name="connsiteX36" fmla="*/ 1683657 w 2796419"/>
                                                                                                                                                                            <a:gd name="connsiteY36" fmla="*/ 3630991 h 4269619"/>
                                                                                                                                                                            <a:gd name="connsiteX37" fmla="*/ 1814286 w 2796419"/>
                                                                                                                                                                            <a:gd name="connsiteY37" fmla="*/ 3427791 h 4269619"/>
                                                                                                                                                                            <a:gd name="connsiteX38" fmla="*/ 1944914 w 2796419"/>
                                                                                                                                                                            <a:gd name="connsiteY38" fmla="*/ 3297162 h 4269619"/>
                                                                                                                                                                            <a:gd name="connsiteX39" fmla="*/ 2191657 w 2796419"/>
                                                                                                                                                                            <a:gd name="connsiteY39" fmla="*/ 3239105 h 4269619"/>
                                                                                                                                                                            <a:gd name="connsiteX40" fmla="*/ 2627086 w 2796419"/>
                                                                                                                                                                            <a:gd name="connsiteY40" fmla="*/ 2687562 h 4269619"/>
                                                                                                                                                                            <a:gd name="connsiteX41" fmla="*/ 2786743 w 2796419"/>
                                                                                                                                                                            <a:gd name="connsiteY41" fmla="*/ 2179562 h 4269619"/>
                                                                                                                                                                            <a:gd name="connsiteX42" fmla="*/ 2685143 w 2796419"/>
                                                                                                                                                                            <a:gd name="connsiteY42" fmla="*/ 1773162 h 4269619"/>
                                                                                                                                                                            <a:gd name="connsiteX43" fmla="*/ 2148114 w 2796419"/>
                                                                                                                                                                            <a:gd name="connsiteY43" fmla="*/ 1105505 h 4269619"/>
                                                                                                                                                                            <a:gd name="connsiteX44" fmla="*/ 2162628 w 2796419"/>
                                                                                                                                                                            <a:gd name="connsiteY44" fmla="*/ 1163562 h 4269619"/>
                                                                                                                                                                            <a:gd name="connsiteX0" fmla="*/ 2162628 w 2796419"/>
                                                                                                                                                                            <a:gd name="connsiteY0" fmla="*/ 1163562 h 4269619"/>
                                                                                                                                                                            <a:gd name="connsiteX1" fmla="*/ 2017486 w 2796419"/>
                                                                                                                                                                            <a:gd name="connsiteY1" fmla="*/ 945848 h 4269619"/>
                                                                                                                                                                            <a:gd name="connsiteX2" fmla="*/ 2090057 w 2796419"/>
                                                                                                                                                                            <a:gd name="connsiteY2" fmla="*/ 568476 h 4269619"/>
                                                                                                                                                                            <a:gd name="connsiteX3" fmla="*/ 1828800 w 2796419"/>
                                                                                                                                                                            <a:gd name="connsiteY3" fmla="*/ 437848 h 4269619"/>
                                                                                                                                                                            <a:gd name="connsiteX4" fmla="*/ 1494971 w 2796419"/>
                                                                                                                                                                            <a:gd name="connsiteY4" fmla="*/ 394305 h 4269619"/>
                                                                                                                                                                            <a:gd name="connsiteX5" fmla="*/ 1335314 w 2796419"/>
                                                                                                                                                                            <a:gd name="connsiteY5" fmla="*/ 234648 h 4269619"/>
                                                                                                                                                                            <a:gd name="connsiteX6" fmla="*/ 1132114 w 2796419"/>
                                                                                                                                                                            <a:gd name="connsiteY6" fmla="*/ 220134 h 4269619"/>
                                                                                                                                                                            <a:gd name="connsiteX7" fmla="*/ 1146628 w 2796419"/>
                                                                                                                                                                            <a:gd name="connsiteY7" fmla="*/ 2419 h 4269619"/>
                                                                                                                                                                            <a:gd name="connsiteX8" fmla="*/ 885371 w 2796419"/>
                                                                                                                                                                            <a:gd name="connsiteY8" fmla="*/ 234648 h 4269619"/>
                                                                                                                                                                            <a:gd name="connsiteX9" fmla="*/ 740228 w 2796419"/>
                                                                                                                                                                            <a:gd name="connsiteY9" fmla="*/ 466876 h 4269619"/>
                                                                                                                                                                            <a:gd name="connsiteX10" fmla="*/ 595086 w 2796419"/>
                                                                                                                                                                            <a:gd name="connsiteY10" fmla="*/ 582991 h 4269619"/>
                                                                                                                                                                            <a:gd name="connsiteX11" fmla="*/ 435428 w 2796419"/>
                                                                                                                                                                            <a:gd name="connsiteY11" fmla="*/ 742648 h 4269619"/>
                                                                                                                                                                            <a:gd name="connsiteX12" fmla="*/ 275771 w 2796419"/>
                                                                                                                                                                            <a:gd name="connsiteY12" fmla="*/ 931334 h 4269619"/>
                                                                                                                                                                            <a:gd name="connsiteX13" fmla="*/ 145143 w 2796419"/>
                                                                                                                                                                            <a:gd name="connsiteY13" fmla="*/ 989391 h 4269619"/>
                                                                                                                                                                            <a:gd name="connsiteX14" fmla="*/ 58057 w 2796419"/>
                                                                                                                                                                            <a:gd name="connsiteY14" fmla="*/ 1149048 h 4269619"/>
                                                                                                                                                                            <a:gd name="connsiteX15" fmla="*/ 58057 w 2796419"/>
                                                                                                                                                                            <a:gd name="connsiteY15" fmla="*/ 1381276 h 4269619"/>
                                                                                                                                                                            <a:gd name="connsiteX16" fmla="*/ 159657 w 2796419"/>
                                                                                                                                                                            <a:gd name="connsiteY16" fmla="*/ 1613505 h 4269619"/>
                                                                                                                                                                            <a:gd name="connsiteX17" fmla="*/ 116114 w 2796419"/>
                                                                                                                                                                            <a:gd name="connsiteY17" fmla="*/ 1744134 h 4269619"/>
                                                                                                                                                                            <a:gd name="connsiteX18" fmla="*/ 14514 w 2796419"/>
                                                                                                                                                                            <a:gd name="connsiteY18" fmla="*/ 1947334 h 4269619"/>
                                                                                                                                                                            <a:gd name="connsiteX19" fmla="*/ 203200 w 2796419"/>
                                                                                                                                                                            <a:gd name="connsiteY19" fmla="*/ 2208591 h 4269619"/>
                                                                                                                                                                            <a:gd name="connsiteX20" fmla="*/ 261257 w 2796419"/>
                                                                                                                                                                            <a:gd name="connsiteY20" fmla="*/ 2426305 h 4269619"/>
                                                                                                                                                                            <a:gd name="connsiteX21" fmla="*/ 261257 w 2796419"/>
                                                                                                                                                                            <a:gd name="connsiteY21" fmla="*/ 2702076 h 4269619"/>
                                                                                                                                                                            <a:gd name="connsiteX22" fmla="*/ 261257 w 2796419"/>
                                                                                                                                                                            <a:gd name="connsiteY22" fmla="*/ 2948819 h 4269619"/>
                                                                                                                                                                            <a:gd name="connsiteX23" fmla="*/ 275771 w 2796419"/>
                                                                                                                                                                            <a:gd name="connsiteY23" fmla="*/ 3210076 h 4269619"/>
                                                                                                                                                                            <a:gd name="connsiteX24" fmla="*/ 203200 w 2796419"/>
                                                                                                                                                                            <a:gd name="connsiteY24" fmla="*/ 3311676 h 4269619"/>
                                                                                                                                                                            <a:gd name="connsiteX25" fmla="*/ 290285 w 2796419"/>
                                                                                                                                                                            <a:gd name="connsiteY25" fmla="*/ 3442305 h 4269619"/>
                                                                                                                                                                            <a:gd name="connsiteX26" fmla="*/ 420914 w 2796419"/>
                                                                                                                                                                            <a:gd name="connsiteY26" fmla="*/ 3572933 h 4269619"/>
                                                                                                                                                                            <a:gd name="connsiteX27" fmla="*/ 232228 w 2796419"/>
                                                                                                                                                                            <a:gd name="connsiteY27" fmla="*/ 3877734 h 4269619"/>
                                                                                                                                                                            <a:gd name="connsiteX28" fmla="*/ 377371 w 2796419"/>
                                                                                                                                                                            <a:gd name="connsiteY28" fmla="*/ 4080934 h 4269619"/>
                                                                                                                                                                            <a:gd name="connsiteX29" fmla="*/ 464457 w 2796419"/>
                                                                                                                                                                            <a:gd name="connsiteY29" fmla="*/ 4226076 h 4269619"/>
                                                                                                                                                                            <a:gd name="connsiteX30" fmla="*/ 624114 w 2796419"/>
                                                                                                                                                                            <a:gd name="connsiteY30" fmla="*/ 4240591 h 4269619"/>
                                                                                                                                                                            <a:gd name="connsiteX31" fmla="*/ 740228 w 2796419"/>
                                                                                                                                                                            <a:gd name="connsiteY31" fmla="*/ 4051905 h 4269619"/>
                                                                                                                                                                            <a:gd name="connsiteX32" fmla="*/ 856343 w 2796419"/>
                                                                                                                                                                            <a:gd name="connsiteY32" fmla="*/ 3921276 h 4269619"/>
                                                                                                                                                                            <a:gd name="connsiteX33" fmla="*/ 1146628 w 2796419"/>
                                                                                                                                                                            <a:gd name="connsiteY33" fmla="*/ 3892248 h 4269619"/>
                                                                                                                                                                            <a:gd name="connsiteX34" fmla="*/ 1335314 w 2796419"/>
                                                                                                                                                                            <a:gd name="connsiteY34" fmla="*/ 4008362 h 4269619"/>
                                                                                                                                                                            <a:gd name="connsiteX35" fmla="*/ 1494971 w 2796419"/>
                                                                                                                                                                            <a:gd name="connsiteY35" fmla="*/ 3877734 h 4269619"/>
                                                                                                                                                                            <a:gd name="connsiteX36" fmla="*/ 1683657 w 2796419"/>
                                                                                                                                                                            <a:gd name="connsiteY36" fmla="*/ 3630991 h 4269619"/>
                                                                                                                                                                            <a:gd name="connsiteX37" fmla="*/ 1814286 w 2796419"/>
                                                                                                                                                                            <a:gd name="connsiteY37" fmla="*/ 3427791 h 4269619"/>
                                                                                                                                                                            <a:gd name="connsiteX38" fmla="*/ 1944914 w 2796419"/>
                                                                                                                                                                            <a:gd name="connsiteY38" fmla="*/ 3297162 h 4269619"/>
                                                                                                                                                                            <a:gd name="connsiteX39" fmla="*/ 2191657 w 2796419"/>
                                                                                                                                                                            <a:gd name="connsiteY39" fmla="*/ 3239105 h 4269619"/>
                                                                                                                                                                            <a:gd name="connsiteX40" fmla="*/ 2627086 w 2796419"/>
                                                                                                                                                                            <a:gd name="connsiteY40" fmla="*/ 2687562 h 4269619"/>
                                                                                                                                                                            <a:gd name="connsiteX41" fmla="*/ 2786743 w 2796419"/>
                                                                                                                                                                            <a:gd name="connsiteY41" fmla="*/ 2179562 h 4269619"/>
                                                                                                                                                                            <a:gd name="connsiteX42" fmla="*/ 2685143 w 2796419"/>
                                                                                                                                                                            <a:gd name="connsiteY42" fmla="*/ 1773162 h 4269619"/>
                                                                                                                                                                            <a:gd name="connsiteX43" fmla="*/ 2148114 w 2796419"/>
                                                                                                                                                                            <a:gd name="connsiteY43" fmla="*/ 1105505 h 4269619"/>
                                                                                                                                                                            <a:gd name="connsiteX44" fmla="*/ 2162628 w 2796419"/>
                                                                                                                                                                            <a:gd name="connsiteY44" fmla="*/ 1163562 h 4269619"/>
                                                                                                                                                                            <a:gd name="connsiteX0" fmla="*/ 2162628 w 2796419"/>
                                                                                                                                                                            <a:gd name="connsiteY0" fmla="*/ 1163562 h 4269619"/>
                                                                                                                                                                            <a:gd name="connsiteX1" fmla="*/ 2017486 w 2796419"/>
                                                                                                                                                                            <a:gd name="connsiteY1" fmla="*/ 945848 h 4269619"/>
                                                                                                                                                                            <a:gd name="connsiteX2" fmla="*/ 2090057 w 2796419"/>
                                                                                                                                                                            <a:gd name="connsiteY2" fmla="*/ 568476 h 4269619"/>
                                                                                                                                                                            <a:gd name="connsiteX3" fmla="*/ 1828800 w 2796419"/>
                                                                                                                                                                            <a:gd name="connsiteY3" fmla="*/ 437848 h 4269619"/>
                                                                                                                                                                            <a:gd name="connsiteX4" fmla="*/ 1494971 w 2796419"/>
                                                                                                                                                                            <a:gd name="connsiteY4" fmla="*/ 394305 h 4269619"/>
                                                                                                                                                                            <a:gd name="connsiteX5" fmla="*/ 1335314 w 2796419"/>
                                                                                                                                                                            <a:gd name="connsiteY5" fmla="*/ 234648 h 4269619"/>
                                                                                                                                                                            <a:gd name="connsiteX6" fmla="*/ 1132114 w 2796419"/>
                                                                                                                                                                            <a:gd name="connsiteY6" fmla="*/ 220134 h 4269619"/>
                                                                                                                                                                            <a:gd name="connsiteX7" fmla="*/ 1146628 w 2796419"/>
                                                                                                                                                                            <a:gd name="connsiteY7" fmla="*/ 2419 h 4269619"/>
                                                                                                                                                                            <a:gd name="connsiteX8" fmla="*/ 885371 w 2796419"/>
                                                                                                                                                                            <a:gd name="connsiteY8" fmla="*/ 234648 h 4269619"/>
                                                                                                                                                                            <a:gd name="connsiteX9" fmla="*/ 740228 w 2796419"/>
                                                                                                                                                                            <a:gd name="connsiteY9" fmla="*/ 466876 h 4269619"/>
                                                                                                                                                                            <a:gd name="connsiteX10" fmla="*/ 595086 w 2796419"/>
                                                                                                                                                                            <a:gd name="connsiteY10" fmla="*/ 582991 h 4269619"/>
                                                                                                                                                                            <a:gd name="connsiteX11" fmla="*/ 435428 w 2796419"/>
                                                                                                                                                                            <a:gd name="connsiteY11" fmla="*/ 742648 h 4269619"/>
                                                                                                                                                                            <a:gd name="connsiteX12" fmla="*/ 275771 w 2796419"/>
                                                                                                                                                                            <a:gd name="connsiteY12" fmla="*/ 931334 h 4269619"/>
                                                                                                                                                                            <a:gd name="connsiteX13" fmla="*/ 145143 w 2796419"/>
                                                                                                                                                                            <a:gd name="connsiteY13" fmla="*/ 989391 h 4269619"/>
                                                                                                                                                                            <a:gd name="connsiteX14" fmla="*/ 58057 w 2796419"/>
                                                                                                                                                                            <a:gd name="connsiteY14" fmla="*/ 1149048 h 4269619"/>
                                                                                                                                                                            <a:gd name="connsiteX15" fmla="*/ 58057 w 2796419"/>
                                                                                                                                                                            <a:gd name="connsiteY15" fmla="*/ 1381276 h 4269619"/>
                                                                                                                                                                            <a:gd name="connsiteX16" fmla="*/ 159657 w 2796419"/>
                                                                                                                                                                            <a:gd name="connsiteY16" fmla="*/ 1613505 h 4269619"/>
                                                                                                                                                                            <a:gd name="connsiteX17" fmla="*/ 116114 w 2796419"/>
                                                                                                                                                                            <a:gd name="connsiteY17" fmla="*/ 1744134 h 4269619"/>
                                                                                                                                                                            <a:gd name="connsiteX18" fmla="*/ 14514 w 2796419"/>
                                                                                                                                                                            <a:gd name="connsiteY18" fmla="*/ 1947334 h 4269619"/>
                                                                                                                                                                            <a:gd name="connsiteX19" fmla="*/ 203200 w 2796419"/>
                                                                                                                                                                            <a:gd name="connsiteY19" fmla="*/ 2208591 h 4269619"/>
                                                                                                                                                                            <a:gd name="connsiteX20" fmla="*/ 261257 w 2796419"/>
                                                                                                                                                                            <a:gd name="connsiteY20" fmla="*/ 2426305 h 4269619"/>
                                                                                                                                                                            <a:gd name="connsiteX21" fmla="*/ 261257 w 2796419"/>
                                                                                                                                                                            <a:gd name="connsiteY21" fmla="*/ 2702076 h 4269619"/>
                                                                                                                                                                            <a:gd name="connsiteX22" fmla="*/ 261257 w 2796419"/>
                                                                                                                                                                            <a:gd name="connsiteY22" fmla="*/ 2948819 h 4269619"/>
                                                                                                                                                                            <a:gd name="connsiteX23" fmla="*/ 275771 w 2796419"/>
                                                                                                                                                                            <a:gd name="connsiteY23" fmla="*/ 3210076 h 4269619"/>
                                                                                                                                                                            <a:gd name="connsiteX24" fmla="*/ 203200 w 2796419"/>
                                                                                                                                                                            <a:gd name="connsiteY24" fmla="*/ 3311676 h 4269619"/>
                                                                                                                                                                            <a:gd name="connsiteX25" fmla="*/ 290285 w 2796419"/>
                                                                                                                                                                            <a:gd name="connsiteY25" fmla="*/ 3442305 h 4269619"/>
                                                                                                                                                                            <a:gd name="connsiteX26" fmla="*/ 420914 w 2796419"/>
                                                                                                                                                                            <a:gd name="connsiteY26" fmla="*/ 3572933 h 4269619"/>
                                                                                                                                                                            <a:gd name="connsiteX27" fmla="*/ 537028 w 2796419"/>
                                                                                                                                                                            <a:gd name="connsiteY27" fmla="*/ 3689049 h 4269619"/>
                                                                                                                                                                            <a:gd name="connsiteX28" fmla="*/ 377371 w 2796419"/>
                                                                                                                                                                            <a:gd name="connsiteY28" fmla="*/ 4080934 h 4269619"/>
                                                                                                                                                                            <a:gd name="connsiteX29" fmla="*/ 464457 w 2796419"/>
                                                                                                                                                                            <a:gd name="connsiteY29" fmla="*/ 4226076 h 4269619"/>
                                                                                                                                                                            <a:gd name="connsiteX30" fmla="*/ 624114 w 2796419"/>
                                                                                                                                                                            <a:gd name="connsiteY30" fmla="*/ 4240591 h 4269619"/>
                                                                                                                                                                            <a:gd name="connsiteX31" fmla="*/ 740228 w 2796419"/>
                                                                                                                                                                            <a:gd name="connsiteY31" fmla="*/ 4051905 h 4269619"/>
                                                                                                                                                                            <a:gd name="connsiteX32" fmla="*/ 856343 w 2796419"/>
                                                                                                                                                                            <a:gd name="connsiteY32" fmla="*/ 3921276 h 4269619"/>
                                                                                                                                                                            <a:gd name="connsiteX33" fmla="*/ 1146628 w 2796419"/>
                                                                                                                                                                            <a:gd name="connsiteY33" fmla="*/ 3892248 h 4269619"/>
                                                                                                                                                                            <a:gd name="connsiteX34" fmla="*/ 1335314 w 2796419"/>
                                                                                                                                                                            <a:gd name="connsiteY34" fmla="*/ 4008362 h 4269619"/>
                                                                                                                                                                            <a:gd name="connsiteX35" fmla="*/ 1494971 w 2796419"/>
                                                                                                                                                                            <a:gd name="connsiteY35" fmla="*/ 3877734 h 4269619"/>
                                                                                                                                                                            <a:gd name="connsiteX36" fmla="*/ 1683657 w 2796419"/>
                                                                                                                                                                            <a:gd name="connsiteY36" fmla="*/ 3630991 h 4269619"/>
                                                                                                                                                                            <a:gd name="connsiteX37" fmla="*/ 1814286 w 2796419"/>
                                                                                                                                                                            <a:gd name="connsiteY37" fmla="*/ 3427791 h 4269619"/>
                                                                                                                                                                            <a:gd name="connsiteX38" fmla="*/ 1944914 w 2796419"/>
                                                                                                                                                                            <a:gd name="connsiteY38" fmla="*/ 3297162 h 4269619"/>
                                                                                                                                                                            <a:gd name="connsiteX39" fmla="*/ 2191657 w 2796419"/>
                                                                                                                                                                            <a:gd name="connsiteY39" fmla="*/ 3239105 h 4269619"/>
                                                                                                                                                                            <a:gd name="connsiteX40" fmla="*/ 2627086 w 2796419"/>
                                                                                                                                                                            <a:gd name="connsiteY40" fmla="*/ 2687562 h 4269619"/>
                                                                                                                                                                            <a:gd name="connsiteX41" fmla="*/ 2786743 w 2796419"/>
                                                                                                                                                                            <a:gd name="connsiteY41" fmla="*/ 2179562 h 4269619"/>
                                                                                                                                                                            <a:gd name="connsiteX42" fmla="*/ 2685143 w 2796419"/>
                                                                                                                                                                            <a:gd name="connsiteY42" fmla="*/ 1773162 h 4269619"/>
                                                                                                                                                                            <a:gd name="connsiteX43" fmla="*/ 2148114 w 2796419"/>
                                                                                                                                                                            <a:gd name="connsiteY43" fmla="*/ 1105505 h 4269619"/>
                                                                                                                                                                            <a:gd name="connsiteX44" fmla="*/ 2162628 w 2796419"/>
                                                                                                                                                                            <a:gd name="connsiteY44" fmla="*/ 1163562 h 4269619"/>
                                                                                                                                                                            <a:gd name="connsiteX0" fmla="*/ 2162628 w 2796419"/>
                                                                                                                                                                            <a:gd name="connsiteY0" fmla="*/ 1163562 h 4301066"/>
                                                                                                                                                                            <a:gd name="connsiteX1" fmla="*/ 2017486 w 2796419"/>
                                                                                                                                                                            <a:gd name="connsiteY1" fmla="*/ 945848 h 4301066"/>
                                                                                                                                                                            <a:gd name="connsiteX2" fmla="*/ 2090057 w 2796419"/>
                                                                                                                                                                            <a:gd name="connsiteY2" fmla="*/ 568476 h 4301066"/>
                                                                                                                                                                            <a:gd name="connsiteX3" fmla="*/ 1828800 w 2796419"/>
                                                                                                                                                                            <a:gd name="connsiteY3" fmla="*/ 437848 h 4301066"/>
                                                                                                                                                                            <a:gd name="connsiteX4" fmla="*/ 1494971 w 2796419"/>
                                                                                                                                                                            <a:gd name="connsiteY4" fmla="*/ 394305 h 4301066"/>
                                                                                                                                                                            <a:gd name="connsiteX5" fmla="*/ 1335314 w 2796419"/>
                                                                                                                                                                            <a:gd name="connsiteY5" fmla="*/ 234648 h 4301066"/>
                                                                                                                                                                            <a:gd name="connsiteX6" fmla="*/ 1132114 w 2796419"/>
                                                                                                                                                                            <a:gd name="connsiteY6" fmla="*/ 220134 h 4301066"/>
                                                                                                                                                                            <a:gd name="connsiteX7" fmla="*/ 1146628 w 2796419"/>
                                                                                                                                                                            <a:gd name="connsiteY7" fmla="*/ 2419 h 4301066"/>
                                                                                                                                                                            <a:gd name="connsiteX8" fmla="*/ 885371 w 2796419"/>
                                                                                                                                                                            <a:gd name="connsiteY8" fmla="*/ 234648 h 4301066"/>
                                                                                                                                                                            <a:gd name="connsiteX9" fmla="*/ 740228 w 2796419"/>
                                                                                                                                                                            <a:gd name="connsiteY9" fmla="*/ 466876 h 4301066"/>
                                                                                                                                                                            <a:gd name="connsiteX10" fmla="*/ 595086 w 2796419"/>
                                                                                                                                                                            <a:gd name="connsiteY10" fmla="*/ 582991 h 4301066"/>
                                                                                                                                                                            <a:gd name="connsiteX11" fmla="*/ 435428 w 2796419"/>
                                                                                                                                                                            <a:gd name="connsiteY11" fmla="*/ 742648 h 4301066"/>
                                                                                                                                                                            <a:gd name="connsiteX12" fmla="*/ 275771 w 2796419"/>
                                                                                                                                                                            <a:gd name="connsiteY12" fmla="*/ 931334 h 4301066"/>
                                                                                                                                                                            <a:gd name="connsiteX13" fmla="*/ 145143 w 2796419"/>
                                                                                                                                                                            <a:gd name="connsiteY13" fmla="*/ 989391 h 4301066"/>
                                                                                                                                                                            <a:gd name="connsiteX14" fmla="*/ 58057 w 2796419"/>
                                                                                                                                                                            <a:gd name="connsiteY14" fmla="*/ 1149048 h 4301066"/>
                                                                                                                                                                            <a:gd name="connsiteX15" fmla="*/ 58057 w 2796419"/>
                                                                                                                                                                            <a:gd name="connsiteY15" fmla="*/ 1381276 h 4301066"/>
                                                                                                                                                                            <a:gd name="connsiteX16" fmla="*/ 159657 w 2796419"/>
                                                                                                                                                                            <a:gd name="connsiteY16" fmla="*/ 1613505 h 4301066"/>
                                                                                                                                                                            <a:gd name="connsiteX17" fmla="*/ 116114 w 2796419"/>
                                                                                                                                                                            <a:gd name="connsiteY17" fmla="*/ 1744134 h 4301066"/>
                                                                                                                                                                            <a:gd name="connsiteX18" fmla="*/ 14514 w 2796419"/>
                                                                                                                                                                            <a:gd name="connsiteY18" fmla="*/ 1947334 h 4301066"/>
                                                                                                                                                                            <a:gd name="connsiteX19" fmla="*/ 203200 w 2796419"/>
                                                                                                                                                                            <a:gd name="connsiteY19" fmla="*/ 2208591 h 4301066"/>
                                                                                                                                                                            <a:gd name="connsiteX20" fmla="*/ 261257 w 2796419"/>
                                                                                                                                                                            <a:gd name="connsiteY20" fmla="*/ 2426305 h 4301066"/>
                                                                                                                                                                            <a:gd name="connsiteX21" fmla="*/ 261257 w 2796419"/>
                                                                                                                                                                            <a:gd name="connsiteY21" fmla="*/ 2702076 h 4301066"/>
                                                                                                                                                                            <a:gd name="connsiteX22" fmla="*/ 261257 w 2796419"/>
                                                                                                                                                                            <a:gd name="connsiteY22" fmla="*/ 2948819 h 4301066"/>
                                                                                                                                                                            <a:gd name="connsiteX23" fmla="*/ 275771 w 2796419"/>
                                                                                                                                                                            <a:gd name="connsiteY23" fmla="*/ 3210076 h 4301066"/>
                                                                                                                                                                            <a:gd name="connsiteX24" fmla="*/ 203200 w 2796419"/>
                                                                                                                                                                            <a:gd name="connsiteY24" fmla="*/ 3311676 h 4301066"/>
                                                                                                                                                                            <a:gd name="connsiteX25" fmla="*/ 290285 w 2796419"/>
                                                                                                                                                                            <a:gd name="connsiteY25" fmla="*/ 3442305 h 4301066"/>
                                                                                                                                                                            <a:gd name="connsiteX26" fmla="*/ 420914 w 2796419"/>
                                                                                                                                                                            <a:gd name="connsiteY26" fmla="*/ 3572933 h 4301066"/>
                                                                                                                                                                            <a:gd name="connsiteX27" fmla="*/ 537028 w 2796419"/>
                                                                                                                                                                            <a:gd name="connsiteY27" fmla="*/ 3689049 h 4301066"/>
                                                                                                                                                                            <a:gd name="connsiteX28" fmla="*/ 624114 w 2796419"/>
                                                                                                                                                                            <a:gd name="connsiteY28" fmla="*/ 3790648 h 4301066"/>
                                                                                                                                                                            <a:gd name="connsiteX29" fmla="*/ 464457 w 2796419"/>
                                                                                                                                                                            <a:gd name="connsiteY29" fmla="*/ 4226076 h 4301066"/>
                                                                                                                                                                            <a:gd name="connsiteX30" fmla="*/ 624114 w 2796419"/>
                                                                                                                                                                            <a:gd name="connsiteY30" fmla="*/ 4240591 h 4301066"/>
                                                                                                                                                                            <a:gd name="connsiteX31" fmla="*/ 740228 w 2796419"/>
                                                                                                                                                                            <a:gd name="connsiteY31" fmla="*/ 4051905 h 4301066"/>
                                                                                                                                                                            <a:gd name="connsiteX32" fmla="*/ 856343 w 2796419"/>
                                                                                                                                                                            <a:gd name="connsiteY32" fmla="*/ 3921276 h 4301066"/>
                                                                                                                                                                            <a:gd name="connsiteX33" fmla="*/ 1146628 w 2796419"/>
                                                                                                                                                                            <a:gd name="connsiteY33" fmla="*/ 3892248 h 4301066"/>
                                                                                                                                                                            <a:gd name="connsiteX34" fmla="*/ 1335314 w 2796419"/>
                                                                                                                                                                            <a:gd name="connsiteY34" fmla="*/ 4008362 h 4301066"/>
                                                                                                                                                                            <a:gd name="connsiteX35" fmla="*/ 1494971 w 2796419"/>
                                                                                                                                                                            <a:gd name="connsiteY35" fmla="*/ 3877734 h 4301066"/>
                                                                                                                                                                            <a:gd name="connsiteX36" fmla="*/ 1683657 w 2796419"/>
                                                                                                                                                                            <a:gd name="connsiteY36" fmla="*/ 3630991 h 4301066"/>
                                                                                                                                                                            <a:gd name="connsiteX37" fmla="*/ 1814286 w 2796419"/>
                                                                                                                                                                            <a:gd name="connsiteY37" fmla="*/ 3427791 h 4301066"/>
                                                                                                                                                                            <a:gd name="connsiteX38" fmla="*/ 1944914 w 2796419"/>
                                                                                                                                                                            <a:gd name="connsiteY38" fmla="*/ 3297162 h 4301066"/>
                                                                                                                                                                            <a:gd name="connsiteX39" fmla="*/ 2191657 w 2796419"/>
                                                                                                                                                                            <a:gd name="connsiteY39" fmla="*/ 3239105 h 4301066"/>
                                                                                                                                                                            <a:gd name="connsiteX40" fmla="*/ 2627086 w 2796419"/>
                                                                                                                                                                            <a:gd name="connsiteY40" fmla="*/ 2687562 h 4301066"/>
                                                                                                                                                                            <a:gd name="connsiteX41" fmla="*/ 2786743 w 2796419"/>
                                                                                                                                                                            <a:gd name="connsiteY41" fmla="*/ 2179562 h 4301066"/>
                                                                                                                                                                            <a:gd name="connsiteX42" fmla="*/ 2685143 w 2796419"/>
                                                                                                                                                                            <a:gd name="connsiteY42" fmla="*/ 1773162 h 4301066"/>
                                                                                                                                                                            <a:gd name="connsiteX43" fmla="*/ 2148114 w 2796419"/>
                                                                                                                                                                            <a:gd name="connsiteY43" fmla="*/ 1105505 h 4301066"/>
                                                                                                                                                                            <a:gd name="connsiteX44" fmla="*/ 2162628 w 2796419"/>
                                                                                                                                                                            <a:gd name="connsiteY44" fmla="*/ 1163562 h 4301066"/>
                                                                                                                                                                            <a:gd name="connsiteX0" fmla="*/ 2162628 w 2796419"/>
                                                                                                                                                                            <a:gd name="connsiteY0" fmla="*/ 1163562 h 4274458"/>
                                                                                                                                                                            <a:gd name="connsiteX1" fmla="*/ 2017486 w 2796419"/>
                                                                                                                                                                            <a:gd name="connsiteY1" fmla="*/ 945848 h 4274458"/>
                                                                                                                                                                            <a:gd name="connsiteX2" fmla="*/ 2090057 w 2796419"/>
                                                                                                                                                                            <a:gd name="connsiteY2" fmla="*/ 568476 h 4274458"/>
                                                                                                                                                                            <a:gd name="connsiteX3" fmla="*/ 1828800 w 2796419"/>
                                                                                                                                                                            <a:gd name="connsiteY3" fmla="*/ 437848 h 4274458"/>
                                                                                                                                                                            <a:gd name="connsiteX4" fmla="*/ 1494971 w 2796419"/>
                                                                                                                                                                            <a:gd name="connsiteY4" fmla="*/ 394305 h 4274458"/>
                                                                                                                                                                            <a:gd name="connsiteX5" fmla="*/ 1335314 w 2796419"/>
                                                                                                                                                                            <a:gd name="connsiteY5" fmla="*/ 234648 h 4274458"/>
                                                                                                                                                                            <a:gd name="connsiteX6" fmla="*/ 1132114 w 2796419"/>
                                                                                                                                                                            <a:gd name="connsiteY6" fmla="*/ 220134 h 4274458"/>
                                                                                                                                                                            <a:gd name="connsiteX7" fmla="*/ 1146628 w 2796419"/>
                                                                                                                                                                            <a:gd name="connsiteY7" fmla="*/ 2419 h 4274458"/>
                                                                                                                                                                            <a:gd name="connsiteX8" fmla="*/ 885371 w 2796419"/>
                                                                                                                                                                            <a:gd name="connsiteY8" fmla="*/ 234648 h 4274458"/>
                                                                                                                                                                            <a:gd name="connsiteX9" fmla="*/ 740228 w 2796419"/>
                                                                                                                                                                            <a:gd name="connsiteY9" fmla="*/ 466876 h 4274458"/>
                                                                                                                                                                            <a:gd name="connsiteX10" fmla="*/ 595086 w 2796419"/>
                                                                                                                                                                            <a:gd name="connsiteY10" fmla="*/ 582991 h 4274458"/>
                                                                                                                                                                            <a:gd name="connsiteX11" fmla="*/ 435428 w 2796419"/>
                                                                                                                                                                            <a:gd name="connsiteY11" fmla="*/ 742648 h 4274458"/>
                                                                                                                                                                            <a:gd name="connsiteX12" fmla="*/ 275771 w 2796419"/>
                                                                                                                                                                            <a:gd name="connsiteY12" fmla="*/ 931334 h 4274458"/>
                                                                                                                                                                            <a:gd name="connsiteX13" fmla="*/ 145143 w 2796419"/>
                                                                                                                                                                            <a:gd name="connsiteY13" fmla="*/ 989391 h 4274458"/>
                                                                                                                                                                            <a:gd name="connsiteX14" fmla="*/ 58057 w 2796419"/>
                                                                                                                                                                            <a:gd name="connsiteY14" fmla="*/ 1149048 h 4274458"/>
                                                                                                                                                                            <a:gd name="connsiteX15" fmla="*/ 58057 w 2796419"/>
                                                                                                                                                                            <a:gd name="connsiteY15" fmla="*/ 1381276 h 4274458"/>
                                                                                                                                                                            <a:gd name="connsiteX16" fmla="*/ 159657 w 2796419"/>
                                                                                                                                                                            <a:gd name="connsiteY16" fmla="*/ 1613505 h 4274458"/>
                                                                                                                                                                            <a:gd name="connsiteX17" fmla="*/ 116114 w 2796419"/>
                                                                                                                                                                            <a:gd name="connsiteY17" fmla="*/ 1744134 h 4274458"/>
                                                                                                                                                                            <a:gd name="connsiteX18" fmla="*/ 14514 w 2796419"/>
                                                                                                                                                                            <a:gd name="connsiteY18" fmla="*/ 1947334 h 4274458"/>
                                                                                                                                                                            <a:gd name="connsiteX19" fmla="*/ 203200 w 2796419"/>
                                                                                                                                                                            <a:gd name="connsiteY19" fmla="*/ 2208591 h 4274458"/>
                                                                                                                                                                            <a:gd name="connsiteX20" fmla="*/ 261257 w 2796419"/>
                                                                                                                                                                            <a:gd name="connsiteY20" fmla="*/ 2426305 h 4274458"/>
                                                                                                                                                                            <a:gd name="connsiteX21" fmla="*/ 261257 w 2796419"/>
                                                                                                                                                                            <a:gd name="connsiteY21" fmla="*/ 2702076 h 4274458"/>
                                                                                                                                                                            <a:gd name="connsiteX22" fmla="*/ 261257 w 2796419"/>
                                                                                                                                                                            <a:gd name="connsiteY22" fmla="*/ 2948819 h 4274458"/>
                                                                                                                                                                            <a:gd name="connsiteX23" fmla="*/ 275771 w 2796419"/>
                                                                                                                                                                            <a:gd name="connsiteY23" fmla="*/ 3210076 h 4274458"/>
                                                                                                                                                                            <a:gd name="connsiteX24" fmla="*/ 203200 w 2796419"/>
                                                                                                                                                                            <a:gd name="connsiteY24" fmla="*/ 3311676 h 4274458"/>
                                                                                                                                                                            <a:gd name="connsiteX25" fmla="*/ 290285 w 2796419"/>
                                                                                                                                                                            <a:gd name="connsiteY25" fmla="*/ 3442305 h 4274458"/>
                                                                                                                                                                            <a:gd name="connsiteX26" fmla="*/ 420914 w 2796419"/>
                                                                                                                                                                            <a:gd name="connsiteY26" fmla="*/ 3572933 h 4274458"/>
                                                                                                                                                                            <a:gd name="connsiteX27" fmla="*/ 537028 w 2796419"/>
                                                                                                                                                                            <a:gd name="connsiteY27" fmla="*/ 3689049 h 4274458"/>
                                                                                                                                                                            <a:gd name="connsiteX28" fmla="*/ 624114 w 2796419"/>
                                                                                                                                                                            <a:gd name="connsiteY28" fmla="*/ 3790648 h 4274458"/>
                                                                                                                                                                            <a:gd name="connsiteX29" fmla="*/ 696686 w 2796419"/>
                                                                                                                                                                            <a:gd name="connsiteY29" fmla="*/ 3848704 h 4274458"/>
                                                                                                                                                                            <a:gd name="connsiteX30" fmla="*/ 624114 w 2796419"/>
                                                                                                                                                                            <a:gd name="connsiteY30" fmla="*/ 4240591 h 4274458"/>
                                                                                                                                                                            <a:gd name="connsiteX31" fmla="*/ 740228 w 2796419"/>
                                                                                                                                                                            <a:gd name="connsiteY31" fmla="*/ 4051905 h 4274458"/>
                                                                                                                                                                            <a:gd name="connsiteX32" fmla="*/ 856343 w 2796419"/>
                                                                                                                                                                            <a:gd name="connsiteY32" fmla="*/ 3921276 h 4274458"/>
                                                                                                                                                                            <a:gd name="connsiteX33" fmla="*/ 1146628 w 2796419"/>
                                                                                                                                                                            <a:gd name="connsiteY33" fmla="*/ 3892248 h 4274458"/>
                                                                                                                                                                            <a:gd name="connsiteX34" fmla="*/ 1335314 w 2796419"/>
                                                                                                                                                                            <a:gd name="connsiteY34" fmla="*/ 4008362 h 4274458"/>
                                                                                                                                                                            <a:gd name="connsiteX35" fmla="*/ 1494971 w 2796419"/>
                                                                                                                                                                            <a:gd name="connsiteY35" fmla="*/ 3877734 h 4274458"/>
                                                                                                                                                                            <a:gd name="connsiteX36" fmla="*/ 1683657 w 2796419"/>
                                                                                                                                                                            <a:gd name="connsiteY36" fmla="*/ 3630991 h 4274458"/>
                                                                                                                                                                            <a:gd name="connsiteX37" fmla="*/ 1814286 w 2796419"/>
                                                                                                                                                                            <a:gd name="connsiteY37" fmla="*/ 3427791 h 4274458"/>
                                                                                                                                                                            <a:gd name="connsiteX38" fmla="*/ 1944914 w 2796419"/>
                                                                                                                                                                            <a:gd name="connsiteY38" fmla="*/ 3297162 h 4274458"/>
                                                                                                                                                                            <a:gd name="connsiteX39" fmla="*/ 2191657 w 2796419"/>
                                                                                                                                                                            <a:gd name="connsiteY39" fmla="*/ 3239105 h 4274458"/>
                                                                                                                                                                            <a:gd name="connsiteX40" fmla="*/ 2627086 w 2796419"/>
                                                                                                                                                                            <a:gd name="connsiteY40" fmla="*/ 2687562 h 4274458"/>
                                                                                                                                                                            <a:gd name="connsiteX41" fmla="*/ 2786743 w 2796419"/>
                                                                                                                                                                            <a:gd name="connsiteY41" fmla="*/ 2179562 h 4274458"/>
                                                                                                                                                                            <a:gd name="connsiteX42" fmla="*/ 2685143 w 2796419"/>
                                                                                                                                                                            <a:gd name="connsiteY42" fmla="*/ 1773162 h 4274458"/>
                                                                                                                                                                            <a:gd name="connsiteX43" fmla="*/ 2148114 w 2796419"/>
                                                                                                                                                                            <a:gd name="connsiteY43" fmla="*/ 1105505 h 4274458"/>
                                                                                                                                                                            <a:gd name="connsiteX44" fmla="*/ 2162628 w 2796419"/>
                                                                                                                                                                            <a:gd name="connsiteY44" fmla="*/ 1163562 h 4274458"/>
                                                                                                                                                                            <a:gd name="connsiteX0" fmla="*/ 2162628 w 2796419"/>
                                                                                                                                                                            <a:gd name="connsiteY0" fmla="*/ 1163562 h 4056743"/>
                                                                                                                                                                            <a:gd name="connsiteX1" fmla="*/ 2017486 w 2796419"/>
                                                                                                                                                                            <a:gd name="connsiteY1" fmla="*/ 945848 h 4056743"/>
                                                                                                                                                                            <a:gd name="connsiteX2" fmla="*/ 2090057 w 2796419"/>
                                                                                                                                                                            <a:gd name="connsiteY2" fmla="*/ 568476 h 4056743"/>
                                                                                                                                                                            <a:gd name="connsiteX3" fmla="*/ 1828800 w 2796419"/>
                                                                                                                                                                            <a:gd name="connsiteY3" fmla="*/ 437848 h 4056743"/>
                                                                                                                                                                            <a:gd name="connsiteX4" fmla="*/ 1494971 w 2796419"/>
                                                                                                                                                                            <a:gd name="connsiteY4" fmla="*/ 394305 h 4056743"/>
                                                                                                                                                                            <a:gd name="connsiteX5" fmla="*/ 1335314 w 2796419"/>
                                                                                                                                                                            <a:gd name="connsiteY5" fmla="*/ 234648 h 4056743"/>
                                                                                                                                                                            <a:gd name="connsiteX6" fmla="*/ 1132114 w 2796419"/>
                                                                                                                                                                            <a:gd name="connsiteY6" fmla="*/ 220134 h 4056743"/>
                                                                                                                                                                            <a:gd name="connsiteX7" fmla="*/ 1146628 w 2796419"/>
                                                                                                                                                                            <a:gd name="connsiteY7" fmla="*/ 2419 h 4056743"/>
                                                                                                                                                                            <a:gd name="connsiteX8" fmla="*/ 885371 w 2796419"/>
                                                                                                                                                                            <a:gd name="connsiteY8" fmla="*/ 234648 h 4056743"/>
                                                                                                                                                                            <a:gd name="connsiteX9" fmla="*/ 740228 w 2796419"/>
                                                                                                                                                                            <a:gd name="connsiteY9" fmla="*/ 466876 h 4056743"/>
                                                                                                                                                                            <a:gd name="connsiteX10" fmla="*/ 595086 w 2796419"/>
                                                                                                                                                                            <a:gd name="connsiteY10" fmla="*/ 582991 h 4056743"/>
                                                                                                                                                                            <a:gd name="connsiteX11" fmla="*/ 435428 w 2796419"/>
                                                                                                                                                                            <a:gd name="connsiteY11" fmla="*/ 742648 h 4056743"/>
                                                                                                                                                                            <a:gd name="connsiteX12" fmla="*/ 275771 w 2796419"/>
                                                                                                                                                                            <a:gd name="connsiteY12" fmla="*/ 931334 h 4056743"/>
                                                                                                                                                                            <a:gd name="connsiteX13" fmla="*/ 145143 w 2796419"/>
                                                                                                                                                                            <a:gd name="connsiteY13" fmla="*/ 989391 h 4056743"/>
                                                                                                                                                                            <a:gd name="connsiteX14" fmla="*/ 58057 w 2796419"/>
                                                                                                                                                                            <a:gd name="connsiteY14" fmla="*/ 1149048 h 4056743"/>
                                                                                                                                                                            <a:gd name="connsiteX15" fmla="*/ 58057 w 2796419"/>
                                                                                                                                                                            <a:gd name="connsiteY15" fmla="*/ 1381276 h 4056743"/>
                                                                                                                                                                            <a:gd name="connsiteX16" fmla="*/ 159657 w 2796419"/>
                                                                                                                                                                            <a:gd name="connsiteY16" fmla="*/ 1613505 h 4056743"/>
                                                                                                                                                                            <a:gd name="connsiteX17" fmla="*/ 116114 w 2796419"/>
                                                                                                                                                                            <a:gd name="connsiteY17" fmla="*/ 1744134 h 4056743"/>
                                                                                                                                                                            <a:gd name="connsiteX18" fmla="*/ 14514 w 2796419"/>
                                                                                                                                                                            <a:gd name="connsiteY18" fmla="*/ 1947334 h 4056743"/>
                                                                                                                                                                            <a:gd name="connsiteX19" fmla="*/ 203200 w 2796419"/>
                                                                                                                                                                            <a:gd name="connsiteY19" fmla="*/ 2208591 h 4056743"/>
                                                                                                                                                                            <a:gd name="connsiteX20" fmla="*/ 261257 w 2796419"/>
                                                                                                                                                                            <a:gd name="connsiteY20" fmla="*/ 2426305 h 4056743"/>
                                                                                                                                                                            <a:gd name="connsiteX21" fmla="*/ 261257 w 2796419"/>
                                                                                                                                                                            <a:gd name="connsiteY21" fmla="*/ 2702076 h 4056743"/>
                                                                                                                                                                            <a:gd name="connsiteX22" fmla="*/ 261257 w 2796419"/>
                                                                                                                                                                            <a:gd name="connsiteY22" fmla="*/ 2948819 h 4056743"/>
                                                                                                                                                                            <a:gd name="connsiteX23" fmla="*/ 275771 w 2796419"/>
                                                                                                                                                                            <a:gd name="connsiteY23" fmla="*/ 3210076 h 4056743"/>
                                                                                                                                                                            <a:gd name="connsiteX24" fmla="*/ 203200 w 2796419"/>
                                                                                                                                                                            <a:gd name="connsiteY24" fmla="*/ 3311676 h 4056743"/>
                                                                                                                                                                            <a:gd name="connsiteX25" fmla="*/ 290285 w 2796419"/>
                                                                                                                                                                            <a:gd name="connsiteY25" fmla="*/ 3442305 h 4056743"/>
                                                                                                                                                                            <a:gd name="connsiteX26" fmla="*/ 420914 w 2796419"/>
                                                                                                                                                                            <a:gd name="connsiteY26" fmla="*/ 3572933 h 4056743"/>
                                                                                                                                                                            <a:gd name="connsiteX27" fmla="*/ 537028 w 2796419"/>
                                                                                                                                                                            <a:gd name="connsiteY27" fmla="*/ 3689049 h 4056743"/>
                                                                                                                                                                            <a:gd name="connsiteX28" fmla="*/ 624114 w 2796419"/>
                                                                                                                                                                            <a:gd name="connsiteY28" fmla="*/ 3790648 h 4056743"/>
                                                                                                                                                                            <a:gd name="connsiteX29" fmla="*/ 696686 w 2796419"/>
                                                                                                                                                                            <a:gd name="connsiteY29" fmla="*/ 3848704 h 4056743"/>
                                                                                                                                                                            <a:gd name="connsiteX30" fmla="*/ 769257 w 2796419"/>
                                                                                                                                                                            <a:gd name="connsiteY30" fmla="*/ 3892249 h 4056743"/>
                                                                                                                                                                            <a:gd name="connsiteX31" fmla="*/ 740228 w 2796419"/>
                                                                                                                                                                            <a:gd name="connsiteY31" fmla="*/ 4051905 h 4056743"/>
                                                                                                                                                                            <a:gd name="connsiteX32" fmla="*/ 856343 w 2796419"/>
                                                                                                                                                                            <a:gd name="connsiteY32" fmla="*/ 3921276 h 4056743"/>
                                                                                                                                                                            <a:gd name="connsiteX33" fmla="*/ 1146628 w 2796419"/>
                                                                                                                                                                            <a:gd name="connsiteY33" fmla="*/ 3892248 h 4056743"/>
                                                                                                                                                                            <a:gd name="connsiteX34" fmla="*/ 1335314 w 2796419"/>
                                                                                                                                                                            <a:gd name="connsiteY34" fmla="*/ 4008362 h 4056743"/>
                                                                                                                                                                            <a:gd name="connsiteX35" fmla="*/ 1494971 w 2796419"/>
                                                                                                                                                                            <a:gd name="connsiteY35" fmla="*/ 3877734 h 4056743"/>
                                                                                                                                                                            <a:gd name="connsiteX36" fmla="*/ 1683657 w 2796419"/>
                                                                                                                                                                            <a:gd name="connsiteY36" fmla="*/ 3630991 h 4056743"/>
                                                                                                                                                                            <a:gd name="connsiteX37" fmla="*/ 1814286 w 2796419"/>
                                                                                                                                                                            <a:gd name="connsiteY37" fmla="*/ 3427791 h 4056743"/>
                                                                                                                                                                            <a:gd name="connsiteX38" fmla="*/ 1944914 w 2796419"/>
                                                                                                                                                                            <a:gd name="connsiteY38" fmla="*/ 3297162 h 4056743"/>
                                                                                                                                                                            <a:gd name="connsiteX39" fmla="*/ 2191657 w 2796419"/>
                                                                                                                                                                            <a:gd name="connsiteY39" fmla="*/ 3239105 h 4056743"/>
                                                                                                                                                                            <a:gd name="connsiteX40" fmla="*/ 2627086 w 2796419"/>
                                                                                                                                                                            <a:gd name="connsiteY40" fmla="*/ 2687562 h 4056743"/>
                                                                                                                                                                            <a:gd name="connsiteX41" fmla="*/ 2786743 w 2796419"/>
                                                                                                                                                                            <a:gd name="connsiteY41" fmla="*/ 2179562 h 4056743"/>
                                                                                                                                                                            <a:gd name="connsiteX42" fmla="*/ 2685143 w 2796419"/>
                                                                                                                                                                            <a:gd name="connsiteY42" fmla="*/ 1773162 h 4056743"/>
                                                                                                                                                                            <a:gd name="connsiteX43" fmla="*/ 2148114 w 2796419"/>
                                                                                                                                                                            <a:gd name="connsiteY43" fmla="*/ 1105505 h 4056743"/>
                                                                                                                                                                            <a:gd name="connsiteX44" fmla="*/ 2162628 w 2796419"/>
                                                                                                                                                                            <a:gd name="connsiteY44" fmla="*/ 1163562 h 4056743"/>
                                                                                                                                                                            <a:gd name="connsiteX0" fmla="*/ 2162628 w 2796419"/>
                                                                                                                                                                            <a:gd name="connsiteY0" fmla="*/ 1163562 h 4010781"/>
                                                                                                                                                                            <a:gd name="connsiteX1" fmla="*/ 2017486 w 2796419"/>
                                                                                                                                                                            <a:gd name="connsiteY1" fmla="*/ 945848 h 4010781"/>
                                                                                                                                                                            <a:gd name="connsiteX2" fmla="*/ 2090057 w 2796419"/>
                                                                                                                                                                            <a:gd name="connsiteY2" fmla="*/ 568476 h 4010781"/>
                                                                                                                                                                            <a:gd name="connsiteX3" fmla="*/ 1828800 w 2796419"/>
                                                                                                                                                                            <a:gd name="connsiteY3" fmla="*/ 437848 h 4010781"/>
                                                                                                                                                                            <a:gd name="connsiteX4" fmla="*/ 1494971 w 2796419"/>
                                                                                                                                                                            <a:gd name="connsiteY4" fmla="*/ 394305 h 4010781"/>
                                                                                                                                                                            <a:gd name="connsiteX5" fmla="*/ 1335314 w 2796419"/>
                                                                                                                                                                            <a:gd name="connsiteY5" fmla="*/ 234648 h 4010781"/>
                                                                                                                                                                            <a:gd name="connsiteX6" fmla="*/ 1132114 w 2796419"/>
                                                                                                                                                                            <a:gd name="connsiteY6" fmla="*/ 220134 h 4010781"/>
                                                                                                                                                                            <a:gd name="connsiteX7" fmla="*/ 1146628 w 2796419"/>
                                                                                                                                                                            <a:gd name="connsiteY7" fmla="*/ 2419 h 4010781"/>
                                                                                                                                                                            <a:gd name="connsiteX8" fmla="*/ 885371 w 2796419"/>
                                                                                                                                                                            <a:gd name="connsiteY8" fmla="*/ 234648 h 4010781"/>
                                                                                                                                                                            <a:gd name="connsiteX9" fmla="*/ 740228 w 2796419"/>
                                                                                                                                                                            <a:gd name="connsiteY9" fmla="*/ 466876 h 4010781"/>
                                                                                                                                                                            <a:gd name="connsiteX10" fmla="*/ 595086 w 2796419"/>
                                                                                                                                                                            <a:gd name="connsiteY10" fmla="*/ 582991 h 4010781"/>
                                                                                                                                                                            <a:gd name="connsiteX11" fmla="*/ 435428 w 2796419"/>
                                                                                                                                                                            <a:gd name="connsiteY11" fmla="*/ 742648 h 4010781"/>
                                                                                                                                                                            <a:gd name="connsiteX12" fmla="*/ 275771 w 2796419"/>
                                                                                                                                                                            <a:gd name="connsiteY12" fmla="*/ 931334 h 4010781"/>
                                                                                                                                                                            <a:gd name="connsiteX13" fmla="*/ 145143 w 2796419"/>
                                                                                                                                                                            <a:gd name="connsiteY13" fmla="*/ 989391 h 4010781"/>
                                                                                                                                                                            <a:gd name="connsiteX14" fmla="*/ 58057 w 2796419"/>
                                                                                                                                                                            <a:gd name="connsiteY14" fmla="*/ 1149048 h 4010781"/>
                                                                                                                                                                            <a:gd name="connsiteX15" fmla="*/ 58057 w 2796419"/>
                                                                                                                                                                            <a:gd name="connsiteY15" fmla="*/ 1381276 h 4010781"/>
                                                                                                                                                                            <a:gd name="connsiteX16" fmla="*/ 159657 w 2796419"/>
                                                                                                                                                                            <a:gd name="connsiteY16" fmla="*/ 1613505 h 4010781"/>
                                                                                                                                                                            <a:gd name="connsiteX17" fmla="*/ 116114 w 2796419"/>
                                                                                                                                                                            <a:gd name="connsiteY17" fmla="*/ 1744134 h 4010781"/>
                                                                                                                                                                            <a:gd name="connsiteX18" fmla="*/ 14514 w 2796419"/>
                                                                                                                                                                            <a:gd name="connsiteY18" fmla="*/ 1947334 h 4010781"/>
                                                                                                                                                                            <a:gd name="connsiteX19" fmla="*/ 203200 w 2796419"/>
                                                                                                                                                                            <a:gd name="connsiteY19" fmla="*/ 2208591 h 4010781"/>
                                                                                                                                                                            <a:gd name="connsiteX20" fmla="*/ 261257 w 2796419"/>
                                                                                                                                                                            <a:gd name="connsiteY20" fmla="*/ 2426305 h 4010781"/>
                                                                                                                                                                            <a:gd name="connsiteX21" fmla="*/ 261257 w 2796419"/>
                                                                                                                                                                            <a:gd name="connsiteY21" fmla="*/ 2702076 h 4010781"/>
                                                                                                                                                                            <a:gd name="connsiteX22" fmla="*/ 261257 w 2796419"/>
                                                                                                                                                                            <a:gd name="connsiteY22" fmla="*/ 2948819 h 4010781"/>
                                                                                                                                                                            <a:gd name="connsiteX23" fmla="*/ 275771 w 2796419"/>
                                                                                                                                                                            <a:gd name="connsiteY23" fmla="*/ 3210076 h 4010781"/>
                                                                                                                                                                            <a:gd name="connsiteX24" fmla="*/ 203200 w 2796419"/>
                                                                                                                                                                            <a:gd name="connsiteY24" fmla="*/ 3311676 h 4010781"/>
                                                                                                                                                                            <a:gd name="connsiteX25" fmla="*/ 290285 w 2796419"/>
                                                                                                                                                                            <a:gd name="connsiteY25" fmla="*/ 3442305 h 4010781"/>
                                                                                                                                                                            <a:gd name="connsiteX26" fmla="*/ 420914 w 2796419"/>
                                                                                                                                                                            <a:gd name="connsiteY26" fmla="*/ 3572933 h 4010781"/>
                                                                                                                                                                            <a:gd name="connsiteX27" fmla="*/ 537028 w 2796419"/>
                                                                                                                                                                            <a:gd name="connsiteY27" fmla="*/ 3689049 h 4010781"/>
                                                                                                                                                                            <a:gd name="connsiteX28" fmla="*/ 624114 w 2796419"/>
                                                                                                                                                                            <a:gd name="connsiteY28" fmla="*/ 3790648 h 4010781"/>
                                                                                                                                                                            <a:gd name="connsiteX29" fmla="*/ 696686 w 2796419"/>
                                                                                                                                                                            <a:gd name="connsiteY29" fmla="*/ 3848704 h 4010781"/>
                                                                                                                                                                            <a:gd name="connsiteX30" fmla="*/ 769257 w 2796419"/>
                                                                                                                                                                            <a:gd name="connsiteY30" fmla="*/ 3892249 h 4010781"/>
                                                                                                                                                                            <a:gd name="connsiteX31" fmla="*/ 769256 w 2796419"/>
                                                                                                                                                                            <a:gd name="connsiteY31" fmla="*/ 3877734 h 4010781"/>
                                                                                                                                                                            <a:gd name="connsiteX32" fmla="*/ 856343 w 2796419"/>
                                                                                                                                                                            <a:gd name="connsiteY32" fmla="*/ 3921276 h 4010781"/>
                                                                                                                                                                            <a:gd name="connsiteX33" fmla="*/ 1146628 w 2796419"/>
                                                                                                                                                                            <a:gd name="connsiteY33" fmla="*/ 3892248 h 4010781"/>
                                                                                                                                                                            <a:gd name="connsiteX34" fmla="*/ 1335314 w 2796419"/>
                                                                                                                                                                            <a:gd name="connsiteY34" fmla="*/ 4008362 h 4010781"/>
                                                                                                                                                                            <a:gd name="connsiteX35" fmla="*/ 1494971 w 2796419"/>
                                                                                                                                                                            <a:gd name="connsiteY35" fmla="*/ 3877734 h 4010781"/>
                                                                                                                                                                            <a:gd name="connsiteX36" fmla="*/ 1683657 w 2796419"/>
                                                                                                                                                                            <a:gd name="connsiteY36" fmla="*/ 3630991 h 4010781"/>
                                                                                                                                                                            <a:gd name="connsiteX37" fmla="*/ 1814286 w 2796419"/>
                                                                                                                                                                            <a:gd name="connsiteY37" fmla="*/ 3427791 h 4010781"/>
                                                                                                                                                                            <a:gd name="connsiteX38" fmla="*/ 1944914 w 2796419"/>
                                                                                                                                                                            <a:gd name="connsiteY38" fmla="*/ 3297162 h 4010781"/>
                                                                                                                                                                            <a:gd name="connsiteX39" fmla="*/ 2191657 w 2796419"/>
                                                                                                                                                                            <a:gd name="connsiteY39" fmla="*/ 3239105 h 4010781"/>
                                                                                                                                                                            <a:gd name="connsiteX40" fmla="*/ 2627086 w 2796419"/>
                                                                                                                                                                            <a:gd name="connsiteY40" fmla="*/ 2687562 h 4010781"/>
                                                                                                                                                                            <a:gd name="connsiteX41" fmla="*/ 2786743 w 2796419"/>
                                                                                                                                                                            <a:gd name="connsiteY41" fmla="*/ 2179562 h 4010781"/>
                                                                                                                                                                            <a:gd name="connsiteX42" fmla="*/ 2685143 w 2796419"/>
                                                                                                                                                                            <a:gd name="connsiteY42" fmla="*/ 1773162 h 4010781"/>
                                                                                                                                                                            <a:gd name="connsiteX43" fmla="*/ 2148114 w 2796419"/>
                                                                                                                                                                            <a:gd name="connsiteY43" fmla="*/ 1105505 h 4010781"/>
                                                                                                                                                                            <a:gd name="connsiteX44" fmla="*/ 2162628 w 2796419"/>
                                                                                                                                                                            <a:gd name="connsiteY44" fmla="*/ 1163562 h 4010781"/>
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<a:path w="2796419" h="4010781">
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<a:pt x="2162628" y="1163562"/>
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140857" y="1136952"/>
                                                                                                                                                                                <a:pt x="2029581" y="1045029"/>
                                                                                                                                                                                <a:pt x="2017486" y="9458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005391" y="846667"/>
                                                                                                                                                                                <a:pt x="2121505" y="653143"/>
                                                                                                                                                                                <a:pt x="2090057" y="568476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058609" y="483809"/>
                                                                                                                                                                                <a:pt x="1927981" y="466876"/>
                                                                                                                                                                                <a:pt x="1828800" y="4378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729619" y="408820"/>
                                                                                                                                                                                <a:pt x="1577219" y="428172"/>
                                                                                                                                                                                <a:pt x="1494971" y="394305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412723" y="360438"/>
                                                                                                                                                                                <a:pt x="1395790" y="263676"/>
                                                                                                                                                                                <a:pt x="1335314" y="2346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274838" y="205620"/>
                                                                                                                                                                                <a:pt x="1163562" y="258839"/>
                                                                                                                                                                                <a:pt x="1132114" y="220134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100666" y="181429"/>
                                                                                                                                                                                <a:pt x="1187752" y="0"/>
                                                                                                                                                                                <a:pt x="1146628" y="2419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105504" y="4838"/>
                                                                                                                                                                                <a:pt x="953104" y="157238"/>
                                                                                                                                                                                <a:pt x="885371" y="2346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817638" y="312057"/>
                                                                                                                                                                                <a:pt x="788609" y="408819"/>
                                                                                                                                                                                <a:pt x="740228" y="466876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691847" y="524933"/>
                                                                                                                                                                                <a:pt x="645886" y="537029"/>
                                                                                                                                                                                <a:pt x="595086" y="582991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544286" y="628953"/>
                                                                                                                                                                                <a:pt x="488647" y="684591"/>
                                                                                                                                                                                <a:pt x="435428" y="7426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382209" y="800705"/>
                                                                                                                                                                                <a:pt x="324152" y="890210"/>
                                                                                                                                                                                <a:pt x="275771" y="931334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27390" y="972458"/>
                                                                                                                                                                                <a:pt x="181429" y="953105"/>
                                                                                                                                                                                <a:pt x="145143" y="989391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08857" y="1025677"/>
                                                                                                                                                                                <a:pt x="72571" y="1083734"/>
                                                                                                                                                                                <a:pt x="58057" y="11490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43543" y="1214362"/>
                                                                                                                                                                                <a:pt x="41124" y="1303866"/>
                                                                                                                                                                                <a:pt x="58057" y="1381276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74990" y="1458686"/>
                                                                                                                                                                                <a:pt x="149981" y="1553029"/>
                                                                                                                                                                                <a:pt x="159657" y="1613505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69333" y="1673981"/>
                                                                                                                                                                                <a:pt x="140304" y="1688496"/>
                                                                                                                                                                                <a:pt x="116114" y="1744134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91923" y="1799772"/>
                                                                                                                                                                                <a:pt x="0" y="1869925"/>
                                                                                                                                                                                <a:pt x="14514" y="1947334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9028" y="2024743"/>
                                                                                                                                                                                <a:pt x="162076" y="2128762"/>
                                                                                                                                                                                <a:pt x="203200" y="2208591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44324" y="2288419"/>
                                                                                                                                                                                <a:pt x="251581" y="2344058"/>
                                                                                                                                                                                <a:pt x="261257" y="2426305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70933" y="2508552"/>
                                                                                                                                                                                <a:pt x="261257" y="2702076"/>
                                                                                                                                                                                <a:pt x="261257" y="2702076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61257" y="2789162"/>
                                                                                                                                                                                <a:pt x="258838" y="2864152"/>
                                                                                                                                                                                <a:pt x="261257" y="2948819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63676" y="3033486"/>
                                                                                                                                                                                <a:pt x="285447" y="3149600"/>
                                                                                                                                                                                <a:pt x="275771" y="3210076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66095" y="3270552"/>
                                                                                                                                                                                <a:pt x="200781" y="3272971"/>
                                                                                                                                                                                <a:pt x="203200" y="3311676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05619" y="3350381"/>
                                                                                                                                                                                <a:pt x="253999" y="3398762"/>
                                                                                                                                                                                <a:pt x="290285" y="3442305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326571" y="3485848"/>
                                                                                                                                                                                <a:pt x="379790" y="3531809"/>
                                                                                                                                                                                <a:pt x="420914" y="3572933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462038" y="3614057"/>
                                                                                                                                                                                <a:pt x="503161" y="3652763"/>
                                                                                                                                                                                <a:pt x="537028" y="3689049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570895" y="3725335"/>
                                                                                                                                                                                <a:pt x="597504" y="3764039"/>
                                                                                                                                                                                <a:pt x="624114" y="37906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650724" y="3817257"/>
                                                                                                                                                                                <a:pt x="672496" y="3831771"/>
                                                                                                                                                                                <a:pt x="696686" y="3848704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720877" y="3865638"/>
                                                                                                                                                                                <a:pt x="757162" y="3887411"/>
                                                                                                                                                                                <a:pt x="769257" y="3892249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781352" y="3897087"/>
                                                                                                                                                                                <a:pt x="754742" y="3872896"/>
                                                                                                                                                                                <a:pt x="769256" y="3877734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783770" y="3882572"/>
                                                                                                                                                                                <a:pt x="793448" y="3918857"/>
                                                                                                                                                                                <a:pt x="856343" y="3921276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919238" y="3923695"/>
                                                                                                                                                                                <a:pt x="1066799" y="3877734"/>
                                                                                                                                                                                <a:pt x="1146628" y="3892248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226456" y="3906762"/>
                                                                                                                                                                                <a:pt x="1277257" y="4010781"/>
                                                                                                                                                                                <a:pt x="1335314" y="4008362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393371" y="4005943"/>
                                                                                                                                                                                <a:pt x="1436914" y="3940629"/>
                                                                                                                                                                                <a:pt x="1494971" y="3877734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553028" y="3814839"/>
                                                                                                                                                                                <a:pt x="1630438" y="3705981"/>
                                                                                                                                                                                <a:pt x="1683657" y="3630991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736876" y="3556001"/>
                                                                                                                                                                                <a:pt x="1770743" y="3483429"/>
                                                                                                                                                                                <a:pt x="1814286" y="3427791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1857829" y="3372153"/>
                                                                                                                                                                                <a:pt x="1882019" y="3328610"/>
                                                                                                                                                                                <a:pt x="1944914" y="3297162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007809" y="3265714"/>
                                                                                                                                                                                <a:pt x="2077962" y="3340705"/>
                                                                                                                                                                                <a:pt x="2191657" y="3239105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305352" y="3137505"/>
                                                                                                                                                                                <a:pt x="2527905" y="2864152"/>
                                                                                                                                                                                <a:pt x="2627086" y="2687562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726267" y="2510972"/>
                                                                                                                                                                                <a:pt x="2777067" y="2331962"/>
                                                                                                                                                                                <a:pt x="2786743" y="2179562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796419" y="2027162"/>
                                                                                                                                                                                <a:pt x="2791581" y="1952171"/>
                                                                                                                                                                                <a:pt x="2685143" y="1773162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578705" y="1594153"/>
                                                                                                                                                                                <a:pt x="2237619" y="1211943"/>
                                                                                                                                                                                <a:pt x="2148114" y="1105505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<a:pt x="2058609" y="999067"/>
                                                                                                                                                                                <a:pt x="2184399" y="1190172"/>
                                                                                                                                                                                <a:pt x="2162628" y="1163562"/>
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<p:cNvPr id="545" name="Группа 545"/>
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<p:cNvPr id="546" name="Полилиния 183"/>
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<a:off x="-11306628" y="-4318000"/>
                                                                                                                                                                            <a:ext cx="2941561" cy="2748038"/>
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<a:gd name="connsiteX0" fmla="*/ 754742 w 2941561"/>
                                                                                                                                                                              <a:gd name="connsiteY0" fmla="*/ 94343 h 2748038"/>
                                                                                                                                                                              <a:gd name="connsiteX1" fmla="*/ 595085 w 2941561"/>
                                                                                                                                                                              <a:gd name="connsiteY1" fmla="*/ 312057 h 2748038"/>
                                                                                                                                                                              <a:gd name="connsiteX2" fmla="*/ 507999 w 2941561"/>
                                                                                                                                                                              <a:gd name="connsiteY2" fmla="*/ 529771 h 2748038"/>
                                                                                                                                                                              <a:gd name="connsiteX3" fmla="*/ 391885 w 2941561"/>
                                                                                                                                                                              <a:gd name="connsiteY3" fmla="*/ 645886 h 2748038"/>
                                                                                                                                                                              <a:gd name="connsiteX4" fmla="*/ 203199 w 2941561"/>
                                                                                                                                                                              <a:gd name="connsiteY4" fmla="*/ 674914 h 2748038"/>
                                                                                                                                                                              <a:gd name="connsiteX5" fmla="*/ 87085 w 2941561"/>
                                                                                                                                                                              <a:gd name="connsiteY5" fmla="*/ 732971 h 2748038"/>
                                                                                                                                                                              <a:gd name="connsiteX6" fmla="*/ 14514 w 2941561"/>
                                                                                                                                                                              <a:gd name="connsiteY6" fmla="*/ 907143 h 2748038"/>
                                                                                                                                                                              <a:gd name="connsiteX7" fmla="*/ 14514 w 2941561"/>
                                                                                                                                                                              <a:gd name="connsiteY7" fmla="*/ 1095829 h 2748038"/>
                                                                                                                                                                              <a:gd name="connsiteX8" fmla="*/ 101599 w 2941561"/>
                                                                                                                                                                              <a:gd name="connsiteY8" fmla="*/ 1255486 h 2748038"/>
                                                                                                                                                                              <a:gd name="connsiteX9" fmla="*/ 232228 w 2941561"/>
                                                                                                                                                                              <a:gd name="connsiteY9" fmla="*/ 1270000 h 2748038"/>
                                                                                                                                                                              <a:gd name="connsiteX10" fmla="*/ 362857 w 2941561"/>
                                                                                                                                                                              <a:gd name="connsiteY10" fmla="*/ 1342571 h 2748038"/>
                                                                                                                                                                              <a:gd name="connsiteX11" fmla="*/ 493485 w 2941561"/>
                                                                                                                                                                              <a:gd name="connsiteY11" fmla="*/ 1473200 h 2748038"/>
                                                                                                                                                                              <a:gd name="connsiteX12" fmla="*/ 551542 w 2941561"/>
                                                                                                                                                                              <a:gd name="connsiteY12" fmla="*/ 1618343 h 2748038"/>
                                                                                                                                                                              <a:gd name="connsiteX13" fmla="*/ 551542 w 2941561"/>
                                                                                                                                                                              <a:gd name="connsiteY13" fmla="*/ 1763486 h 2748038"/>
                                                                                                                                                                              <a:gd name="connsiteX14" fmla="*/ 595085 w 2941561"/>
                                                                                                                                                                              <a:gd name="connsiteY14" fmla="*/ 1937657 h 2748038"/>
                                                                                                                                                                              <a:gd name="connsiteX15" fmla="*/ 725714 w 2941561"/>
                                                                                                                                                                              <a:gd name="connsiteY15" fmla="*/ 2024743 h 2748038"/>
                                                                                                                                                                              <a:gd name="connsiteX16" fmla="*/ 812799 w 2941561"/>
                                                                                                                                                                              <a:gd name="connsiteY16" fmla="*/ 2155371 h 2748038"/>
                                                                                                                                                                              <a:gd name="connsiteX17" fmla="*/ 914399 w 2941561"/>
                                                                                                                                                                              <a:gd name="connsiteY17" fmla="*/ 2256971 h 2748038"/>
                                                                                                                                                                              <a:gd name="connsiteX18" fmla="*/ 1015999 w 2941561"/>
                                                                                                                                                                              <a:gd name="connsiteY18" fmla="*/ 2416629 h 2748038"/>
                                                                                                                                                                              <a:gd name="connsiteX19" fmla="*/ 1074057 w 2941561"/>
                                                                                                                                                                              <a:gd name="connsiteY19" fmla="*/ 2590800 h 2748038"/>
                                                                                                                                                                              <a:gd name="connsiteX20" fmla="*/ 1132114 w 2941561"/>
                                                                                                                                                                              <a:gd name="connsiteY20" fmla="*/ 2663371 h 2748038"/>
                                                                                                                                                                              <a:gd name="connsiteX21" fmla="*/ 1320799 w 2941561"/>
                                                                                                                                                                              <a:gd name="connsiteY21" fmla="*/ 2735943 h 2748038"/>
                                                                                                                                                                              <a:gd name="connsiteX22" fmla="*/ 1436914 w 2941561"/>
                                                                                                                                                                              <a:gd name="connsiteY22" fmla="*/ 2735943 h 2748038"/>
                                                                                                                                                                              <a:gd name="connsiteX23" fmla="*/ 1596571 w 2941561"/>
                                                                                                                                                                              <a:gd name="connsiteY23" fmla="*/ 2721429 h 2748038"/>
                                                                                                                                                                              <a:gd name="connsiteX24" fmla="*/ 1741714 w 2941561"/>
                                                                                                                                                                              <a:gd name="connsiteY24" fmla="*/ 2692400 h 2748038"/>
                                                                                                                                                                              <a:gd name="connsiteX25" fmla="*/ 1886857 w 2941561"/>
                                                                                                                                                                              <a:gd name="connsiteY25" fmla="*/ 2677886 h 2748038"/>
                                                                                                                                                                              <a:gd name="connsiteX26" fmla="*/ 1988457 w 2941561"/>
                                                                                                                                                                              <a:gd name="connsiteY26" fmla="*/ 2576286 h 2748038"/>
                                                                                                                                                                              <a:gd name="connsiteX27" fmla="*/ 2235199 w 2941561"/>
                                                                                                                                                                              <a:gd name="connsiteY27" fmla="*/ 2431143 h 2748038"/>
                                                                                                                                                                              <a:gd name="connsiteX28" fmla="*/ 2554514 w 2941561"/>
                                                                                                                                                                              <a:gd name="connsiteY28" fmla="*/ 2445657 h 2748038"/>
                                                                                                                                                                              <a:gd name="connsiteX29" fmla="*/ 2685142 w 2941561"/>
                                                                                                                                                                              <a:gd name="connsiteY29" fmla="*/ 1952171 h 2748038"/>
                                                                                                                                                                              <a:gd name="connsiteX30" fmla="*/ 2685142 w 2941561"/>
                                                                                                                                                                              <a:gd name="connsiteY30" fmla="*/ 1502229 h 2748038"/>
                                                                                                                                                                              <a:gd name="connsiteX31" fmla="*/ 2917371 w 2941561"/>
                                                                                                                                                                              <a:gd name="connsiteY31" fmla="*/ 1095829 h 2748038"/>
                                                                                                                                                                              <a:gd name="connsiteX32" fmla="*/ 2830285 w 2941561"/>
                                                                                                                                                                              <a:gd name="connsiteY32" fmla="*/ 500743 h 2748038"/>
                                                                                                                                                                              <a:gd name="connsiteX33" fmla="*/ 2539999 w 2941561"/>
                                                                                                                                                                              <a:gd name="connsiteY33" fmla="*/ 108857 h 2748038"/>
                                                                                                                                                                              <a:gd name="connsiteX34" fmla="*/ 2090057 w 2941561"/>
                                                                                                                                                                              <a:gd name="connsiteY34" fmla="*/ 7257 h 2748038"/>
                                                                                                                                                                              <a:gd name="connsiteX35" fmla="*/ 1669142 w 2941561"/>
                                                                                                                                                                              <a:gd name="connsiteY35" fmla="*/ 65314 h 2748038"/>
                                                                                                                                                                              <a:gd name="connsiteX36" fmla="*/ 1219199 w 2941561"/>
                                                                                                                                                                              <a:gd name="connsiteY36" fmla="*/ 210457 h 2748038"/>
                                                                                                                                                                              <a:gd name="connsiteX37" fmla="*/ 754742 w 2941561"/>
                                                                                                                                                                              <a:gd name="connsiteY37" fmla="*/ 94343 h 2748038"/>
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<a:path w="2941561" h="2748038">
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<a:pt x="754742" y="94343"/>
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650723" y="111276"/>
                                                                                                                                                                                  <a:pt x="636209" y="239486"/>
                                                                                                                                                                                  <a:pt x="595085" y="312057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553961" y="384628"/>
                                                                                                                                                                                  <a:pt x="541866" y="474133"/>
                                                                                                                                                                                  <a:pt x="507999" y="529771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474132" y="585409"/>
                                                                                                                                                                                  <a:pt x="442685" y="621696"/>
                                                                                                                                                                                  <a:pt x="391885" y="645886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341085" y="670076"/>
                                                                                                                                                                                  <a:pt x="253999" y="660400"/>
                                                                                                                                                                                  <a:pt x="203199" y="674914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52399" y="689428"/>
                                                                                                                                                                                  <a:pt x="118532" y="694266"/>
                                                                                                                                                                                  <a:pt x="87085" y="732971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55638" y="771676"/>
                                                                                                                                                                                  <a:pt x="26609" y="846667"/>
                                                                                                                                                                                  <a:pt x="14514" y="9071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419" y="967619"/>
                                                                                                                                                                                  <a:pt x="0" y="1037772"/>
                                                                                                                                                                                  <a:pt x="14514" y="1095829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9028" y="1153886"/>
                                                                                                                                                                                  <a:pt x="65313" y="1226458"/>
                                                                                                                                                                                  <a:pt x="101599" y="1255486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37885" y="1284514"/>
                                                                                                                                                                                  <a:pt x="188685" y="1255486"/>
                                                                                                                                                                                  <a:pt x="232228" y="1270000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75771" y="1284514"/>
                                                                                                                                                                                  <a:pt x="319314" y="1308704"/>
                                                                                                                                                                                  <a:pt x="362857" y="1342571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406400" y="1376438"/>
                                                                                                                                                                                  <a:pt x="462038" y="1427238"/>
                                                                                                                                                                                  <a:pt x="493485" y="1473200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524932" y="1519162"/>
                                                                                                                                                                                  <a:pt x="541866" y="1569962"/>
                                                                                                                                                                                  <a:pt x="551542" y="16183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561218" y="1666724"/>
                                                                                                                                                                                  <a:pt x="544285" y="1710267"/>
                                                                                                                                                                                  <a:pt x="551542" y="1763486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558799" y="1816705"/>
                                                                                                                                                                                  <a:pt x="566056" y="1894114"/>
                                                                                                                                                                                  <a:pt x="595085" y="1937657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624114" y="1981200"/>
                                                                                                                                                                                  <a:pt x="689428" y="1988457"/>
                                                                                                                                                                                  <a:pt x="725714" y="20247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762000" y="2061029"/>
                                                                                                                                                                                  <a:pt x="781352" y="2116667"/>
                                                                                                                                                                                  <a:pt x="812799" y="2155371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844246" y="2194075"/>
                                                                                                                                                                                  <a:pt x="880532" y="2213428"/>
                                                                                                                                                                                  <a:pt x="914399" y="2256971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948266" y="2300514"/>
                                                                                                                                                                                  <a:pt x="989389" y="2360991"/>
                                                                                                                                                                                  <a:pt x="1015999" y="2416629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042609" y="2472267"/>
                                                                                                                                                                                  <a:pt x="1054704" y="2549676"/>
                                                                                                                                                                                  <a:pt x="1074057" y="2590800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093409" y="2631924"/>
                                                                                                                                                                                  <a:pt x="1090990" y="2639181"/>
                                                                                                                                                                                  <a:pt x="1132114" y="2663371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173238" y="2687561"/>
                                                                                                                                                                                  <a:pt x="1269999" y="2723848"/>
                                                                                                                                                                                  <a:pt x="1320799" y="27359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371599" y="2748038"/>
                                                                                                                                                                                  <a:pt x="1390952" y="2738362"/>
                                                                                                                                                                                  <a:pt x="1436914" y="27359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482876" y="2733524"/>
                                                                                                                                                                                  <a:pt x="1545771" y="2728686"/>
                                                                                                                                                                                  <a:pt x="1596571" y="2721429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647371" y="2714172"/>
                                                                                                                                                                                  <a:pt x="1693333" y="2699657"/>
                                                                                                                                                                                  <a:pt x="1741714" y="2692400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790095" y="2685143"/>
                                                                                                                                                                                  <a:pt x="1845733" y="2697238"/>
                                                                                                                                                                                  <a:pt x="1886857" y="2677886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927981" y="2658534"/>
                                                                                                                                                                                  <a:pt x="1930400" y="2617410"/>
                                                                                                                                                                                  <a:pt x="1988457" y="2576286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046514" y="2535162"/>
                                                                                                                                                                                  <a:pt x="2140856" y="2452914"/>
                                                                                                                                                                                  <a:pt x="2235199" y="24311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329542" y="2409372"/>
                                                                                                                                                                                  <a:pt x="2479523" y="2525486"/>
                                                                                                                                                                                  <a:pt x="2554514" y="2445657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629504" y="2365828"/>
                                                                                                                                                                                  <a:pt x="2663371" y="2109409"/>
                                                                                                                                                                                  <a:pt x="2685142" y="1952171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706913" y="1794933"/>
                                                                                                                                                                                  <a:pt x="2646437" y="1644953"/>
                                                                                                                                                                                  <a:pt x="2685142" y="1502229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723847" y="1359505"/>
                                                                                                                                                                                  <a:pt x="2893181" y="1262743"/>
                                                                                                                                                                                  <a:pt x="2917371" y="1095829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941561" y="928915"/>
                                                                                                                                                                                  <a:pt x="2893180" y="665238"/>
                                                                                                                                                                                  <a:pt x="2830285" y="5007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767390" y="336248"/>
                                                                                                                                                                                  <a:pt x="2663370" y="191105"/>
                                                                                                                                                                                  <a:pt x="2539999" y="108857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2416628" y="26609"/>
                                                                                                                                                                                  <a:pt x="2235200" y="14514"/>
                                                                                                                                                                                  <a:pt x="2090057" y="7257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944914" y="0"/>
                                                                                                                                                                                  <a:pt x="1814285" y="31447"/>
                                                                                                                                                                                  <a:pt x="1669142" y="65314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523999" y="99181"/>
                                                                                                                                                                                  <a:pt x="1376437" y="208038"/>
                                                                                                                                                                                  <a:pt x="1219199" y="210457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<a:pt x="1061961" y="212876"/>
                                                                                                                                                                                  <a:pt x="858761" y="77410"/>
                                                                                                                                                                                  <a:pt x="754742" y="94343"/>
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<p:cNvPr id="547" name="Группа 176"/>
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<p:cNvPr id="548" name="Полилиния 547"/>
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<a:off x="-11134876" y="-5513010"/>
                                                                                                                                                                              <a:ext cx="1207105" cy="1260324"/>
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<a:gd name="connsiteX0" fmla="*/ 902305 w 1207105"/>
                                                                                                                                                                                <a:gd name="connsiteY0" fmla="*/ 84667 h 1260324"/>
                                                                                                                                                                                <a:gd name="connsiteX1" fmla="*/ 728133 w 1207105"/>
                                                                                                                                                                                <a:gd name="connsiteY1" fmla="*/ 157239 h 1260324"/>
                                                                                                                                                                                <a:gd name="connsiteX2" fmla="*/ 684590 w 1207105"/>
                                                                                                                                                                                <a:gd name="connsiteY2" fmla="*/ 287867 h 1260324"/>
                                                                                                                                                                                <a:gd name="connsiteX3" fmla="*/ 597505 w 1207105"/>
                                                                                                                                                                                <a:gd name="connsiteY3" fmla="*/ 360439 h 1260324"/>
                                                                                                                                                                                <a:gd name="connsiteX4" fmla="*/ 495905 w 1207105"/>
                                                                                                                                                                                <a:gd name="connsiteY4" fmla="*/ 389467 h 1260324"/>
                                                                                                                                                                                <a:gd name="connsiteX5" fmla="*/ 394305 w 1207105"/>
                                                                                                                                                                                <a:gd name="connsiteY5" fmla="*/ 331410 h 1260324"/>
                                                                                                                                                                                <a:gd name="connsiteX6" fmla="*/ 278190 w 1207105"/>
                                                                                                                                                                                <a:gd name="connsiteY6" fmla="*/ 229810 h 1260324"/>
                                                                                                                                                                                <a:gd name="connsiteX7" fmla="*/ 147562 w 1207105"/>
                                                                                                                                                                                <a:gd name="connsiteY7" fmla="*/ 157239 h 1260324"/>
                                                                                                                                                                                <a:gd name="connsiteX8" fmla="*/ 2419 w 1207105"/>
                                                                                                                                                                                <a:gd name="connsiteY8" fmla="*/ 128210 h 1260324"/>
                                                                                                                                                                                <a:gd name="connsiteX9" fmla="*/ 133047 w 1207105"/>
                                                                                                                                                                                <a:gd name="connsiteY9" fmla="*/ 389467 h 1260324"/>
                                                                                                                                                                                <a:gd name="connsiteX10" fmla="*/ 263676 w 1207105"/>
                                                                                                                                                                                <a:gd name="connsiteY10" fmla="*/ 607181 h 1260324"/>
                                                                                                                                                                                <a:gd name="connsiteX11" fmla="*/ 423333 w 1207105"/>
                                                                                                                                                                                <a:gd name="connsiteY11" fmla="*/ 810381 h 1260324"/>
                                                                                                                                                                                <a:gd name="connsiteX12" fmla="*/ 495905 w 1207105"/>
                                                                                                                                                                                <a:gd name="connsiteY12" fmla="*/ 1042610 h 1260324"/>
                                                                                                                                                                                <a:gd name="connsiteX13" fmla="*/ 582990 w 1207105"/>
                                                                                                                                                                                <a:gd name="connsiteY13" fmla="*/ 1231296 h 1260324"/>
                                                                                                                                                                                <a:gd name="connsiteX14" fmla="*/ 786190 w 1207105"/>
                                                                                                                                                                                <a:gd name="connsiteY14" fmla="*/ 1216781 h 1260324"/>
                                                                                                                                                                                <a:gd name="connsiteX15" fmla="*/ 902305 w 1207105"/>
                                                                                                                                                                                <a:gd name="connsiteY15" fmla="*/ 1028096 h 1260324"/>
                                                                                                                                                                                <a:gd name="connsiteX16" fmla="*/ 1207105 w 1207105"/>
                                                                                                                                                                                <a:gd name="connsiteY16" fmla="*/ 665239 h 1260324"/>
                                                                                                                                                                                <a:gd name="connsiteX17" fmla="*/ 902305 w 1207105"/>
                                                                                                                                                                                <a:gd name="connsiteY17" fmla="*/ 84667 h 1260324"/>
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<a:path w="1207105" h="1260324">
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<a:pt x="902305" y="84667"/>
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822476" y="0"/>
                                                                                                                                                                                    <a:pt x="764419" y="123372"/>
                                                                                                                                                                                    <a:pt x="728133" y="157239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691847" y="191106"/>
                                                                                                                                                                                    <a:pt x="706361" y="254000"/>
                                                                                                                                                                                    <a:pt x="684590" y="287867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662819" y="321734"/>
                                                                                                                                                                                    <a:pt x="628952" y="343506"/>
                                                                                                                                                                                    <a:pt x="597505" y="360439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566058" y="377372"/>
                                                                                                                                                                                    <a:pt x="529772" y="394305"/>
                                                                                                                                                                                    <a:pt x="495905" y="389467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462038" y="384629"/>
                                                                                                                                                                                    <a:pt x="430591" y="358019"/>
                                                                                                                                                                                    <a:pt x="394305" y="331410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358019" y="304801"/>
                                                                                                                                                                                    <a:pt x="319314" y="258839"/>
                                                                                                                                                                                    <a:pt x="278190" y="229810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237066" y="200781"/>
                                                                                                                                                                                    <a:pt x="193524" y="174172"/>
                                                                                                                                                                                    <a:pt x="147562" y="157239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101600" y="140306"/>
                                                                                                                                                                                    <a:pt x="4838" y="89505"/>
                                                                                                                                                                                    <a:pt x="2419" y="128210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0" y="166915"/>
                                                                                                                                                                                    <a:pt x="89504" y="309639"/>
                                                                                                                                                                                    <a:pt x="133047" y="389467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176590" y="469295"/>
                                                                                                                                                                                    <a:pt x="215295" y="537029"/>
                                                                                                                                                                                    <a:pt x="263676" y="607181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312057" y="677333"/>
                                                                                                                                                                                    <a:pt x="384628" y="737809"/>
                                                                                                                                                                                    <a:pt x="423333" y="810381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462038" y="882952"/>
                                                                                                                                                                                    <a:pt x="469296" y="972458"/>
                                                                                                                                                                                    <a:pt x="495905" y="1042610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522514" y="1112762"/>
                                                                                                                                                                                    <a:pt x="534609" y="1202268"/>
                                                                                                                                                                                    <a:pt x="582990" y="1231296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631371" y="1260324"/>
                                                                                                                                                                                    <a:pt x="732971" y="1250648"/>
                                                                                                                                                                                    <a:pt x="786190" y="1216781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839409" y="1182914"/>
                                                                                                                                                                                    <a:pt x="832153" y="1120020"/>
                                                                                                                                                                                    <a:pt x="902305" y="1028096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972457" y="936172"/>
                                                                                                                                                                                    <a:pt x="1207105" y="820058"/>
                                                                                                                                                                                    <a:pt x="1207105" y="665239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<a:pt x="1207105" y="510420"/>
                                                                                                                                                                                    <a:pt x="982134" y="169334"/>
                                                                                                                                                                                    <a:pt x="902305" y="84667"/>
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<p:cNvPr id="549" name="Группа 174"/>
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<p:cNvPr id="550" name="Полилиния 187"/>
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<a:off x="-10682514" y="-5820228"/>
                                                                                                                                                                                <a:ext cx="1615923" cy="2015066"/>
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<a:gd name="connsiteX0" fmla="*/ 512839 w 1374019"/>
                                                                                                                                                                                  <a:gd name="connsiteY0" fmla="*/ 14514 h 2015066"/>
                                                                                                                                                                                  <a:gd name="connsiteX1" fmla="*/ 338667 w 1374019"/>
                                                                                                                                                                                  <a:gd name="connsiteY1" fmla="*/ 145142 h 2015066"/>
                                                                                                                                                                                  <a:gd name="connsiteX2" fmla="*/ 222553 w 1374019"/>
                                                                                                                                                                                  <a:gd name="connsiteY2" fmla="*/ 217714 h 2015066"/>
                                                                                                                                                                                  <a:gd name="connsiteX3" fmla="*/ 149981 w 1374019"/>
                                                                                                                                                                                  <a:gd name="connsiteY3" fmla="*/ 435428 h 2015066"/>
                                                                                                                                                                                  <a:gd name="connsiteX4" fmla="*/ 208039 w 1374019"/>
                                                                                                                                                                                  <a:gd name="connsiteY4" fmla="*/ 638628 h 2015066"/>
                                                                                                                                                                                  <a:gd name="connsiteX5" fmla="*/ 324153 w 1374019"/>
                                                                                                                                                                                  <a:gd name="connsiteY5" fmla="*/ 870857 h 2015066"/>
                                                                                                                                                                                  <a:gd name="connsiteX6" fmla="*/ 382210 w 1374019"/>
                                                                                                                                                                                  <a:gd name="connsiteY6" fmla="*/ 1015999 h 2015066"/>
                                                                                                                                                                                  <a:gd name="connsiteX7" fmla="*/ 222553 w 1374019"/>
                                                                                                                                                                                  <a:gd name="connsiteY7" fmla="*/ 1146628 h 2015066"/>
                                                                                                                                                                                  <a:gd name="connsiteX8" fmla="*/ 33867 w 1374019"/>
                                                                                                                                                                                  <a:gd name="connsiteY8" fmla="*/ 1335314 h 2015066"/>
                                                                                                                                                                                  <a:gd name="connsiteX9" fmla="*/ 19353 w 1374019"/>
                                                                                                                                                                                  <a:gd name="connsiteY9" fmla="*/ 1611085 h 2015066"/>
                                                                                                                                                                                  <a:gd name="connsiteX10" fmla="*/ 48381 w 1374019"/>
                                                                                                                                                                                  <a:gd name="connsiteY10" fmla="*/ 1785257 h 2015066"/>
                                                                                                                                                                                  <a:gd name="connsiteX11" fmla="*/ 193524 w 1374019"/>
                                                                                                                                                                                  <a:gd name="connsiteY11" fmla="*/ 1901371 h 2015066"/>
                                                                                                                                                                                  <a:gd name="connsiteX12" fmla="*/ 396724 w 1374019"/>
                                                                                                                                                                                  <a:gd name="connsiteY12" fmla="*/ 2002971 h 2015066"/>
                                                                                                                                                                                  <a:gd name="connsiteX13" fmla="*/ 512839 w 1374019"/>
                                                                                                                                                                                  <a:gd name="connsiteY13" fmla="*/ 1973942 h 2015066"/>
                                                                                                                                                                                  <a:gd name="connsiteX14" fmla="*/ 628953 w 1374019"/>
                                                                                                                                                                                  <a:gd name="connsiteY14" fmla="*/ 1785257 h 2015066"/>
                                                                                                                                                                                  <a:gd name="connsiteX15" fmla="*/ 803124 w 1374019"/>
                                                                                                                                                                                  <a:gd name="connsiteY15" fmla="*/ 1698171 h 2015066"/>
                                                                                                                                                                                  <a:gd name="connsiteX16" fmla="*/ 933753 w 1374019"/>
                                                                                                                                                                                  <a:gd name="connsiteY16" fmla="*/ 1698171 h 2015066"/>
                                                                                                                                                                                  <a:gd name="connsiteX17" fmla="*/ 1122439 w 1374019"/>
                                                                                                                                                                                  <a:gd name="connsiteY17" fmla="*/ 1669142 h 2015066"/>
                                                                                                                                                                                  <a:gd name="connsiteX18" fmla="*/ 1238553 w 1374019"/>
                                                                                                                                                                                  <a:gd name="connsiteY18" fmla="*/ 1669142 h 2015066"/>
                                                                                                                                                                                  <a:gd name="connsiteX19" fmla="*/ 1282096 w 1374019"/>
                                                                                                                                                                                  <a:gd name="connsiteY19" fmla="*/ 1582057 h 2015066"/>
                                                                                                                                                                                  <a:gd name="connsiteX20" fmla="*/ 1369181 w 1374019"/>
                                                                                                                                                                                  <a:gd name="connsiteY20" fmla="*/ 1349828 h 2015066"/>
                                                                                                                                                                                  <a:gd name="connsiteX21" fmla="*/ 1311124 w 1374019"/>
                                                                                                                                                                                  <a:gd name="connsiteY21" fmla="*/ 1088571 h 2015066"/>
                                                                                                                                                                                  <a:gd name="connsiteX22" fmla="*/ 1165981 w 1374019"/>
                                                                                                                                                                                  <a:gd name="connsiteY22" fmla="*/ 754742 h 2015066"/>
                                                                                                                                                                                  <a:gd name="connsiteX23" fmla="*/ 977296 w 1374019"/>
                                                                                                                                                                                  <a:gd name="connsiteY23" fmla="*/ 464457 h 2015066"/>
                                                                                                                                                                                  <a:gd name="connsiteX24" fmla="*/ 745067 w 1374019"/>
                                                                                                                                                                                  <a:gd name="connsiteY24" fmla="*/ 232228 h 2015066"/>
                                                                                                                                                                                  <a:gd name="connsiteX25" fmla="*/ 512839 w 1374019"/>
                                                                                                                                                                                  <a:gd name="connsiteY25" fmla="*/ 14514 h 2015066"/>
                                                                                                                                                                                  <a:gd name="connsiteX0" fmla="*/ 730553 w 1591733"/>
                                                                                                                                                                                  <a:gd name="connsiteY0" fmla="*/ 14514 h 2015066"/>
                                                                                                                                                                                  <a:gd name="connsiteX1" fmla="*/ 556381 w 1591733"/>
                                                                                                                                                                                  <a:gd name="connsiteY1" fmla="*/ 145142 h 2015066"/>
                                                                                                                                                                                  <a:gd name="connsiteX2" fmla="*/ 440267 w 1591733"/>
                                                                                                                                                                                  <a:gd name="connsiteY2" fmla="*/ 217714 h 2015066"/>
                                                                                                                                                                                  <a:gd name="connsiteX3" fmla="*/ 367695 w 1591733"/>
                                                                                                                                                                                  <a:gd name="connsiteY3" fmla="*/ 435428 h 2015066"/>
                                                                                                                                                                                  <a:gd name="connsiteX4" fmla="*/ 425753 w 1591733"/>
                                                                                                                                                                                  <a:gd name="connsiteY4" fmla="*/ 638628 h 2015066"/>
                                                                                                                                                                                  <a:gd name="connsiteX5" fmla="*/ 541867 w 1591733"/>
                                                                                                                                                                                  <a:gd name="connsiteY5" fmla="*/ 870857 h 2015066"/>
                                                                                                                                                                                  <a:gd name="connsiteX6" fmla="*/ 599924 w 1591733"/>
                                                                                                                                                                                  <a:gd name="connsiteY6" fmla="*/ 1015999 h 2015066"/>
                                                                                                                                                                                  <a:gd name="connsiteX7" fmla="*/ 440267 w 1591733"/>
                                                                                                                                                                                  <a:gd name="connsiteY7" fmla="*/ 1146628 h 2015066"/>
                                                                                                                                                                                  <a:gd name="connsiteX8" fmla="*/ 33867 w 1591733"/>
                                                                                                                                                                                  <a:gd name="connsiteY8" fmla="*/ 1291771 h 2015066"/>
                                                                                                                                                                                  <a:gd name="connsiteX9" fmla="*/ 237067 w 1591733"/>
                                                                                                                                                                                  <a:gd name="connsiteY9" fmla="*/ 1611085 h 2015066"/>
                                                                                                                                                                                  <a:gd name="connsiteX10" fmla="*/ 266095 w 1591733"/>
                                                                                                                                                                                  <a:gd name="connsiteY10" fmla="*/ 1785257 h 2015066"/>
                                                                                                                                                                                  <a:gd name="connsiteX11" fmla="*/ 411238 w 1591733"/>
                                                                                                                                                                                  <a:gd name="connsiteY11" fmla="*/ 1901371 h 2015066"/>
                                                                                                                                                                                  <a:gd name="connsiteX12" fmla="*/ 614438 w 1591733"/>
                                                                                                                                                                                  <a:gd name="connsiteY12" fmla="*/ 2002971 h 2015066"/>
                                                                                                                                                                                  <a:gd name="connsiteX13" fmla="*/ 730553 w 1591733"/>
                                                                                                                                                                                  <a:gd name="connsiteY13" fmla="*/ 1973942 h 2015066"/>
                                                                                                                                                                                  <a:gd name="connsiteX14" fmla="*/ 846667 w 1591733"/>
                                                                                                                                                                                  <a:gd name="connsiteY14" fmla="*/ 1785257 h 2015066"/>
                                                                                                                                                                                  <a:gd name="connsiteX15" fmla="*/ 1020838 w 1591733"/>
                                                                                                                                                                                  <a:gd name="connsiteY15" fmla="*/ 1698171 h 2015066"/>
                                                                                                                                                                                  <a:gd name="connsiteX16" fmla="*/ 1151467 w 1591733"/>
                                                                                                                                                                                  <a:gd name="connsiteY16" fmla="*/ 1698171 h 2015066"/>
                                                                                                                                                                                  <a:gd name="connsiteX17" fmla="*/ 1340153 w 1591733"/>
                                                                                                                                                                                  <a:gd name="connsiteY17" fmla="*/ 1669142 h 2015066"/>
                                                                                                                                                                                  <a:gd name="connsiteX18" fmla="*/ 1456267 w 1591733"/>
                                                                                                                                                                                  <a:gd name="connsiteY18" fmla="*/ 1669142 h 2015066"/>
                                                                                                                                                                                  <a:gd name="connsiteX19" fmla="*/ 1499810 w 1591733"/>
                                                                                                                                                                                  <a:gd name="connsiteY19" fmla="*/ 1582057 h 2015066"/>
                                                                                                                                                                                  <a:gd name="connsiteX20" fmla="*/ 1586895 w 1591733"/>
                                                                                                                                                                                  <a:gd name="connsiteY20" fmla="*/ 1349828 h 2015066"/>
                                                                                                                                                                                  <a:gd name="connsiteX21" fmla="*/ 1528838 w 1591733"/>
                                                                                                                                                                                  <a:gd name="connsiteY21" fmla="*/ 1088571 h 2015066"/>
                                                                                                                                                                                  <a:gd name="connsiteX22" fmla="*/ 1383695 w 1591733"/>
                                                                                                                                                                                  <a:gd name="connsiteY22" fmla="*/ 754742 h 2015066"/>
                                                                                                                                                                                  <a:gd name="connsiteX23" fmla="*/ 1195010 w 1591733"/>
                                                                                                                                                                                  <a:gd name="connsiteY23" fmla="*/ 464457 h 2015066"/>
                                                                                                                                                                                  <a:gd name="connsiteX24" fmla="*/ 962781 w 1591733"/>
                                                                                                                                                                                  <a:gd name="connsiteY24" fmla="*/ 232228 h 2015066"/>
                                                                                                                                                                                  <a:gd name="connsiteX25" fmla="*/ 730553 w 1591733"/>
                                                                                                                                                                                  <a:gd name="connsiteY25" fmla="*/ 14514 h 2015066"/>
                                                                                                                                                                                  <a:gd name="connsiteX0" fmla="*/ 754743 w 1615923"/>
                                                                                                                                                                                  <a:gd name="connsiteY0" fmla="*/ 14514 h 2015066"/>
                                                                                                                                                                                  <a:gd name="connsiteX1" fmla="*/ 580571 w 1615923"/>
                                                                                                                                                                                  <a:gd name="connsiteY1" fmla="*/ 145142 h 2015066"/>
                                                                                                                                                                                  <a:gd name="connsiteX2" fmla="*/ 464457 w 1615923"/>
                                                                                                                                                                                  <a:gd name="connsiteY2" fmla="*/ 217714 h 2015066"/>
                                                                                                                                                                                  <a:gd name="connsiteX3" fmla="*/ 391885 w 1615923"/>
                                                                                                                                                                                  <a:gd name="connsiteY3" fmla="*/ 435428 h 2015066"/>
                                                                                                                                                                                  <a:gd name="connsiteX4" fmla="*/ 449943 w 1615923"/>
                                                                                                                                                                                  <a:gd name="connsiteY4" fmla="*/ 638628 h 2015066"/>
                                                                                                                                                                                  <a:gd name="connsiteX5" fmla="*/ 566057 w 1615923"/>
                                                                                                                                                                                  <a:gd name="connsiteY5" fmla="*/ 870857 h 2015066"/>
                                                                                                                                                                                  <a:gd name="connsiteX6" fmla="*/ 624114 w 1615923"/>
                                                                                                                                                                                  <a:gd name="connsiteY6" fmla="*/ 1015999 h 2015066"/>
                                                                                                                                                                                  <a:gd name="connsiteX7" fmla="*/ 464457 w 1615923"/>
                                                                                                                                                                                  <a:gd name="connsiteY7" fmla="*/ 1146628 h 2015066"/>
                                                                                                                                                                                  <a:gd name="connsiteX8" fmla="*/ 58057 w 1615923"/>
                                                                                                                                                                                  <a:gd name="connsiteY8" fmla="*/ 1291771 h 2015066"/>
                                                                                                                                                                                  <a:gd name="connsiteX9" fmla="*/ 116114 w 1615923"/>
                                                                                                                                                                                  <a:gd name="connsiteY9" fmla="*/ 1640113 h 2015066"/>
                                                                                                                                                                                  <a:gd name="connsiteX10" fmla="*/ 290285 w 1615923"/>
                                                                                                                                                                                  <a:gd name="connsiteY10" fmla="*/ 1785257 h 2015066"/>
                                                                                                                                                                                  <a:gd name="connsiteX11" fmla="*/ 435428 w 1615923"/>
                                                                                                                                                                                  <a:gd name="connsiteY11" fmla="*/ 1901371 h 2015066"/>
                                                                                                                                                                                  <a:gd name="connsiteX12" fmla="*/ 638628 w 1615923"/>
                                                                                                                                                                                  <a:gd name="connsiteY12" fmla="*/ 2002971 h 2015066"/>
                                                                                                                                                                                  <a:gd name="connsiteX13" fmla="*/ 754743 w 1615923"/>
                                                                                                                                                                                  <a:gd name="connsiteY13" fmla="*/ 1973942 h 2015066"/>
                                                                                                                                                                                  <a:gd name="connsiteX14" fmla="*/ 870857 w 1615923"/>
                                                                                                                                                                                  <a:gd name="connsiteY14" fmla="*/ 1785257 h 2015066"/>
                                                                                                                                                                                  <a:gd name="connsiteX15" fmla="*/ 1045028 w 1615923"/>
                                                                                                                                                                                  <a:gd name="connsiteY15" fmla="*/ 1698171 h 2015066"/>
                                                                                                                                                                                  <a:gd name="connsiteX16" fmla="*/ 1175657 w 1615923"/>
                                                                                                                                                                                  <a:gd name="connsiteY16" fmla="*/ 1698171 h 2015066"/>
                                                                                                                                                                                  <a:gd name="connsiteX17" fmla="*/ 1364343 w 1615923"/>
                                                                                                                                                                                  <a:gd name="connsiteY17" fmla="*/ 1669142 h 2015066"/>
                                                                                                                                                                                  <a:gd name="connsiteX18" fmla="*/ 1480457 w 1615923"/>
                                                                                                                                                                                  <a:gd name="connsiteY18" fmla="*/ 1669142 h 2015066"/>
                                                                                                                                                                                  <a:gd name="connsiteX19" fmla="*/ 1524000 w 1615923"/>
                                                                                                                                                                                  <a:gd name="connsiteY19" fmla="*/ 1582057 h 2015066"/>
                                                                                                                                                                                  <a:gd name="connsiteX20" fmla="*/ 1611085 w 1615923"/>
                                                                                                                                                                                  <a:gd name="connsiteY20" fmla="*/ 1349828 h 2015066"/>
                                                                                                                                                                                  <a:gd name="connsiteX21" fmla="*/ 1553028 w 1615923"/>
                                                                                                                                                                                  <a:gd name="connsiteY21" fmla="*/ 1088571 h 2015066"/>
                                                                                                                                                                                  <a:gd name="connsiteX22" fmla="*/ 1407885 w 1615923"/>
                                                                                                                                                                                  <a:gd name="connsiteY22" fmla="*/ 754742 h 2015066"/>
                                                                                                                                                                                  <a:gd name="connsiteX23" fmla="*/ 1219200 w 1615923"/>
                                                                                                                                                                                  <a:gd name="connsiteY23" fmla="*/ 464457 h 2015066"/>
                                                                                                                                                                                  <a:gd name="connsiteX24" fmla="*/ 986971 w 1615923"/>
                                                                                                                                                                                  <a:gd name="connsiteY24" fmla="*/ 232228 h 2015066"/>
                                                                                                                                                                                  <a:gd name="connsiteX25" fmla="*/ 754743 w 1615923"/>
                                                                                                                                                                                  <a:gd name="connsiteY25" fmla="*/ 14514 h 2015066"/>
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<a:path w="1615923" h="2015066">
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<a:pt x="754743" y="14514"/>
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687010" y="0"/>
                                                                                                                                                                                      <a:pt x="628952" y="111275"/>
                                                                                                                                                                                      <a:pt x="580571" y="145142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532190" y="179009"/>
                                                                                                                                                                                      <a:pt x="495905" y="169333"/>
                                                                                                                                                                                      <a:pt x="464457" y="217714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433009" y="266095"/>
                                                                                                                                                                                      <a:pt x="394304" y="365276"/>
                                                                                                                                                                                      <a:pt x="391885" y="435428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389466" y="505580"/>
                                                                                                                                                                                      <a:pt x="420914" y="566056"/>
                                                                                                                                                                                      <a:pt x="449943" y="638628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478972" y="711199"/>
                                                                                                                                                                                      <a:pt x="537029" y="807962"/>
                                                                                                                                                                                      <a:pt x="566057" y="870857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595085" y="933752"/>
                                                                                                                                                                                      <a:pt x="641047" y="970037"/>
                                                                                                                                                                                      <a:pt x="624114" y="1015999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607181" y="1061961"/>
                                                                                                                                                                                      <a:pt x="558800" y="1100666"/>
                                                                                                                                                                                      <a:pt x="464457" y="1146628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370114" y="1192590"/>
                                                                                                                                                                                      <a:pt x="116114" y="1209524"/>
                                                                                                                                                                                      <a:pt x="58057" y="1291771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0" y="1374019"/>
                                                                                                                                                                                      <a:pt x="77409" y="1557865"/>
                                                                                                                                                                                      <a:pt x="116114" y="1640113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54819" y="1722361"/>
                                                                                                                                                                                      <a:pt x="237066" y="1741714"/>
                                                                                                                                                                                      <a:pt x="290285" y="1785257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343504" y="1828800"/>
                                                                                                                                                                                      <a:pt x="377371" y="1865085"/>
                                                                                                                                                                                      <a:pt x="435428" y="1901371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493485" y="1937657"/>
                                                                                                                                                                                      <a:pt x="585409" y="1990876"/>
                                                                                                                                                                                      <a:pt x="638628" y="2002971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691847" y="2015066"/>
                                                                                                                                                                                      <a:pt x="716038" y="2010228"/>
                                                                                                                                                                                      <a:pt x="754743" y="1973942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793448" y="1937656"/>
                                                                                                                                                                                      <a:pt x="822476" y="1831219"/>
                                                                                                                                                                                      <a:pt x="870857" y="1785257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919238" y="1739295"/>
                                                                                                                                                                                      <a:pt x="994228" y="1712685"/>
                                                                                                                                                                                      <a:pt x="1045028" y="1698171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095828" y="1683657"/>
                                                                                                                                                                                      <a:pt x="1122438" y="1703009"/>
                                                                                                                                                                                      <a:pt x="1175657" y="1698171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228876" y="1693333"/>
                                                                                                                                                                                      <a:pt x="1313543" y="1673980"/>
                                                                                                                                                                                      <a:pt x="1364343" y="1669142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415143" y="1664304"/>
                                                                                                                                                                                      <a:pt x="1453847" y="1683656"/>
                                                                                                                                                                                      <a:pt x="1480457" y="1669142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507066" y="1654628"/>
                                                                                                                                                                                      <a:pt x="1502229" y="1635276"/>
                                                                                                                                                                                      <a:pt x="1524000" y="1582057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545771" y="1528838"/>
                                                                                                                                                                                      <a:pt x="1606247" y="1432076"/>
                                                                                                                                                                                      <a:pt x="1611085" y="1349828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615923" y="1267580"/>
                                                                                                                                                                                      <a:pt x="1586895" y="1187752"/>
                                                                                                                                                                                      <a:pt x="1553028" y="1088571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519161" y="989390"/>
                                                                                                                                                                                      <a:pt x="1463523" y="858761"/>
                                                                                                                                                                                      <a:pt x="1407885" y="754742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352247" y="650723"/>
                                                                                                                                                                                      <a:pt x="1289352" y="551543"/>
                                                                                                                                                                                      <a:pt x="1219200" y="464457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1149048" y="377371"/>
                                                                                                                                                                                      <a:pt x="1064380" y="302380"/>
                                                                                                                                                                                      <a:pt x="986971" y="232228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<a:pt x="909561" y="162075"/>
                                                                                                                                                                                      <a:pt x="822476" y="29028"/>
                                                                                                                                                                                      <a:pt x="754743" y="14514"/>
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<p:cNvPr id="551" name="Группа 172"/>
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<p:cNvPr id="552" name="Полилиния 189"/>
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<a:off x="-9978571" y="-5987143"/>
                                                                                                                                                                                  <a:ext cx="1826380" cy="1877182"/>
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<a:gd name="connsiteX0" fmla="*/ 1299028 w 1826380"/>
                                                                                                                                                                                    <a:gd name="connsiteY0" fmla="*/ 268514 h 1877182"/>
                                                                                                                                                                                    <a:gd name="connsiteX1" fmla="*/ 1139371 w 1826380"/>
                                                                                                                                                                                    <a:gd name="connsiteY1" fmla="*/ 486229 h 1877182"/>
                                                                                                                                                                                    <a:gd name="connsiteX2" fmla="*/ 979714 w 1826380"/>
                                                                                                                                                                                    <a:gd name="connsiteY2" fmla="*/ 631372 h 1877182"/>
                                                                                                                                                                                    <a:gd name="connsiteX3" fmla="*/ 776514 w 1826380"/>
                                                                                                                                                                                    <a:gd name="connsiteY3" fmla="*/ 500743 h 1877182"/>
                                                                                                                                                                                    <a:gd name="connsiteX4" fmla="*/ 820057 w 1826380"/>
                                                                                                                                                                                    <a:gd name="connsiteY4" fmla="*/ 224972 h 1877182"/>
                                                                                                                                                                                    <a:gd name="connsiteX5" fmla="*/ 791028 w 1826380"/>
                                                                                                                                                                                    <a:gd name="connsiteY5" fmla="*/ 36286 h 1877182"/>
                                                                                                                                                                                    <a:gd name="connsiteX6" fmla="*/ 587828 w 1826380"/>
                                                                                                                                                                                    <a:gd name="connsiteY6" fmla="*/ 7257 h 1877182"/>
                                                                                                                                                                                    <a:gd name="connsiteX7" fmla="*/ 268514 w 1826380"/>
                                                                                                                                                                                    <a:gd name="connsiteY7" fmla="*/ 79829 h 1877182"/>
                                                                                                                                                                                    <a:gd name="connsiteX8" fmla="*/ 21771 w 1826380"/>
                                                                                                                                                                                    <a:gd name="connsiteY8" fmla="*/ 152400 h 1877182"/>
                                                                                                                                                                                    <a:gd name="connsiteX9" fmla="*/ 137885 w 1826380"/>
                                                                                                                                                                                    <a:gd name="connsiteY9" fmla="*/ 428172 h 1877182"/>
                                                                                                                                                                                    <a:gd name="connsiteX10" fmla="*/ 341085 w 1826380"/>
                                                                                                                                                                                    <a:gd name="connsiteY10" fmla="*/ 602343 h 1877182"/>
                                                                                                                                                                                    <a:gd name="connsiteX11" fmla="*/ 399142 w 1826380"/>
                                                                                                                                                                                    <a:gd name="connsiteY11" fmla="*/ 776514 h 1877182"/>
                                                                                                                                                                                    <a:gd name="connsiteX12" fmla="*/ 587828 w 1826380"/>
                                                                                                                                                                                    <a:gd name="connsiteY12" fmla="*/ 979714 h 1877182"/>
                                                                                                                                                                                    <a:gd name="connsiteX13" fmla="*/ 645885 w 1826380"/>
                                                                                                                                                                                    <a:gd name="connsiteY13" fmla="*/ 1168400 h 1877182"/>
                                                                                                                                                                                    <a:gd name="connsiteX14" fmla="*/ 718457 w 1826380"/>
                                                                                                                                                                                    <a:gd name="connsiteY14" fmla="*/ 1371600 h 1877182"/>
                                                                                                                                                                                    <a:gd name="connsiteX15" fmla="*/ 703942 w 1826380"/>
                                                                                                                                                                                    <a:gd name="connsiteY15" fmla="*/ 1545772 h 1877182"/>
                                                                                                                                                                                    <a:gd name="connsiteX16" fmla="*/ 732971 w 1826380"/>
                                                                                                                                                                                    <a:gd name="connsiteY16" fmla="*/ 1705429 h 1877182"/>
                                                                                                                                                                                    <a:gd name="connsiteX17" fmla="*/ 863600 w 1826380"/>
                                                                                                                                                                                    <a:gd name="connsiteY17" fmla="*/ 1807029 h 1877182"/>
                                                                                                                                                                                    <a:gd name="connsiteX18" fmla="*/ 1066800 w 1826380"/>
                                                                                                                                                                                    <a:gd name="connsiteY18" fmla="*/ 1850572 h 1877182"/>
                                                                                                                                                                                    <a:gd name="connsiteX19" fmla="*/ 1240971 w 1826380"/>
                                                                                                                                                                                    <a:gd name="connsiteY19" fmla="*/ 1850572 h 1877182"/>
                                                                                                                                                                                    <a:gd name="connsiteX20" fmla="*/ 1444171 w 1826380"/>
                                                                                                                                                                                    <a:gd name="connsiteY20" fmla="*/ 1690914 h 1877182"/>
                                                                                                                                                                                    <a:gd name="connsiteX21" fmla="*/ 1690914 w 1826380"/>
                                                                                                                                                                                    <a:gd name="connsiteY21" fmla="*/ 1328057 h 1877182"/>
                                                                                                                                                                                    <a:gd name="connsiteX22" fmla="*/ 1807028 w 1826380"/>
                                                                                                                                                                                    <a:gd name="connsiteY22" fmla="*/ 1110343 h 1877182"/>
                                                                                                                                                                                    <a:gd name="connsiteX23" fmla="*/ 1574800 w 1826380"/>
                                                                                                                                                                                    <a:gd name="connsiteY23" fmla="*/ 965200 h 1877182"/>
                                                                                                                                                                                    <a:gd name="connsiteX24" fmla="*/ 1545771 w 1826380"/>
                                                                                                                                                                                    <a:gd name="connsiteY24" fmla="*/ 616857 h 1877182"/>
                                                                                                                                                                                    <a:gd name="connsiteX25" fmla="*/ 1299028 w 1826380"/>
                                                                                                                                                                                    <a:gd name="connsiteY25" fmla="*/ 268514 h 1877182"/>
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<a:path w="1826380" h="1877182">
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<a:pt x="1299028" y="268514"/>
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231295" y="246743"/>
                                                                                                                                                                                        <a:pt x="1192590" y="425753"/>
                                                                                                                                                                                        <a:pt x="1139371" y="486229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086152" y="546705"/>
                                                                                                                                                                                        <a:pt x="1040190" y="628953"/>
                                                                                                                                                                                        <a:pt x="979714" y="631372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919238" y="633791"/>
                                                                                                                                                                                        <a:pt x="803123" y="568476"/>
                                                                                                                                                                                        <a:pt x="776514" y="500743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749905" y="433010"/>
                                                                                                                                                                                        <a:pt x="817638" y="302381"/>
                                                                                                                                                                                        <a:pt x="820057" y="224972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822476" y="147563"/>
                                                                                                                                                                                        <a:pt x="829733" y="72572"/>
                                                                                                                                                                                        <a:pt x="791028" y="36286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752323" y="0"/>
                                                                                                                                                                                        <a:pt x="674914" y="0"/>
                                                                                                                                                                                        <a:pt x="587828" y="7257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500742" y="14514"/>
                                                                                                                                                                                        <a:pt x="362857" y="55638"/>
                                                                                                                                                                                        <a:pt x="268514" y="79829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74171" y="104020"/>
                                                                                                                                                                                        <a:pt x="43542" y="94343"/>
                                                                                                                                                                                        <a:pt x="21771" y="152400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0" y="210457"/>
                                                                                                                                                                                        <a:pt x="84666" y="353182"/>
                                                                                                                                                                                        <a:pt x="137885" y="428172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91104" y="503162"/>
                                                                                                                                                                                        <a:pt x="297542" y="544286"/>
                                                                                                                                                                                        <a:pt x="341085" y="602343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384628" y="660400"/>
                                                                                                                                                                                        <a:pt x="358018" y="713619"/>
                                                                                                                                                                                        <a:pt x="399142" y="776514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440266" y="839409"/>
                                                                                                                                                                                        <a:pt x="546704" y="914400"/>
                                                                                                                                                                                        <a:pt x="587828" y="979714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628952" y="1045028"/>
                                                                                                                                                                                        <a:pt x="624114" y="1103086"/>
                                                                                                                                                                                        <a:pt x="645885" y="1168400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667656" y="1233714"/>
                                                                                                                                                                                        <a:pt x="708781" y="1308705"/>
                                                                                                                                                                                        <a:pt x="718457" y="1371600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728133" y="1434495"/>
                                                                                                                                                                                        <a:pt x="701523" y="1490134"/>
                                                                                                                                                                                        <a:pt x="703942" y="1545772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706361" y="1601410"/>
                                                                                                                                                                                        <a:pt x="706361" y="1661886"/>
                                                                                                                                                                                        <a:pt x="732971" y="1705429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759581" y="1748972"/>
                                                                                                                                                                                        <a:pt x="807962" y="1782838"/>
                                                                                                                                                                                        <a:pt x="863600" y="1807029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919238" y="1831219"/>
                                                                                                                                                                                        <a:pt x="1003905" y="1843315"/>
                                                                                                                                                                                        <a:pt x="1066800" y="1850572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129695" y="1857829"/>
                                                                                                                                                                                        <a:pt x="1178076" y="1877182"/>
                                                                                                                                                                                        <a:pt x="1240971" y="1850572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303866" y="1823962"/>
                                                                                                                                                                                        <a:pt x="1369181" y="1778000"/>
                                                                                                                                                                                        <a:pt x="1444171" y="1690914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519161" y="1603828"/>
                                                                                                                                                                                        <a:pt x="1630438" y="1424819"/>
                                                                                                                                                                                        <a:pt x="1690914" y="1328057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751390" y="1231295"/>
                                                                                                                                                                                        <a:pt x="1826380" y="1170819"/>
                                                                                                                                                                                        <a:pt x="1807028" y="1110343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787676" y="1049867"/>
                                                                                                                                                                                        <a:pt x="1618343" y="1047448"/>
                                                                                                                                                                                        <a:pt x="1574800" y="965200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531257" y="882952"/>
                                                                                                                                                                                        <a:pt x="1591733" y="730552"/>
                                                                                                                                                                                        <a:pt x="1545771" y="616857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<a:pt x="1499809" y="503162"/>
                                                                                                                                                                                        <a:pt x="1366761" y="290285"/>
                                                                                                                                                                                        <a:pt x="1299028" y="268514"/>
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<p:cNvPr id="553" name="Группа 170"/>
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<p:cNvPr id="554" name="Полилиния 191"/>
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<a:off x="-8747277" y="-6200019"/>
                                                                                                                                                                                    <a:ext cx="1178077" cy="1436915"/>
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<a:gd name="connsiteX0" fmla="*/ 1098248 w 1178077"/>
                                                                                                                                                                                      <a:gd name="connsiteY0" fmla="*/ 815219 h 1436915"/>
                                                                                                                                                                                      <a:gd name="connsiteX1" fmla="*/ 1069220 w 1178077"/>
                                                                                                                                                                                      <a:gd name="connsiteY1" fmla="*/ 452362 h 1436915"/>
                                                                                                                                                                                      <a:gd name="connsiteX2" fmla="*/ 822477 w 1178077"/>
                                                                                                                                                                                      <a:gd name="connsiteY2" fmla="*/ 176590 h 1436915"/>
                                                                                                                                                                                      <a:gd name="connsiteX3" fmla="*/ 488648 w 1178077"/>
                                                                                                                                                                                      <a:gd name="connsiteY3" fmla="*/ 89505 h 1436915"/>
                                                                                                                                                                                      <a:gd name="connsiteX4" fmla="*/ 343506 w 1178077"/>
                                                                                                                                                                                      <a:gd name="connsiteY4" fmla="*/ 16933 h 1436915"/>
                                                                                                                                                                                      <a:gd name="connsiteX5" fmla="*/ 154820 w 1178077"/>
                                                                                                                                                                                      <a:gd name="connsiteY5" fmla="*/ 191105 h 1436915"/>
                                                                                                                                                                                      <a:gd name="connsiteX6" fmla="*/ 53220 w 1178077"/>
                                                                                                                                                                                      <a:gd name="connsiteY6" fmla="*/ 336248 h 1436915"/>
                                                                                                                                                                                      <a:gd name="connsiteX7" fmla="*/ 24191 w 1178077"/>
                                                                                                                                                                                      <a:gd name="connsiteY7" fmla="*/ 524933 h 1436915"/>
                                                                                                                                                                                      <a:gd name="connsiteX8" fmla="*/ 198363 w 1178077"/>
                                                                                                                                                                                      <a:gd name="connsiteY8" fmla="*/ 713619 h 1436915"/>
                                                                                                                                                                                      <a:gd name="connsiteX9" fmla="*/ 212877 w 1178077"/>
                                                                                                                                                                                      <a:gd name="connsiteY9" fmla="*/ 829733 h 1436915"/>
                                                                                                                                                                                      <a:gd name="connsiteX10" fmla="*/ 212877 w 1178077"/>
                                                                                                                                                                                      <a:gd name="connsiteY10" fmla="*/ 1047448 h 1436915"/>
                                                                                                                                                                                      <a:gd name="connsiteX11" fmla="*/ 241906 w 1178077"/>
                                                                                                                                                                                      <a:gd name="connsiteY11" fmla="*/ 1294190 h 1436915"/>
                                                                                                                                                                                      <a:gd name="connsiteX12" fmla="*/ 358020 w 1178077"/>
                                                                                                                                                                                      <a:gd name="connsiteY12" fmla="*/ 1323219 h 1436915"/>
                                                                                                                                                                                      <a:gd name="connsiteX13" fmla="*/ 590248 w 1178077"/>
                                                                                                                                                                                      <a:gd name="connsiteY13" fmla="*/ 1352248 h 1436915"/>
                                                                                                                                                                                      <a:gd name="connsiteX14" fmla="*/ 1098248 w 1178077"/>
                                                                                                                                                                                      <a:gd name="connsiteY14" fmla="*/ 815219 h 1436915"/>
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<a:path w="1178077" h="1436915">
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<a:pt x="1098248" y="815219"/>
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1178077" y="665238"/>
                                                                                                                                                                                          <a:pt x="1115182" y="558800"/>
                                                                                                                                                                                          <a:pt x="1069220" y="452362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1023258" y="345924"/>
                                                                                                                                                                                          <a:pt x="919239" y="237066"/>
                                                                                                                                                                                          <a:pt x="822477" y="176590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725715" y="116114"/>
                                                                                                                                                                                          <a:pt x="568476" y="116114"/>
                                                                                                                                                                                          <a:pt x="488648" y="89505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408820" y="62896"/>
                                                                                                                                                                                          <a:pt x="399144" y="0"/>
                                                                                                                                                                                          <a:pt x="343506" y="16933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287868" y="33866"/>
                                                                                                                                                                                          <a:pt x="203201" y="137886"/>
                                                                                                                                                                                          <a:pt x="154820" y="191105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106439" y="244324"/>
                                                                                                                                                                                          <a:pt x="74991" y="280610"/>
                                                                                                                                                                                          <a:pt x="53220" y="336248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31448" y="391886"/>
                                                                                                                                                                                          <a:pt x="0" y="462038"/>
                                                                                                                                                                                          <a:pt x="24191" y="524933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48382" y="587828"/>
                                                                                                                                                                                          <a:pt x="166915" y="662819"/>
                                                                                                                                                                                          <a:pt x="198363" y="713619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229811" y="764419"/>
                                                                                                                                                                                          <a:pt x="210458" y="774095"/>
                                                                                                                                                                                          <a:pt x="212877" y="829733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215296" y="885371"/>
                                                                                                                                                                                          <a:pt x="208039" y="970039"/>
                                                                                                                                                                                          <a:pt x="212877" y="1047448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217715" y="1124857"/>
                                                                                                                                                                                          <a:pt x="217716" y="1248228"/>
                                                                                                                                                                                          <a:pt x="241906" y="1294190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266096" y="1340152"/>
                                                                                                                                                                                          <a:pt x="299963" y="1313543"/>
                                                                                                                                                                                          <a:pt x="358020" y="1323219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416077" y="1332895"/>
                                                                                                                                                                                          <a:pt x="466877" y="1436915"/>
                                                                                                                                                                                          <a:pt x="590248" y="1352248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<a:pt x="713619" y="1267581"/>
                                                                                                                                                                                          <a:pt x="1018419" y="965200"/>
                                                                                                                                                                                          <a:pt x="1098248" y="815219"/>
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<p:cNvPr id="555" name="Группа 168"/>
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<p:cNvPr id="556" name="Полилиния 193"/>
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<a:off x="-9448800" y="4661505"/>
                                                                                                                                                                                      <a:ext cx="810381" cy="878115"/>
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<a:gd name="connsiteX0" fmla="*/ 72572 w 795867"/>
                                                                                                                                                                                        <a:gd name="connsiteY0" fmla="*/ 26609 h 834571"/>
                                                                                                                                                                                        <a:gd name="connsiteX1" fmla="*/ 0 w 795867"/>
                                                                                                                                                                                        <a:gd name="connsiteY1" fmla="*/ 229809 h 834571"/>
                                                                                                                                                                                        <a:gd name="connsiteX2" fmla="*/ 72572 w 795867"/>
                                                                                                                                                                                        <a:gd name="connsiteY2" fmla="*/ 476552 h 834571"/>
                                                                                                                                                                                        <a:gd name="connsiteX3" fmla="*/ 116115 w 795867"/>
                                                                                                                                                                                        <a:gd name="connsiteY3" fmla="*/ 621695 h 834571"/>
                                                                                                                                                                                        <a:gd name="connsiteX4" fmla="*/ 174172 w 795867"/>
                                                                                                                                                                                        <a:gd name="connsiteY4" fmla="*/ 752324 h 834571"/>
                                                                                                                                                                                        <a:gd name="connsiteX5" fmla="*/ 435429 w 795867"/>
                                                                                                                                                                                        <a:gd name="connsiteY5" fmla="*/ 795866 h 834571"/>
                                                                                                                                                                                        <a:gd name="connsiteX6" fmla="*/ 624115 w 795867"/>
                                                                                                                                                                                        <a:gd name="connsiteY6" fmla="*/ 824895 h 834571"/>
                                                                                                                                                                                        <a:gd name="connsiteX7" fmla="*/ 769257 w 795867"/>
                                                                                                                                                                                        <a:gd name="connsiteY7" fmla="*/ 737809 h 834571"/>
                                                                                                                                                                                        <a:gd name="connsiteX8" fmla="*/ 464457 w 795867"/>
                                                                                                                                                                                        <a:gd name="connsiteY8" fmla="*/ 418495 h 834571"/>
                                                                                                                                                                                        <a:gd name="connsiteX9" fmla="*/ 261257 w 795867"/>
                                                                                                                                                                                        <a:gd name="connsiteY9" fmla="*/ 215295 h 834571"/>
                                                                                                                                                                                        <a:gd name="connsiteX10" fmla="*/ 174172 w 795867"/>
                                                                                                                                                                                        <a:gd name="connsiteY10" fmla="*/ 70152 h 834571"/>
                                                                                                                                                                                        <a:gd name="connsiteX11" fmla="*/ 72572 w 795867"/>
                                                                                                                                                                                        <a:gd name="connsiteY11" fmla="*/ 26609 h 834571"/>
                                                                                                                                                                                        <a:gd name="connsiteX0" fmla="*/ 89505 w 812800"/>
                                                                                                                                                                                        <a:gd name="connsiteY0" fmla="*/ 26609 h 834571"/>
                                                                                                                                                                                        <a:gd name="connsiteX1" fmla="*/ 16933 w 812800"/>
                                                                                                                                                                                        <a:gd name="connsiteY1" fmla="*/ 229809 h 834571"/>
                                                                                                                                                                                        <a:gd name="connsiteX2" fmla="*/ 89505 w 812800"/>
                                                                                                                                                                                        <a:gd name="connsiteY2" fmla="*/ 476552 h 834571"/>
                                                                                                                                                                                        <a:gd name="connsiteX3" fmla="*/ 16933 w 812800"/>
                                                                                                                                                                                        <a:gd name="connsiteY3" fmla="*/ 737810 h 834571"/>
                                                                                                                                                                                        <a:gd name="connsiteX4" fmla="*/ 191105 w 812800"/>
                                                                                                                                                                                        <a:gd name="connsiteY4" fmla="*/ 752324 h 834571"/>
                                                                                                                                                                                        <a:gd name="connsiteX5" fmla="*/ 452362 w 812800"/>
                                                                                                                                                                                        <a:gd name="connsiteY5" fmla="*/ 795866 h 834571"/>
                                                                                                                                                                                        <a:gd name="connsiteX6" fmla="*/ 641048 w 812800"/>
                                                                                                                                                                                        <a:gd name="connsiteY6" fmla="*/ 824895 h 834571"/>
                                                                                                                                                                                        <a:gd name="connsiteX7" fmla="*/ 786190 w 812800"/>
                                                                                                                                                                                        <a:gd name="connsiteY7" fmla="*/ 737809 h 834571"/>
                                                                                                                                                                                        <a:gd name="connsiteX8" fmla="*/ 481390 w 812800"/>
                                                                                                                                                                                        <a:gd name="connsiteY8" fmla="*/ 418495 h 834571"/>
                                                                                                                                                                                        <a:gd name="connsiteX9" fmla="*/ 278190 w 812800"/>
                                                                                                                                                                                        <a:gd name="connsiteY9" fmla="*/ 215295 h 834571"/>
                                                                                                                                                                                        <a:gd name="connsiteX10" fmla="*/ 191105 w 812800"/>
                                                                                                                                                                                        <a:gd name="connsiteY10" fmla="*/ 70152 h 834571"/>
                                                                                                                                                                                        <a:gd name="connsiteX11" fmla="*/ 89505 w 812800"/>
                                                                                                                                                                                        <a:gd name="connsiteY11" fmla="*/ 26609 h 834571"/>
                                                                                                                                                                                        <a:gd name="connsiteX0" fmla="*/ 87086 w 810381"/>
                                                                                                                                                                                        <a:gd name="connsiteY0" fmla="*/ 26609 h 878115"/>
                                                                                                                                                                                        <a:gd name="connsiteX1" fmla="*/ 14514 w 810381"/>
                                                                                                                                                                                        <a:gd name="connsiteY1" fmla="*/ 229809 h 878115"/>
                                                                                                                                                                                        <a:gd name="connsiteX2" fmla="*/ 87086 w 810381"/>
                                                                                                                                                                                        <a:gd name="connsiteY2" fmla="*/ 476552 h 878115"/>
                                                                                                                                                                                        <a:gd name="connsiteX3" fmla="*/ 14514 w 810381"/>
                                                                                                                                                                                        <a:gd name="connsiteY3" fmla="*/ 737810 h 878115"/>
                                                                                                                                                                                        <a:gd name="connsiteX4" fmla="*/ 174171 w 810381"/>
                                                                                                                                                                                        <a:gd name="connsiteY4" fmla="*/ 868439 h 878115"/>
                                                                                                                                                                                        <a:gd name="connsiteX5" fmla="*/ 449943 w 810381"/>
                                                                                                                                                                                        <a:gd name="connsiteY5" fmla="*/ 795866 h 878115"/>
                                                                                                                                                                                        <a:gd name="connsiteX6" fmla="*/ 638629 w 810381"/>
                                                                                                                                                                                        <a:gd name="connsiteY6" fmla="*/ 824895 h 878115"/>
                                                                                                                                                                                        <a:gd name="connsiteX7" fmla="*/ 783771 w 810381"/>
                                                                                                                                                                                        <a:gd name="connsiteY7" fmla="*/ 737809 h 878115"/>
                                                                                                                                                                                        <a:gd name="connsiteX8" fmla="*/ 478971 w 810381"/>
                                                                                                                                                                                        <a:gd name="connsiteY8" fmla="*/ 418495 h 878115"/>
                                                                                                                                                                                        <a:gd name="connsiteX9" fmla="*/ 275771 w 810381"/>
                                                                                                                                                                                        <a:gd name="connsiteY9" fmla="*/ 215295 h 878115"/>
                                                                                                                                                                                        <a:gd name="connsiteX10" fmla="*/ 188686 w 810381"/>
                                                                                                                                                                                        <a:gd name="connsiteY10" fmla="*/ 70152 h 878115"/>
                                                                                                                                                                                        <a:gd name="connsiteX11" fmla="*/ 87086 w 810381"/>
                                                                                                                                                                                        <a:gd name="connsiteY11" fmla="*/ 26609 h 878115"/>
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<a:path w="810381" h="878115">
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<a:pt x="87086" y="26609"/>
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58057" y="53218"/>
                                                                                                                                                                                            <a:pt x="14514" y="154819"/>
                                                                                                                                                                                            <a:pt x="14514" y="229809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14514" y="304799"/>
                                                                                                                                                                                            <a:pt x="87086" y="391885"/>
                                                                                                                                                                                            <a:pt x="87086" y="476552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87086" y="561219"/>
                                                                                                                                                                                            <a:pt x="0" y="672496"/>
                                                                                                                                                                                            <a:pt x="14514" y="737810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29028" y="803125"/>
                                                                                                                                                                                            <a:pt x="101600" y="858763"/>
                                                                                                                                                                                            <a:pt x="174171" y="868439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246743" y="878115"/>
                                                                                                                                                                                            <a:pt x="449943" y="795866"/>
                                                                                                                                                                                            <a:pt x="449943" y="795866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524933" y="807961"/>
                                                                                                                                                                                            <a:pt x="582991" y="834571"/>
                                                                                                                                                                                            <a:pt x="638629" y="824895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694267" y="815219"/>
                                                                                                                                                                                            <a:pt x="810381" y="805542"/>
                                                                                                                                                                                            <a:pt x="783771" y="737809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757161" y="670076"/>
                                                                                                                                                                                            <a:pt x="563638" y="505581"/>
                                                                                                                                                                                            <a:pt x="478971" y="418495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394304" y="331409"/>
                                                                                                                                                                                            <a:pt x="324152" y="273352"/>
                                                                                                                                                                                            <a:pt x="275771" y="215295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227390" y="157238"/>
                                                                                                                                                                                            <a:pt x="222553" y="101600"/>
                                                                                                                                                                                            <a:pt x="188686" y="70152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<a:pt x="154819" y="38704"/>
                                                                                                                                                                                            <a:pt x="116115" y="0"/>
                                                                                                                                                                                            <a:pt x="87086" y="26609"/>
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<p:cNvPr id="557" name="Группа 166"/>
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<p:cNvPr id="558" name="Полилиния 195"/>
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<a:off x="-8885162" y="5428343"/>
                                                                                                                                                                                        <a:ext cx="955524" cy="636210"/>
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<a:gd name="connsiteX0" fmla="*/ 234648 w 955524"/>
                                                                                                                                                                                          <a:gd name="connsiteY0" fmla="*/ 14514 h 636210"/>
                                                                                                                                                                                          <a:gd name="connsiteX1" fmla="*/ 16933 w 955524"/>
                                                                                                                                                                                          <a:gd name="connsiteY1" fmla="*/ 130628 h 636210"/>
                                                                                                                                                                                          <a:gd name="connsiteX2" fmla="*/ 133048 w 955524"/>
                                                                                                                                                                                          <a:gd name="connsiteY2" fmla="*/ 435428 h 636210"/>
                                                                                                                                                                                          <a:gd name="connsiteX3" fmla="*/ 452362 w 955524"/>
                                                                                                                                                                                          <a:gd name="connsiteY3" fmla="*/ 609600 h 636210"/>
                                                                                                                                                                                          <a:gd name="connsiteX4" fmla="*/ 757162 w 955524"/>
                                                                                                                                                                                          <a:gd name="connsiteY4" fmla="*/ 595086 h 636210"/>
                                                                                                                                                                                          <a:gd name="connsiteX5" fmla="*/ 916819 w 955524"/>
                                                                                                                                                                                          <a:gd name="connsiteY5" fmla="*/ 435428 h 636210"/>
                                                                                                                                                                                          <a:gd name="connsiteX6" fmla="*/ 524933 w 955524"/>
                                                                                                                                                                                          <a:gd name="connsiteY6" fmla="*/ 188686 h 636210"/>
                                                                                                                                                                                          <a:gd name="connsiteX7" fmla="*/ 307219 w 955524"/>
                                                                                                                                                                                          <a:gd name="connsiteY7" fmla="*/ 43543 h 636210"/>
                                                                                                                                                                                          <a:gd name="connsiteX8" fmla="*/ 234648 w 955524"/>
                                                                                                                                                                                          <a:gd name="connsiteY8" fmla="*/ 14514 h 636210"/>
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<a:path w="955524" h="636210">
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<a:pt x="234648" y="14514"/>
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186267" y="29028"/>
                                                                                                                                                                                              <a:pt x="33866" y="60476"/>
                                                                                                                                                                                              <a:pt x="16933" y="130628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0" y="200780"/>
                                                                                                                                                                                              <a:pt x="60476" y="355599"/>
                                                                                                                                                                                              <a:pt x="133048" y="435428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205619" y="515257"/>
                                                                                                                                                                                              <a:pt x="348343" y="582990"/>
                                                                                                                                                                                              <a:pt x="452362" y="609600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556381" y="636210"/>
                                                                                                                                                                                              <a:pt x="679753" y="624115"/>
                                                                                                                                                                                              <a:pt x="757162" y="595086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834571" y="566057"/>
                                                                                                                                                                                              <a:pt x="955524" y="503161"/>
                                                                                                                                                                                              <a:pt x="916819" y="435428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878114" y="367695"/>
                                                                                                                                                                                              <a:pt x="626533" y="254000"/>
                                                                                                                                                                                              <a:pt x="524933" y="188686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423333" y="123372"/>
                                                                                                                                                                                              <a:pt x="355600" y="72572"/>
                                                                                                                                                                                              <a:pt x="307219" y="43543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<a:pt x="258838" y="14514"/>
                                                                                                                                                                                              <a:pt x="283029" y="0"/>
                                                                                                                                                                                              <a:pt x="234648" y="14514"/>
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<p:cNvPr id="559" name="Группа 164"/>
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<p:cNvPr id="560" name="Полилиния 197"/>
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<a:off x="-9521371" y="5290455"/>
                                                                                                                                                                                          <a:ext cx="1920724" cy="1649791"/>
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<a:gd name="connsiteX0" fmla="*/ 783771 w 1920724"/>
                                                                                                                                                                                            <a:gd name="connsiteY0" fmla="*/ 99180 h 1582056"/>
                                                                                                                                                                                            <a:gd name="connsiteX1" fmla="*/ 464457 w 1920724"/>
                                                                                                                                                                                            <a:gd name="connsiteY1" fmla="*/ 12095 h 1582056"/>
                                                                                                                                                                                            <a:gd name="connsiteX2" fmla="*/ 333828 w 1920724"/>
                                                                                                                                                                                            <a:gd name="connsiteY2" fmla="*/ 26609 h 1582056"/>
                                                                                                                                                                                            <a:gd name="connsiteX3" fmla="*/ 188685 w 1920724"/>
                                                                                                                                                                                            <a:gd name="connsiteY3" fmla="*/ 99180 h 1582056"/>
                                                                                                                                                                                            <a:gd name="connsiteX4" fmla="*/ 101600 w 1920724"/>
                                                                                                                                                                                            <a:gd name="connsiteY4" fmla="*/ 142723 h 1582056"/>
                                                                                                                                                                                            <a:gd name="connsiteX5" fmla="*/ 14514 w 1920724"/>
                                                                                                                                                                                            <a:gd name="connsiteY5" fmla="*/ 258838 h 1582056"/>
                                                                                                                                                                                            <a:gd name="connsiteX6" fmla="*/ 14514 w 1920724"/>
                                                                                                                                                                                            <a:gd name="connsiteY6" fmla="*/ 403980 h 1582056"/>
                                                                                                                                                                                            <a:gd name="connsiteX7" fmla="*/ 43542 w 1920724"/>
                                                                                                                                                                                            <a:gd name="connsiteY7" fmla="*/ 636209 h 1582056"/>
                                                                                                                                                                                            <a:gd name="connsiteX8" fmla="*/ 174171 w 1920724"/>
                                                                                                                                                                                            <a:gd name="connsiteY8" fmla="*/ 665238 h 1582056"/>
                                                                                                                                                                                            <a:gd name="connsiteX9" fmla="*/ 203200 w 1920724"/>
                                                                                                                                                                                            <a:gd name="connsiteY9" fmla="*/ 839409 h 1582056"/>
                                                                                                                                                                                            <a:gd name="connsiteX10" fmla="*/ 348342 w 1920724"/>
                                                                                                                                                                                            <a:gd name="connsiteY10" fmla="*/ 897466 h 1582056"/>
                                                                                                                                                                                            <a:gd name="connsiteX11" fmla="*/ 537028 w 1920724"/>
                                                                                                                                                                                            <a:gd name="connsiteY11" fmla="*/ 1071638 h 1582056"/>
                                                                                                                                                                                            <a:gd name="connsiteX12" fmla="*/ 508000 w 1920724"/>
                                                                                                                                                                                            <a:gd name="connsiteY12" fmla="*/ 1158723 h 1582056"/>
                                                                                                                                                                                            <a:gd name="connsiteX13" fmla="*/ 624114 w 1920724"/>
                                                                                                                                                                                            <a:gd name="connsiteY13" fmla="*/ 1260323 h 1582056"/>
                                                                                                                                                                                            <a:gd name="connsiteX14" fmla="*/ 841828 w 1920724"/>
                                                                                                                                                                                            <a:gd name="connsiteY14" fmla="*/ 1390952 h 1582056"/>
                                                                                                                                                                                            <a:gd name="connsiteX15" fmla="*/ 1059542 w 1920724"/>
                                                                                                                                                                                            <a:gd name="connsiteY15" fmla="*/ 1478038 h 1582056"/>
                                                                                                                                                                                            <a:gd name="connsiteX16" fmla="*/ 1291771 w 1920724"/>
                                                                                                                                                                                            <a:gd name="connsiteY16" fmla="*/ 1550609 h 1582056"/>
                                                                                                                                                                                            <a:gd name="connsiteX17" fmla="*/ 1582057 w 1920724"/>
                                                                                                                                                                                            <a:gd name="connsiteY17" fmla="*/ 1565123 h 1582056"/>
                                                                                                                                                                                            <a:gd name="connsiteX18" fmla="*/ 1886857 w 1920724"/>
                                                                                                                                                                                            <a:gd name="connsiteY18" fmla="*/ 1449009 h 1582056"/>
                                                                                                                                                                                            <a:gd name="connsiteX19" fmla="*/ 1785257 w 1920724"/>
                                                                                                                                                                                            <a:gd name="connsiteY19" fmla="*/ 1057123 h 1582056"/>
                                                                                                                                                                                            <a:gd name="connsiteX20" fmla="*/ 1494971 w 1920724"/>
                                                                                                                                                                                            <a:gd name="connsiteY20" fmla="*/ 636209 h 1582056"/>
                                                                                                                                                                                            <a:gd name="connsiteX21" fmla="*/ 1320800 w 1920724"/>
                                                                                                                                                                                            <a:gd name="connsiteY21" fmla="*/ 520095 h 1582056"/>
                                                                                                                                                                                            <a:gd name="connsiteX22" fmla="*/ 1161142 w 1920724"/>
                                                                                                                                                                                            <a:gd name="connsiteY22" fmla="*/ 592666 h 1582056"/>
                                                                                                                                                                                            <a:gd name="connsiteX23" fmla="*/ 986971 w 1920724"/>
                                                                                                                                                                                            <a:gd name="connsiteY23" fmla="*/ 520095 h 1582056"/>
                                                                                                                                                                                            <a:gd name="connsiteX24" fmla="*/ 783771 w 1920724"/>
                                                                                                                                                                                            <a:gd name="connsiteY24" fmla="*/ 418495 h 1582056"/>
                                                                                                                                                                                            <a:gd name="connsiteX25" fmla="*/ 711200 w 1920724"/>
                                                                                                                                                                                            <a:gd name="connsiteY25" fmla="*/ 302380 h 1582056"/>
                                                                                                                                                                                            <a:gd name="connsiteX26" fmla="*/ 740228 w 1920724"/>
                                                                                                                                                                                            <a:gd name="connsiteY26" fmla="*/ 200780 h 1582056"/>
                                                                                                                                                                                            <a:gd name="connsiteX27" fmla="*/ 783771 w 1920724"/>
                                                                                                                                                                                            <a:gd name="connsiteY27" fmla="*/ 99180 h 1582056"/>
                                                                                                                                                                                            <a:gd name="connsiteX0" fmla="*/ 653142 w 1920724"/>
                                                                                                                                                                                            <a:gd name="connsiteY0" fmla="*/ 31447 h 1673981"/>
                                                                                                                                                                                            <a:gd name="connsiteX1" fmla="*/ 464457 w 1920724"/>
                                                                                                                                                                                            <a:gd name="connsiteY1" fmla="*/ 104020 h 1673981"/>
                                                                                                                                                                                            <a:gd name="connsiteX2" fmla="*/ 333828 w 1920724"/>
                                                                                                                                                                                            <a:gd name="connsiteY2" fmla="*/ 118534 h 1673981"/>
                                                                                                                                                                                            <a:gd name="connsiteX3" fmla="*/ 188685 w 1920724"/>
                                                                                                                                                                                            <a:gd name="connsiteY3" fmla="*/ 191105 h 1673981"/>
                                                                                                                                                                                            <a:gd name="connsiteX4" fmla="*/ 101600 w 1920724"/>
                                                                                                                                                                                            <a:gd name="connsiteY4" fmla="*/ 234648 h 1673981"/>
                                                                                                                                                                                            <a:gd name="connsiteX5" fmla="*/ 14514 w 1920724"/>
                                                                                                                                                                                            <a:gd name="connsiteY5" fmla="*/ 350763 h 1673981"/>
                                                                                                                                                                                            <a:gd name="connsiteX6" fmla="*/ 14514 w 1920724"/>
                                                                                                                                                                                            <a:gd name="connsiteY6" fmla="*/ 495905 h 1673981"/>
                                                                                                                                                                                            <a:gd name="connsiteX7" fmla="*/ 43542 w 1920724"/>
                                                                                                                                                                                            <a:gd name="connsiteY7" fmla="*/ 728134 h 1673981"/>
                                                                                                                                                                                            <a:gd name="connsiteX8" fmla="*/ 174171 w 1920724"/>
                                                                                                                                                                                            <a:gd name="connsiteY8" fmla="*/ 757163 h 1673981"/>
                                                                                                                                                                                            <a:gd name="connsiteX9" fmla="*/ 203200 w 1920724"/>
                                                                                                                                                                                            <a:gd name="connsiteY9" fmla="*/ 931334 h 1673981"/>
                                                                                                                                                                                            <a:gd name="connsiteX10" fmla="*/ 348342 w 1920724"/>
                                                                                                                                                                                            <a:gd name="connsiteY10" fmla="*/ 989391 h 1673981"/>
                                                                                                                                                                                            <a:gd name="connsiteX11" fmla="*/ 537028 w 1920724"/>
                                                                                                                                                                                            <a:gd name="connsiteY11" fmla="*/ 1163563 h 1673981"/>
                                                                                                                                                                                            <a:gd name="connsiteX12" fmla="*/ 508000 w 1920724"/>
                                                                                                                                                                                            <a:gd name="connsiteY12" fmla="*/ 1250648 h 1673981"/>
                                                                                                                                                                                            <a:gd name="connsiteX13" fmla="*/ 624114 w 1920724"/>
                                                                                                                                                                                            <a:gd name="connsiteY13" fmla="*/ 1352248 h 1673981"/>
                                                                                                                                                                                            <a:gd name="connsiteX14" fmla="*/ 841828 w 1920724"/>
                                                                                                                                                                                            <a:gd name="connsiteY14" fmla="*/ 1482877 h 1673981"/>
                                                                                                                                                                                            <a:gd name="connsiteX15" fmla="*/ 1059542 w 1920724"/>
                                                                                                                                                                                            <a:gd name="connsiteY15" fmla="*/ 1569963 h 1673981"/>
                                                                                                                                                                                            <a:gd name="connsiteX16" fmla="*/ 1291771 w 1920724"/>
                                                                                                                                                                                            <a:gd name="connsiteY16" fmla="*/ 1642534 h 1673981"/>
                                                                                                                                                                                            <a:gd name="connsiteX17" fmla="*/ 1582057 w 1920724"/>
                                                                                                                                                                                            <a:gd name="connsiteY17" fmla="*/ 1657048 h 1673981"/>
                                                                                                                                                                                            <a:gd name="connsiteX18" fmla="*/ 1886857 w 1920724"/>
                                                                                                                                                                                            <a:gd name="connsiteY18" fmla="*/ 1540934 h 1673981"/>
                                                                                                                                                                                            <a:gd name="connsiteX19" fmla="*/ 1785257 w 1920724"/>
                                                                                                                                                                                            <a:gd name="connsiteY19" fmla="*/ 1149048 h 1673981"/>
                                                                                                                                                                                            <a:gd name="connsiteX20" fmla="*/ 1494971 w 1920724"/>
                                                                                                                                                                                            <a:gd name="connsiteY20" fmla="*/ 728134 h 1673981"/>
                                                                                                                                                                                            <a:gd name="connsiteX21" fmla="*/ 1320800 w 1920724"/>
                                                                                                                                                                                            <a:gd name="connsiteY21" fmla="*/ 612020 h 1673981"/>
                                                                                                                                                                                            <a:gd name="connsiteX22" fmla="*/ 1161142 w 1920724"/>
                                                                                                                                                                                            <a:gd name="connsiteY22" fmla="*/ 684591 h 1673981"/>
                                                                                                                                                                                            <a:gd name="connsiteX23" fmla="*/ 986971 w 1920724"/>
                                                                                                                                                                                            <a:gd name="connsiteY23" fmla="*/ 612020 h 1673981"/>
                                                                                                                                                                                            <a:gd name="connsiteX24" fmla="*/ 783771 w 1920724"/>
                                                                                                                                                                                            <a:gd name="connsiteY24" fmla="*/ 510420 h 1673981"/>
                                                                                                                                                                                            <a:gd name="connsiteX25" fmla="*/ 711200 w 1920724"/>
                                                                                                                                                                                            <a:gd name="connsiteY25" fmla="*/ 394305 h 1673981"/>
                                                                                                                                                                                            <a:gd name="connsiteX26" fmla="*/ 740228 w 1920724"/>
                                                                                                                                                                                            <a:gd name="connsiteY26" fmla="*/ 292705 h 1673981"/>
                                                                                                                                                                                            <a:gd name="connsiteX27" fmla="*/ 653142 w 1920724"/>
                                                                                                                                                                                            <a:gd name="connsiteY27" fmla="*/ 31447 h 1673981"/>
                                                                                                                                                                                            <a:gd name="connsiteX0" fmla="*/ 653142 w 1920724"/>
                                                                                                                                                                                            <a:gd name="connsiteY0" fmla="*/ 7257 h 1649791"/>
                                                                                                                                                                                            <a:gd name="connsiteX1" fmla="*/ 464457 w 1920724"/>
                                                                                                                                                                                            <a:gd name="connsiteY1" fmla="*/ 79830 h 1649791"/>
                                                                                                                                                                                            <a:gd name="connsiteX2" fmla="*/ 333828 w 1920724"/>
                                                                                                                                                                                            <a:gd name="connsiteY2" fmla="*/ 94344 h 1649791"/>
                                                                                                                                                                                            <a:gd name="connsiteX3" fmla="*/ 188685 w 1920724"/>
                                                                                                                                                                                            <a:gd name="connsiteY3" fmla="*/ 166915 h 1649791"/>
                                                                                                                                                                                            <a:gd name="connsiteX4" fmla="*/ 101600 w 1920724"/>
                                                                                                                                                                                            <a:gd name="connsiteY4" fmla="*/ 210458 h 1649791"/>
                                                                                                                                                                                            <a:gd name="connsiteX5" fmla="*/ 14514 w 1920724"/>
                                                                                                                                                                                            <a:gd name="connsiteY5" fmla="*/ 326573 h 1649791"/>
                                                                                                                                                                                            <a:gd name="connsiteX6" fmla="*/ 14514 w 1920724"/>
                                                                                                                                                                                            <a:gd name="connsiteY6" fmla="*/ 471715 h 1649791"/>
                                                                                                                                                                                            <a:gd name="connsiteX7" fmla="*/ 43542 w 1920724"/>
                                                                                                                                                                                            <a:gd name="connsiteY7" fmla="*/ 703944 h 1649791"/>
                                                                                                                                                                                            <a:gd name="connsiteX8" fmla="*/ 174171 w 1920724"/>
                                                                                                                                                                                            <a:gd name="connsiteY8" fmla="*/ 732973 h 1649791"/>
                                                                                                                                                                                            <a:gd name="connsiteX9" fmla="*/ 203200 w 1920724"/>
                                                                                                                                                                                            <a:gd name="connsiteY9" fmla="*/ 907144 h 1649791"/>
                                                                                                                                                                                            <a:gd name="connsiteX10" fmla="*/ 348342 w 1920724"/>
                                                                                                                                                                                            <a:gd name="connsiteY10" fmla="*/ 965201 h 1649791"/>
                                                                                                                                                                                            <a:gd name="connsiteX11" fmla="*/ 537028 w 1920724"/>
                                                                                                                                                                                            <a:gd name="connsiteY11" fmla="*/ 1139373 h 1649791"/>
                                                                                                                                                                                            <a:gd name="connsiteX12" fmla="*/ 508000 w 1920724"/>
                                                                                                                                                                                            <a:gd name="connsiteY12" fmla="*/ 1226458 h 1649791"/>
                                                                                                                                                                                            <a:gd name="connsiteX13" fmla="*/ 624114 w 1920724"/>
                                                                                                                                                                                            <a:gd name="connsiteY13" fmla="*/ 1328058 h 1649791"/>
                                                                                                                                                                                            <a:gd name="connsiteX14" fmla="*/ 841828 w 1920724"/>
                                                                                                                                                                                            <a:gd name="connsiteY14" fmla="*/ 1458687 h 1649791"/>
                                                                                                                                                                                            <a:gd name="connsiteX15" fmla="*/ 1059542 w 1920724"/>
                                                                                                                                                                                            <a:gd name="connsiteY15" fmla="*/ 1545773 h 1649791"/>
                                                                                                                                                                                            <a:gd name="connsiteX16" fmla="*/ 1291771 w 1920724"/>
                                                                                                                                                                                            <a:gd name="connsiteY16" fmla="*/ 1618344 h 1649791"/>
                                                                                                                                                                                            <a:gd name="connsiteX17" fmla="*/ 1582057 w 1920724"/>
                                                                                                                                                                                            <a:gd name="connsiteY17" fmla="*/ 1632858 h 1649791"/>
                                                                                                                                                                                            <a:gd name="connsiteX18" fmla="*/ 1886857 w 1920724"/>
                                                                                                                                                                                            <a:gd name="connsiteY18" fmla="*/ 1516744 h 1649791"/>
                                                                                                                                                                                            <a:gd name="connsiteX19" fmla="*/ 1785257 w 1920724"/>
                                                                                                                                                                                            <a:gd name="connsiteY19" fmla="*/ 1124858 h 1649791"/>
                                                                                                                                                                                            <a:gd name="connsiteX20" fmla="*/ 1494971 w 1920724"/>
                                                                                                                                                                                            <a:gd name="connsiteY20" fmla="*/ 703944 h 1649791"/>
                                                                                                                                                                                            <a:gd name="connsiteX21" fmla="*/ 1320800 w 1920724"/>
                                                                                                                                                                                            <a:gd name="connsiteY21" fmla="*/ 587830 h 1649791"/>
                                                                                                                                                                                            <a:gd name="connsiteX22" fmla="*/ 1161142 w 1920724"/>
                                                                                                                                                                                            <a:gd name="connsiteY22" fmla="*/ 660401 h 1649791"/>
                                                                                                                                                                                            <a:gd name="connsiteX23" fmla="*/ 986971 w 1920724"/>
                                                                                                                                                                                            <a:gd name="connsiteY23" fmla="*/ 587830 h 1649791"/>
                                                                                                                                                                                            <a:gd name="connsiteX24" fmla="*/ 783771 w 1920724"/>
                                                                                                                                                                                            <a:gd name="connsiteY24" fmla="*/ 486230 h 1649791"/>
                                                                                                                                                                                            <a:gd name="connsiteX25" fmla="*/ 711200 w 1920724"/>
                                                                                                                                                                                            <a:gd name="connsiteY25" fmla="*/ 370115 h 1649791"/>
                                                                                                                                                                                            <a:gd name="connsiteX26" fmla="*/ 754742 w 1920724"/>
                                                                                                                                                                                            <a:gd name="connsiteY26" fmla="*/ 123372 h 1649791"/>
                                                                                                                                                                                            <a:gd name="connsiteX27" fmla="*/ 653142 w 1920724"/>
                                                                                                                                                                                            <a:gd name="connsiteY27" fmla="*/ 7257 h 1649791"/>
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<a:path w="1920724" h="1649791">
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<a:pt x="653142" y="7257"/>
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604761" y="0"/>
                                                                                                                                                                                                <a:pt x="517676" y="65315"/>
                                                                                                                                                                                                <a:pt x="464457" y="79830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411238" y="94345"/>
                                                                                                                                                                                                <a:pt x="379790" y="79830"/>
                                                                                                                                                                                                <a:pt x="333828" y="94344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287866" y="108858"/>
                                                                                                                                                                                                <a:pt x="188685" y="166915"/>
                                                                                                                                                                                                <a:pt x="188685" y="166915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49980" y="186267"/>
                                                                                                                                                                                                <a:pt x="130628" y="183848"/>
                                                                                                                                                                                                <a:pt x="101600" y="210458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72572" y="237068"/>
                                                                                                                                                                                                <a:pt x="29028" y="283030"/>
                                                                                                                                                                                                <a:pt x="14514" y="326573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0" y="370116"/>
                                                                                                                                                                                                <a:pt x="9676" y="408820"/>
                                                                                                                                                                                                <a:pt x="14514" y="471715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9352" y="534610"/>
                                                                                                                                                                                                <a:pt x="16932" y="660401"/>
                                                                                                                                                                                                <a:pt x="43542" y="703944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70151" y="747487"/>
                                                                                                                                                                                                <a:pt x="147561" y="699107"/>
                                                                                                                                                                                                <a:pt x="174171" y="732973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200781" y="766839"/>
                                                                                                                                                                                                <a:pt x="174172" y="868439"/>
                                                                                                                                                                                                <a:pt x="203200" y="907144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232228" y="945849"/>
                                                                                                                                                                                                <a:pt x="292704" y="926496"/>
                                                                                                                                                                                                <a:pt x="348342" y="965201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403980" y="1003906"/>
                                                                                                                                                                                                <a:pt x="510418" y="1095830"/>
                                                                                                                                                                                                <a:pt x="537028" y="1139373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563638" y="1182916"/>
                                                                                                                                                                                                <a:pt x="493486" y="1195011"/>
                                                                                                                                                                                                <a:pt x="508000" y="1226458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522514" y="1257905"/>
                                                                                                                                                                                                <a:pt x="568476" y="1289353"/>
                                                                                                                                                                                                <a:pt x="624114" y="1328058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679752" y="1366763"/>
                                                                                                                                                                                                <a:pt x="769257" y="1422401"/>
                                                                                                                                                                                                <a:pt x="841828" y="1458687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914399" y="1494973"/>
                                                                                                                                                                                                <a:pt x="984551" y="1519164"/>
                                                                                                                                                                                                <a:pt x="1059542" y="1545773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134532" y="1572383"/>
                                                                                                                                                                                                <a:pt x="1204685" y="1603830"/>
                                                                                                                                                                                                <a:pt x="1291771" y="1618344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378857" y="1632858"/>
                                                                                                                                                                                                <a:pt x="1482876" y="1649791"/>
                                                                                                                                                                                                <a:pt x="1582057" y="1632858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681238" y="1615925"/>
                                                                                                                                                                                                <a:pt x="1852990" y="1601411"/>
                                                                                                                                                                                                <a:pt x="1886857" y="1516744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920724" y="1432077"/>
                                                                                                                                                                                                <a:pt x="1850571" y="1260325"/>
                                                                                                                                                                                                <a:pt x="1785257" y="1124858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719943" y="989391"/>
                                                                                                                                                                                                <a:pt x="1572380" y="793449"/>
                                                                                                                                                                                                <a:pt x="1494971" y="703944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417561" y="614439"/>
                                                                                                                                                                                                <a:pt x="1376438" y="595087"/>
                                                                                                                                                                                                <a:pt x="1320800" y="587830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265162" y="580573"/>
                                                                                                                                                                                                <a:pt x="1216780" y="660401"/>
                                                                                                                                                                                                <a:pt x="1161142" y="660401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1105504" y="660401"/>
                                                                                                                                                                                                <a:pt x="1049866" y="616858"/>
                                                                                                                                                                                                <a:pt x="986971" y="587830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924076" y="558802"/>
                                                                                                                                                                                                <a:pt x="829733" y="522516"/>
                                                                                                                                                                                                <a:pt x="783771" y="486230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737809" y="449944"/>
                                                                                                                                                                                                <a:pt x="716038" y="430591"/>
                                                                                                                                                                                                <a:pt x="711200" y="370115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706362" y="309639"/>
                                                                                                                                                                                                <a:pt x="764418" y="183848"/>
                                                                                                                                                                                                <a:pt x="754742" y="123372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<a:pt x="745066" y="62896"/>
                                                                                                                                                                                                <a:pt x="701523" y="14514"/>
                                                                                                                                                                                                <a:pt x="653142" y="7257"/>
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<p:cNvPr id="561" name="Группа 162"/>
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<p:cNvPr id="562" name="Полилиния 199"/>
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<a:off x="-9059333" y="6536267"/>
                                                                                                                                                                                            <a:ext cx="1124856" cy="1736876"/>
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799771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799771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799771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799771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799771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799771"/>
                                                                                                                                                                                              <a:gd name="connsiteX6" fmla="*/ 176590 w 1124856"/>
                                                                                                                                                                                              <a:gd name="connsiteY6" fmla="*/ 851504 h 1799771"/>
                                                                                                                                                                                              <a:gd name="connsiteX7" fmla="*/ 234647 w 1124856"/>
                                                                                                                                                                                              <a:gd name="connsiteY7" fmla="*/ 1272419 h 1799771"/>
                                                                                                                                                                                              <a:gd name="connsiteX8" fmla="*/ 336247 w 1124856"/>
                                                                                                                                                                                              <a:gd name="connsiteY8" fmla="*/ 1577219 h 1799771"/>
                                                                                                                                                                                              <a:gd name="connsiteX9" fmla="*/ 684590 w 1124856"/>
                                                                                                                                                                                              <a:gd name="connsiteY9" fmla="*/ 1780419 h 1799771"/>
                                                                                                                                                                                              <a:gd name="connsiteX10" fmla="*/ 1003904 w 1124856"/>
                                                                                                                                                                                              <a:gd name="connsiteY10" fmla="*/ 1693333 h 1799771"/>
                                                                                                                                                                                              <a:gd name="connsiteX11" fmla="*/ 1105504 w 1124856"/>
                                                                                                                                                                                              <a:gd name="connsiteY11" fmla="*/ 1243390 h 1799771"/>
                                                                                                                                                                                              <a:gd name="connsiteX12" fmla="*/ 887790 w 1124856"/>
                                                                                                                                                                                              <a:gd name="connsiteY12" fmla="*/ 648304 h 1799771"/>
                                                                                                                                                                                              <a:gd name="connsiteX13" fmla="*/ 815219 w 1124856"/>
                                                                                                                                                                                              <a:gd name="connsiteY13" fmla="*/ 328990 h 1799771"/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799771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799771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799771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799771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799771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799771"/>
                                                                                                                                                                                              <a:gd name="connsiteX6" fmla="*/ 307219 w 1124856"/>
                                                                                                                                                                                              <a:gd name="connsiteY6" fmla="*/ 778933 h 1799771"/>
                                                                                                                                                                                              <a:gd name="connsiteX7" fmla="*/ 234647 w 1124856"/>
                                                                                                                                                                                              <a:gd name="connsiteY7" fmla="*/ 1272419 h 1799771"/>
                                                                                                                                                                                              <a:gd name="connsiteX8" fmla="*/ 336247 w 1124856"/>
                                                                                                                                                                                              <a:gd name="connsiteY8" fmla="*/ 1577219 h 1799771"/>
                                                                                                                                                                                              <a:gd name="connsiteX9" fmla="*/ 684590 w 1124856"/>
                                                                                                                                                                                              <a:gd name="connsiteY9" fmla="*/ 1780419 h 1799771"/>
                                                                                                                                                                                              <a:gd name="connsiteX10" fmla="*/ 1003904 w 1124856"/>
                                                                                                                                                                                              <a:gd name="connsiteY10" fmla="*/ 1693333 h 1799771"/>
                                                                                                                                                                                              <a:gd name="connsiteX11" fmla="*/ 1105504 w 1124856"/>
                                                                                                                                                                                              <a:gd name="connsiteY11" fmla="*/ 1243390 h 1799771"/>
                                                                                                                                                                                              <a:gd name="connsiteX12" fmla="*/ 887790 w 1124856"/>
                                                                                                                                                                                              <a:gd name="connsiteY12" fmla="*/ 648304 h 1799771"/>
                                                                                                                                                                                              <a:gd name="connsiteX13" fmla="*/ 815219 w 1124856"/>
                                                                                                                                                                                              <a:gd name="connsiteY13" fmla="*/ 328990 h 1799771"/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799771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799771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799771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799771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799771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799771"/>
                                                                                                                                                                                              <a:gd name="connsiteX6" fmla="*/ 307219 w 1124856"/>
                                                                                                                                                                                              <a:gd name="connsiteY6" fmla="*/ 778933 h 1799771"/>
                                                                                                                                                                                              <a:gd name="connsiteX7" fmla="*/ 423333 w 1124856"/>
                                                                                                                                                                                              <a:gd name="connsiteY7" fmla="*/ 982134 h 1799771"/>
                                                                                                                                                                                              <a:gd name="connsiteX8" fmla="*/ 336247 w 1124856"/>
                                                                                                                                                                                              <a:gd name="connsiteY8" fmla="*/ 1577219 h 1799771"/>
                                                                                                                                                                                              <a:gd name="connsiteX9" fmla="*/ 684590 w 1124856"/>
                                                                                                                                                                                              <a:gd name="connsiteY9" fmla="*/ 1780419 h 1799771"/>
                                                                                                                                                                                              <a:gd name="connsiteX10" fmla="*/ 1003904 w 1124856"/>
                                                                                                                                                                                              <a:gd name="connsiteY10" fmla="*/ 1693333 h 1799771"/>
                                                                                                                                                                                              <a:gd name="connsiteX11" fmla="*/ 1105504 w 1124856"/>
                                                                                                                                                                                              <a:gd name="connsiteY11" fmla="*/ 1243390 h 1799771"/>
                                                                                                                                                                                              <a:gd name="connsiteX12" fmla="*/ 887790 w 1124856"/>
                                                                                                                                                                                              <a:gd name="connsiteY12" fmla="*/ 648304 h 1799771"/>
                                                                                                                                                                                              <a:gd name="connsiteX13" fmla="*/ 815219 w 1124856"/>
                                                                                                                                                                                              <a:gd name="connsiteY13" fmla="*/ 328990 h 1799771"/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872343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872343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872343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872343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872343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872343"/>
                                                                                                                                                                                              <a:gd name="connsiteX6" fmla="*/ 307219 w 1124856"/>
                                                                                                                                                                                              <a:gd name="connsiteY6" fmla="*/ 778933 h 1872343"/>
                                                                                                                                                                                              <a:gd name="connsiteX7" fmla="*/ 423333 w 1124856"/>
                                                                                                                                                                                              <a:gd name="connsiteY7" fmla="*/ 982134 h 1872343"/>
                                                                                                                                                                                              <a:gd name="connsiteX8" fmla="*/ 568476 w 1124856"/>
                                                                                                                                                                                              <a:gd name="connsiteY8" fmla="*/ 1141790 h 1872343"/>
                                                                                                                                                                                              <a:gd name="connsiteX9" fmla="*/ 684590 w 1124856"/>
                                                                                                                                                                                              <a:gd name="connsiteY9" fmla="*/ 1780419 h 1872343"/>
                                                                                                                                                                                              <a:gd name="connsiteX10" fmla="*/ 1003904 w 1124856"/>
                                                                                                                                                                                              <a:gd name="connsiteY10" fmla="*/ 1693333 h 1872343"/>
                                                                                                                                                                                              <a:gd name="connsiteX11" fmla="*/ 1105504 w 1124856"/>
                                                                                                                                                                                              <a:gd name="connsiteY11" fmla="*/ 1243390 h 1872343"/>
                                                                                                                                                                                              <a:gd name="connsiteX12" fmla="*/ 887790 w 1124856"/>
                                                                                                                                                                                              <a:gd name="connsiteY12" fmla="*/ 648304 h 1872343"/>
                                                                                                                                                                                              <a:gd name="connsiteX13" fmla="*/ 815219 w 1124856"/>
                                                                                                                                                                                              <a:gd name="connsiteY13" fmla="*/ 328990 h 1872343"/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736876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736876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736876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736876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736876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736876"/>
                                                                                                                                                                                              <a:gd name="connsiteX6" fmla="*/ 307219 w 1124856"/>
                                                                                                                                                                                              <a:gd name="connsiteY6" fmla="*/ 778933 h 1736876"/>
                                                                                                                                                                                              <a:gd name="connsiteX7" fmla="*/ 423333 w 1124856"/>
                                                                                                                                                                                              <a:gd name="connsiteY7" fmla="*/ 982134 h 1736876"/>
                                                                                                                                                                                              <a:gd name="connsiteX8" fmla="*/ 568476 w 1124856"/>
                                                                                                                                                                                              <a:gd name="connsiteY8" fmla="*/ 1141790 h 1736876"/>
                                                                                                                                                                                              <a:gd name="connsiteX9" fmla="*/ 655562 w 1124856"/>
                                                                                                                                                                                              <a:gd name="connsiteY9" fmla="*/ 1504647 h 1736876"/>
                                                                                                                                                                                              <a:gd name="connsiteX10" fmla="*/ 1003904 w 1124856"/>
                                                                                                                                                                                              <a:gd name="connsiteY10" fmla="*/ 1693333 h 1736876"/>
                                                                                                                                                                                              <a:gd name="connsiteX11" fmla="*/ 1105504 w 1124856"/>
                                                                                                                                                                                              <a:gd name="connsiteY11" fmla="*/ 1243390 h 1736876"/>
                                                                                                                                                                                              <a:gd name="connsiteX12" fmla="*/ 887790 w 1124856"/>
                                                                                                                                                                                              <a:gd name="connsiteY12" fmla="*/ 648304 h 1736876"/>
                                                                                                                                                                                              <a:gd name="connsiteX13" fmla="*/ 815219 w 1124856"/>
                                                                                                                                                                                              <a:gd name="connsiteY13" fmla="*/ 328990 h 1736876"/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736876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736876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736876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736876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736876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736876"/>
                                                                                                                                                                                              <a:gd name="connsiteX6" fmla="*/ 307219 w 1124856"/>
                                                                                                                                                                                              <a:gd name="connsiteY6" fmla="*/ 778933 h 1736876"/>
                                                                                                                                                                                              <a:gd name="connsiteX7" fmla="*/ 423333 w 1124856"/>
                                                                                                                                                                                              <a:gd name="connsiteY7" fmla="*/ 982134 h 1736876"/>
                                                                                                                                                                                              <a:gd name="connsiteX8" fmla="*/ 568476 w 1124856"/>
                                                                                                                                                                                              <a:gd name="connsiteY8" fmla="*/ 1141790 h 1736876"/>
                                                                                                                                                                                              <a:gd name="connsiteX9" fmla="*/ 684590 w 1124856"/>
                                                                                                                                                                                              <a:gd name="connsiteY9" fmla="*/ 1330476 h 1736876"/>
                                                                                                                                                                                              <a:gd name="connsiteX10" fmla="*/ 655562 w 1124856"/>
                                                                                                                                                                                              <a:gd name="connsiteY10" fmla="*/ 1504647 h 1736876"/>
                                                                                                                                                                                              <a:gd name="connsiteX11" fmla="*/ 1003904 w 1124856"/>
                                                                                                                                                                                              <a:gd name="connsiteY11" fmla="*/ 1693333 h 1736876"/>
                                                                                                                                                                                              <a:gd name="connsiteX12" fmla="*/ 1105504 w 1124856"/>
                                                                                                                                                                                              <a:gd name="connsiteY12" fmla="*/ 1243390 h 1736876"/>
                                                                                                                                                                                              <a:gd name="connsiteX13" fmla="*/ 887790 w 1124856"/>
                                                                                                                                                                                              <a:gd name="connsiteY13" fmla="*/ 648304 h 1736876"/>
                                                                                                                                                                                              <a:gd name="connsiteX14" fmla="*/ 815219 w 1124856"/>
                                                                                                                                                                                              <a:gd name="connsiteY14" fmla="*/ 328990 h 1736876"/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736876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736876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736876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736876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736876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736876"/>
                                                                                                                                                                                              <a:gd name="connsiteX6" fmla="*/ 307219 w 1124856"/>
                                                                                                                                                                                              <a:gd name="connsiteY6" fmla="*/ 778933 h 1736876"/>
                                                                                                                                                                                              <a:gd name="connsiteX7" fmla="*/ 423333 w 1124856"/>
                                                                                                                                                                                              <a:gd name="connsiteY7" fmla="*/ 982134 h 1736876"/>
                                                                                                                                                                                              <a:gd name="connsiteX8" fmla="*/ 568476 w 1124856"/>
                                                                                                                                                                                              <a:gd name="connsiteY8" fmla="*/ 1141790 h 1736876"/>
                                                                                                                                                                                              <a:gd name="connsiteX9" fmla="*/ 684590 w 1124856"/>
                                                                                                                                                                                              <a:gd name="connsiteY9" fmla="*/ 1330476 h 1736876"/>
                                                                                                                                                                                              <a:gd name="connsiteX10" fmla="*/ 742647 w 1124856"/>
                                                                                                                                                                                              <a:gd name="connsiteY10" fmla="*/ 1504647 h 1736876"/>
                                                                                                                                                                                              <a:gd name="connsiteX11" fmla="*/ 1003904 w 1124856"/>
                                                                                                                                                                                              <a:gd name="connsiteY11" fmla="*/ 1693333 h 1736876"/>
                                                                                                                                                                                              <a:gd name="connsiteX12" fmla="*/ 1105504 w 1124856"/>
                                                                                                                                                                                              <a:gd name="connsiteY12" fmla="*/ 1243390 h 1736876"/>
                                                                                                                                                                                              <a:gd name="connsiteX13" fmla="*/ 887790 w 1124856"/>
                                                                                                                                                                                              <a:gd name="connsiteY13" fmla="*/ 648304 h 1736876"/>
                                                                                                                                                                                              <a:gd name="connsiteX14" fmla="*/ 815219 w 1124856"/>
                                                                                                                                                                                              <a:gd name="connsiteY14" fmla="*/ 328990 h 1736876"/>
                                                                                                                                                                                              <a:gd name="connsiteX0" fmla="*/ 815219 w 1124856"/>
                                                                                                                                                                                              <a:gd name="connsiteY0" fmla="*/ 328990 h 1736876"/>
                                                                                                                                                                                              <a:gd name="connsiteX1" fmla="*/ 597504 w 1124856"/>
                                                                                                                                                                                              <a:gd name="connsiteY1" fmla="*/ 140304 h 1736876"/>
                                                                                                                                                                                              <a:gd name="connsiteX2" fmla="*/ 307219 w 1124856"/>
                                                                                                                                                                                              <a:gd name="connsiteY2" fmla="*/ 82247 h 1736876"/>
                                                                                                                                                                                              <a:gd name="connsiteX3" fmla="*/ 118533 w 1124856"/>
                                                                                                                                                                                              <a:gd name="connsiteY3" fmla="*/ 24190 h 1736876"/>
                                                                                                                                                                                              <a:gd name="connsiteX4" fmla="*/ 2419 w 1124856"/>
                                                                                                                                                                                              <a:gd name="connsiteY4" fmla="*/ 227390 h 1736876"/>
                                                                                                                                                                                              <a:gd name="connsiteX5" fmla="*/ 133047 w 1124856"/>
                                                                                                                                                                                              <a:gd name="connsiteY5" fmla="*/ 590247 h 1736876"/>
                                                                                                                                                                                              <a:gd name="connsiteX6" fmla="*/ 307219 w 1124856"/>
                                                                                                                                                                                              <a:gd name="connsiteY6" fmla="*/ 778933 h 1736876"/>
                                                                                                                                                                                              <a:gd name="connsiteX7" fmla="*/ 423333 w 1124856"/>
                                                                                                                                                                                              <a:gd name="connsiteY7" fmla="*/ 982134 h 1736876"/>
                                                                                                                                                                                              <a:gd name="connsiteX8" fmla="*/ 568476 w 1124856"/>
                                                                                                                                                                                              <a:gd name="connsiteY8" fmla="*/ 1141790 h 1736876"/>
                                                                                                                                                                                              <a:gd name="connsiteX9" fmla="*/ 641048 w 1124856"/>
                                                                                                                                                                                              <a:gd name="connsiteY9" fmla="*/ 1344990 h 1736876"/>
                                                                                                                                                                                              <a:gd name="connsiteX10" fmla="*/ 742647 w 1124856"/>
                                                                                                                                                                                              <a:gd name="connsiteY10" fmla="*/ 1504647 h 1736876"/>
                                                                                                                                                                                              <a:gd name="connsiteX11" fmla="*/ 1003904 w 1124856"/>
                                                                                                                                                                                              <a:gd name="connsiteY11" fmla="*/ 1693333 h 1736876"/>
                                                                                                                                                                                              <a:gd name="connsiteX12" fmla="*/ 1105504 w 1124856"/>
                                                                                                                                                                                              <a:gd name="connsiteY12" fmla="*/ 1243390 h 1736876"/>
                                                                                                                                                                                              <a:gd name="connsiteX13" fmla="*/ 887790 w 1124856"/>
                                                                                                                                                                                              <a:gd name="connsiteY13" fmla="*/ 648304 h 1736876"/>
                                                                                                                                                                                              <a:gd name="connsiteX14" fmla="*/ 815219 w 1124856"/>
                                                                                                                                                                                              <a:gd name="connsiteY14" fmla="*/ 328990 h 1736876"/>
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<a:path w="1124856" h="1736876">
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<a:pt x="815219" y="328990"/>
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766838" y="244323"/>
                                                                                                                                                                                                  <a:pt x="682171" y="181428"/>
                                                                                                                                                                                                  <a:pt x="597504" y="140304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512837" y="99180"/>
                                                                                                                                                                                                  <a:pt x="387047" y="101599"/>
                                                                                                                                                                                                  <a:pt x="307219" y="82247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227390" y="62895"/>
                                                                                                                                                                                                  <a:pt x="169333" y="0"/>
                                                                                                                                                                                                  <a:pt x="118533" y="24190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67733" y="48380"/>
                                                                                                                                                                                                  <a:pt x="0" y="133047"/>
                                                                                                                                                                                                  <a:pt x="2419" y="227390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4838" y="321733"/>
                                                                                                                                                                                                  <a:pt x="82247" y="498323"/>
                                                                                                                                                                                                  <a:pt x="133047" y="590247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183847" y="682171"/>
                                                                                                                                                                                                  <a:pt x="258838" y="713619"/>
                                                                                                                                                                                                  <a:pt x="307219" y="778933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355600" y="844247"/>
                                                                                                                                                                                                  <a:pt x="379790" y="921658"/>
                                                                                                                                                                                                  <a:pt x="423333" y="982134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466876" y="1042610"/>
                                                                                                                                                                                                  <a:pt x="532190" y="1081314"/>
                                                                                                                                                                                                  <a:pt x="568476" y="1141790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604762" y="1202266"/>
                                                                                                                                                                                                  <a:pt x="612020" y="1284514"/>
                                                                                                                                                                                                  <a:pt x="641048" y="1344990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670076" y="1405466"/>
                                                                                                                                                                                                  <a:pt x="682171" y="1446590"/>
                                                                                                                                                                                                  <a:pt x="742647" y="1504647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803123" y="1562704"/>
                                                                                                                                                                                                  <a:pt x="943428" y="1736876"/>
                                                                                                                                                                                                  <a:pt x="1003904" y="1693333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1064380" y="1649790"/>
                                                                                                                                                                                                  <a:pt x="1124856" y="1417561"/>
                                                                                                                                                                                                  <a:pt x="1105504" y="1243390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1086152" y="1069219"/>
                                                                                                                                                                                                  <a:pt x="936171" y="803123"/>
                                                                                                                                                                                                  <a:pt x="887790" y="648304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<a:pt x="839409" y="493485"/>
                                                                                                                                                                                                  <a:pt x="863600" y="413657"/>
                                                                                                                                                                                                  <a:pt x="815219" y="328990"/>
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<p:cNvPr id="563" name="Группа 160"/>
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<p:cNvPr id="564" name="Полилиния 563"/>
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<a:off x="-8323942" y="6692296"/>
                                                                                                                                                                                              <a:ext cx="1695751" cy="2023534"/>
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<a:gd name="connsiteX0" fmla="*/ 585410 w 1591733"/>
                                                                                                                                                                                                <a:gd name="connsiteY0" fmla="*/ 19352 h 2029581"/>
                                                                                                                                                                                                <a:gd name="connsiteX1" fmla="*/ 367695 w 1591733"/>
                                                                                                                                                                                                <a:gd name="connsiteY1" fmla="*/ 135466 h 2029581"/>
                                                                                                                                                                                                <a:gd name="connsiteX2" fmla="*/ 179010 w 1591733"/>
                                                                                                                                                                                                <a:gd name="connsiteY2" fmla="*/ 309638 h 2029581"/>
                                                                                                                                                                                                <a:gd name="connsiteX3" fmla="*/ 91924 w 1591733"/>
                                                                                                                                                                                                <a:gd name="connsiteY3" fmla="*/ 585409 h 2029581"/>
                                                                                                                                                                                                <a:gd name="connsiteX4" fmla="*/ 77410 w 1591733"/>
                                                                                                                                                                                                <a:gd name="connsiteY4" fmla="*/ 890209 h 2029581"/>
                                                                                                                                                                                                <a:gd name="connsiteX5" fmla="*/ 4838 w 1591733"/>
                                                                                                                                                                                                <a:gd name="connsiteY5" fmla="*/ 1122438 h 2029581"/>
                                                                                                                                                                                                <a:gd name="connsiteX6" fmla="*/ 48381 w 1591733"/>
                                                                                                                                                                                                <a:gd name="connsiteY6" fmla="*/ 1398209 h 2029581"/>
                                                                                                                                                                                                <a:gd name="connsiteX7" fmla="*/ 91924 w 1591733"/>
                                                                                                                                                                                                <a:gd name="connsiteY7" fmla="*/ 1557866 h 2029581"/>
                                                                                                                                                                                                <a:gd name="connsiteX8" fmla="*/ 367695 w 1591733"/>
                                                                                                                                                                                                <a:gd name="connsiteY8" fmla="*/ 1703009 h 2029581"/>
                                                                                                                                                                                                <a:gd name="connsiteX9" fmla="*/ 570895 w 1591733"/>
                                                                                                                                                                                                <a:gd name="connsiteY9" fmla="*/ 1993295 h 2029581"/>
                                                                                                                                                                                                <a:gd name="connsiteX10" fmla="*/ 759581 w 1591733"/>
                                                                                                                                                                                                <a:gd name="connsiteY10" fmla="*/ 1920723 h 2029581"/>
                                                                                                                                                                                                <a:gd name="connsiteX11" fmla="*/ 991810 w 1591733"/>
                                                                                                                                                                                                <a:gd name="connsiteY11" fmla="*/ 1673981 h 2029581"/>
                                                                                                                                                                                                <a:gd name="connsiteX12" fmla="*/ 1136953 w 1591733"/>
                                                                                                                                                                                                <a:gd name="connsiteY12" fmla="*/ 1499809 h 2029581"/>
                                                                                                                                                                                                <a:gd name="connsiteX13" fmla="*/ 1427238 w 1591733"/>
                                                                                                                                                                                                <a:gd name="connsiteY13" fmla="*/ 1499809 h 2029581"/>
                                                                                                                                                                                                <a:gd name="connsiteX14" fmla="*/ 1586895 w 1591733"/>
                                                                                                                                                                                                <a:gd name="connsiteY14" fmla="*/ 1427238 h 2029581"/>
                                                                                                                                                                                                <a:gd name="connsiteX15" fmla="*/ 1456267 w 1591733"/>
                                                                                                                                                                                                <a:gd name="connsiteY15" fmla="*/ 1224038 h 2029581"/>
                                                                                                                                                                                                <a:gd name="connsiteX16" fmla="*/ 1209524 w 1591733"/>
                                                                                                                                                                                                <a:gd name="connsiteY16" fmla="*/ 1093409 h 2029581"/>
                                                                                                                                                                                                <a:gd name="connsiteX17" fmla="*/ 1195010 w 1591733"/>
                                                                                                                                                                                                <a:gd name="connsiteY17" fmla="*/ 890209 h 2029581"/>
                                                                                                                                                                                                <a:gd name="connsiteX18" fmla="*/ 1311124 w 1591733"/>
                                                                                                                                                                                                <a:gd name="connsiteY18" fmla="*/ 730552 h 2029581"/>
                                                                                                                                                                                                <a:gd name="connsiteX19" fmla="*/ 1238553 w 1591733"/>
                                                                                                                                                                                                <a:gd name="connsiteY19" fmla="*/ 585409 h 2029581"/>
                                                                                                                                                                                                <a:gd name="connsiteX20" fmla="*/ 1107924 w 1591733"/>
                                                                                                                                                                                                <a:gd name="connsiteY20" fmla="*/ 425752 h 2029581"/>
                                                                                                                                                                                                <a:gd name="connsiteX21" fmla="*/ 919238 w 1591733"/>
                                                                                                                                                                                                <a:gd name="connsiteY21" fmla="*/ 251581 h 2029581"/>
                                                                                                                                                                                                <a:gd name="connsiteX22" fmla="*/ 585410 w 1591733"/>
                                                                                                                                                                                                <a:gd name="connsiteY22" fmla="*/ 19352 h 2029581"/>
                                                                                                                                                                                                <a:gd name="connsiteX0" fmla="*/ 585410 w 1591733"/>
                                                                                                                                                                                                <a:gd name="connsiteY0" fmla="*/ 19352 h 2029581"/>
                                                                                                                                                                                                <a:gd name="connsiteX1" fmla="*/ 367695 w 1591733"/>
                                                                                                                                                                                                <a:gd name="connsiteY1" fmla="*/ 135466 h 2029581"/>
                                                                                                                                                                                                <a:gd name="connsiteX2" fmla="*/ 179010 w 1591733"/>
                                                                                                                                                                                                <a:gd name="connsiteY2" fmla="*/ 309638 h 2029581"/>
                                                                                                                                                                                                <a:gd name="connsiteX3" fmla="*/ 91924 w 1591733"/>
                                                                                                                                                                                                <a:gd name="connsiteY3" fmla="*/ 585409 h 2029581"/>
                                                                                                                                                                                                <a:gd name="connsiteX4" fmla="*/ 77410 w 1591733"/>
                                                                                                                                                                                                <a:gd name="connsiteY4" fmla="*/ 890209 h 2029581"/>
                                                                                                                                                                                                <a:gd name="connsiteX5" fmla="*/ 4838 w 1591733"/>
                                                                                                                                                                                                <a:gd name="connsiteY5" fmla="*/ 1122438 h 2029581"/>
                                                                                                                                                                                                <a:gd name="connsiteX6" fmla="*/ 48381 w 1591733"/>
                                                                                                                                                                                                <a:gd name="connsiteY6" fmla="*/ 1398209 h 2029581"/>
                                                                                                                                                                                                <a:gd name="connsiteX7" fmla="*/ 91924 w 1591733"/>
                                                                                                                                                                                                <a:gd name="connsiteY7" fmla="*/ 1557866 h 2029581"/>
                                                                                                                                                                                                <a:gd name="connsiteX8" fmla="*/ 367695 w 1591733"/>
                                                                                                                                                                                                <a:gd name="connsiteY8" fmla="*/ 1703009 h 2029581"/>
                                                                                                                                                                                                <a:gd name="connsiteX9" fmla="*/ 570895 w 1591733"/>
                                                                                                                                                                                                <a:gd name="connsiteY9" fmla="*/ 1993295 h 2029581"/>
                                                                                                                                                                                                <a:gd name="connsiteX10" fmla="*/ 759581 w 1591733"/>
                                                                                                                                                                                                <a:gd name="connsiteY10" fmla="*/ 1920723 h 2029581"/>
                                                                                                                                                                                                <a:gd name="connsiteX11" fmla="*/ 991810 w 1591733"/>
                                                                                                                                                                                                <a:gd name="connsiteY11" fmla="*/ 1673981 h 2029581"/>
                                                                                                                                                                                                <a:gd name="connsiteX12" fmla="*/ 1136953 w 1591733"/>
                                                                                                                                                                                                <a:gd name="connsiteY12" fmla="*/ 1499809 h 2029581"/>
                                                                                                                                                                                                <a:gd name="connsiteX13" fmla="*/ 1427238 w 1591733"/>
                                                                                                                                                                                                <a:gd name="connsiteY13" fmla="*/ 1499809 h 2029581"/>
                                                                                                                                                                                                <a:gd name="connsiteX14" fmla="*/ 1586895 w 1591733"/>
                                                                                                                                                                                                <a:gd name="connsiteY14" fmla="*/ 1427238 h 2029581"/>
                                                                                                                                                                                                <a:gd name="connsiteX15" fmla="*/ 1456267 w 1591733"/>
                                                                                                                                                                                                <a:gd name="connsiteY15" fmla="*/ 1224038 h 2029581"/>
                                                                                                                                                                                                <a:gd name="connsiteX16" fmla="*/ 1340153 w 1591733"/>
                                                                                                                                                                                                <a:gd name="connsiteY16" fmla="*/ 1064380 h 2029581"/>
                                                                                                                                                                                                <a:gd name="connsiteX17" fmla="*/ 1195010 w 1591733"/>
                                                                                                                                                                                                <a:gd name="connsiteY17" fmla="*/ 890209 h 2029581"/>
                                                                                                                                                                                                <a:gd name="connsiteX18" fmla="*/ 1311124 w 1591733"/>
                                                                                                                                                                                                <a:gd name="connsiteY18" fmla="*/ 730552 h 2029581"/>
                                                                                                                                                                                                <a:gd name="connsiteX19" fmla="*/ 1238553 w 1591733"/>
                                                                                                                                                                                                <a:gd name="connsiteY19" fmla="*/ 585409 h 2029581"/>
                                                                                                                                                                                                <a:gd name="connsiteX20" fmla="*/ 1107924 w 1591733"/>
                                                                                                                                                                                                <a:gd name="connsiteY20" fmla="*/ 425752 h 2029581"/>
                                                                                                                                                                                                <a:gd name="connsiteX21" fmla="*/ 919238 w 1591733"/>
                                                                                                                                                                                                <a:gd name="connsiteY21" fmla="*/ 251581 h 2029581"/>
                                                                                                                                                                                                <a:gd name="connsiteX22" fmla="*/ 585410 w 1591733"/>
                                                                                                                                                                                                <a:gd name="connsiteY22" fmla="*/ 19352 h 2029581"/>
                                                                                                                                                                                                <a:gd name="connsiteX0" fmla="*/ 585410 w 1591733"/>
                                                                                                                                                                                                <a:gd name="connsiteY0" fmla="*/ 19352 h 2029581"/>
                                                                                                                                                                                                <a:gd name="connsiteX1" fmla="*/ 367695 w 1591733"/>
                                                                                                                                                                                                <a:gd name="connsiteY1" fmla="*/ 135466 h 2029581"/>
                                                                                                                                                                                                <a:gd name="connsiteX2" fmla="*/ 179010 w 1591733"/>
                                                                                                                                                                                                <a:gd name="connsiteY2" fmla="*/ 309638 h 2029581"/>
                                                                                                                                                                                                <a:gd name="connsiteX3" fmla="*/ 91924 w 1591733"/>
                                                                                                                                                                                                <a:gd name="connsiteY3" fmla="*/ 585409 h 2029581"/>
                                                                                                                                                                                                <a:gd name="connsiteX4" fmla="*/ 77410 w 1591733"/>
                                                                                                                                                                                                <a:gd name="connsiteY4" fmla="*/ 890209 h 2029581"/>
                                                                                                                                                                                                <a:gd name="connsiteX5" fmla="*/ 4838 w 1591733"/>
                                                                                                                                                                                                <a:gd name="connsiteY5" fmla="*/ 1122438 h 2029581"/>
                                                                                                                                                                                                <a:gd name="connsiteX6" fmla="*/ 48381 w 1591733"/>
                                                                                                                                                                                                <a:gd name="connsiteY6" fmla="*/ 1398209 h 2029581"/>
                                                                                                                                                                                                <a:gd name="connsiteX7" fmla="*/ 91924 w 1591733"/>
                                                                                                                                                                                                <a:gd name="connsiteY7" fmla="*/ 1557866 h 2029581"/>
                                                                                                                                                                                                <a:gd name="connsiteX8" fmla="*/ 367695 w 1591733"/>
                                                                                                                                                                                                <a:gd name="connsiteY8" fmla="*/ 1703009 h 2029581"/>
                                                                                                                                                                                                <a:gd name="connsiteX9" fmla="*/ 570895 w 1591733"/>
                                                                                                                                                                                                <a:gd name="connsiteY9" fmla="*/ 1993295 h 2029581"/>
                                                                                                                                                                                                <a:gd name="connsiteX10" fmla="*/ 759581 w 1591733"/>
                                                                                                                                                                                                <a:gd name="connsiteY10" fmla="*/ 1920723 h 2029581"/>
                                                                                                                                                                                                <a:gd name="connsiteX11" fmla="*/ 991810 w 1591733"/>
                                                                                                                                                                                                <a:gd name="connsiteY11" fmla="*/ 1673981 h 2029581"/>
                                                                                                                                                                                                <a:gd name="connsiteX12" fmla="*/ 1136953 w 1591733"/>
                                                                                                                                                                                                <a:gd name="connsiteY12" fmla="*/ 1499809 h 2029581"/>
                                                                                                                                                                                                <a:gd name="connsiteX13" fmla="*/ 1427238 w 1591733"/>
                                                                                                                                                                                                <a:gd name="connsiteY13" fmla="*/ 1499809 h 2029581"/>
                                                                                                                                                                                                <a:gd name="connsiteX14" fmla="*/ 1586895 w 1591733"/>
                                                                                                                                                                                                <a:gd name="connsiteY14" fmla="*/ 1427238 h 2029581"/>
                                                                                                                                                                                                <a:gd name="connsiteX15" fmla="*/ 1456267 w 1591733"/>
                                                                                                                                                                                                <a:gd name="connsiteY15" fmla="*/ 1224038 h 2029581"/>
                                                                                                                                                                                                <a:gd name="connsiteX16" fmla="*/ 1340153 w 1591733"/>
                                                                                                                                                                                                <a:gd name="connsiteY16" fmla="*/ 1064380 h 2029581"/>
                                                                                                                                                                                                <a:gd name="connsiteX17" fmla="*/ 1354667 w 1591733"/>
                                                                                                                                                                                                <a:gd name="connsiteY17" fmla="*/ 890209 h 2029581"/>
                                                                                                                                                                                                <a:gd name="connsiteX18" fmla="*/ 1311124 w 1591733"/>
                                                                                                                                                                                                <a:gd name="connsiteY18" fmla="*/ 730552 h 2029581"/>
                                                                                                                                                                                                <a:gd name="connsiteX19" fmla="*/ 1238553 w 1591733"/>
                                                                                                                                                                                                <a:gd name="connsiteY19" fmla="*/ 585409 h 2029581"/>
                                                                                                                                                                                                <a:gd name="connsiteX20" fmla="*/ 1107924 w 1591733"/>
                                                                                                                                                                                                <a:gd name="connsiteY20" fmla="*/ 425752 h 2029581"/>
                                                                                                                                                                                                <a:gd name="connsiteX21" fmla="*/ 919238 w 1591733"/>
                                                                                                                                                                                                <a:gd name="connsiteY21" fmla="*/ 251581 h 2029581"/>
                                                                                                                                                                                                <a:gd name="connsiteX22" fmla="*/ 585410 w 1591733"/>
                                                                                                                                                                                                <a:gd name="connsiteY22" fmla="*/ 19352 h 2029581"/>
                                                                                                                                                                                                <a:gd name="connsiteX0" fmla="*/ 585410 w 1591733"/>
                                                                                                                                                                                                <a:gd name="connsiteY0" fmla="*/ 13305 h 2023534"/>
                                                                                                                                                                                                <a:gd name="connsiteX1" fmla="*/ 295123 w 1591733"/>
                                                                                                                                                                                                <a:gd name="connsiteY1" fmla="*/ 165705 h 2023534"/>
                                                                                                                                                                                                <a:gd name="connsiteX2" fmla="*/ 179010 w 1591733"/>
                                                                                                                                                                                                <a:gd name="connsiteY2" fmla="*/ 303591 h 2023534"/>
                                                                                                                                                                                                <a:gd name="connsiteX3" fmla="*/ 91924 w 1591733"/>
                                                                                                                                                                                                <a:gd name="connsiteY3" fmla="*/ 579362 h 2023534"/>
                                                                                                                                                                                                <a:gd name="connsiteX4" fmla="*/ 77410 w 1591733"/>
                                                                                                                                                                                                <a:gd name="connsiteY4" fmla="*/ 884162 h 2023534"/>
                                                                                                                                                                                                <a:gd name="connsiteX5" fmla="*/ 4838 w 1591733"/>
                                                                                                                                                                                                <a:gd name="connsiteY5" fmla="*/ 1116391 h 2023534"/>
                                                                                                                                                                                                <a:gd name="connsiteX6" fmla="*/ 48381 w 1591733"/>
                                                                                                                                                                                                <a:gd name="connsiteY6" fmla="*/ 1392162 h 2023534"/>
                                                                                                                                                                                                <a:gd name="connsiteX7" fmla="*/ 91924 w 1591733"/>
                                                                                                                                                                                                <a:gd name="connsiteY7" fmla="*/ 1551819 h 2023534"/>
                                                                                                                                                                                                <a:gd name="connsiteX8" fmla="*/ 367695 w 1591733"/>
                                                                                                                                                                                                <a:gd name="connsiteY8" fmla="*/ 1696962 h 2023534"/>
                                                                                                                                                                                                <a:gd name="connsiteX9" fmla="*/ 570895 w 1591733"/>
                                                                                                                                                                                                <a:gd name="connsiteY9" fmla="*/ 1987248 h 2023534"/>
                                                                                                                                                                                                <a:gd name="connsiteX10" fmla="*/ 759581 w 1591733"/>
                                                                                                                                                                                                <a:gd name="connsiteY10" fmla="*/ 1914676 h 2023534"/>
                                                                                                                                                                                                <a:gd name="connsiteX11" fmla="*/ 991810 w 1591733"/>
                                                                                                                                                                                                <a:gd name="connsiteY11" fmla="*/ 1667934 h 2023534"/>
                                                                                                                                                                                                <a:gd name="connsiteX12" fmla="*/ 1136953 w 1591733"/>
                                                                                                                                                                                                <a:gd name="connsiteY12" fmla="*/ 1493762 h 2023534"/>
                                                                                                                                                                                                <a:gd name="connsiteX13" fmla="*/ 1427238 w 1591733"/>
                                                                                                                                                                                                <a:gd name="connsiteY13" fmla="*/ 1493762 h 2023534"/>
                                                                                                                                                                                                <a:gd name="connsiteX14" fmla="*/ 1586895 w 1591733"/>
                                                                                                                                                                                                <a:gd name="connsiteY14" fmla="*/ 1421191 h 2023534"/>
                                                                                                                                                                                                <a:gd name="connsiteX15" fmla="*/ 1456267 w 1591733"/>
                                                                                                                                                                                                <a:gd name="connsiteY15" fmla="*/ 1217991 h 2023534"/>
                                                                                                                                                                                                <a:gd name="connsiteX16" fmla="*/ 1340153 w 1591733"/>
                                                                                                                                                                                                <a:gd name="connsiteY16" fmla="*/ 1058333 h 2023534"/>
                                                                                                                                                                                                <a:gd name="connsiteX17" fmla="*/ 1354667 w 1591733"/>
                                                                                                                                                                                                <a:gd name="connsiteY17" fmla="*/ 884162 h 2023534"/>
                                                                                                                                                                                                <a:gd name="connsiteX18" fmla="*/ 1311124 w 1591733"/>
                                                                                                                                                                                                <a:gd name="connsiteY18" fmla="*/ 724505 h 2023534"/>
                                                                                                                                                                                                <a:gd name="connsiteX19" fmla="*/ 1238553 w 1591733"/>
                                                                                                                                                                                                <a:gd name="connsiteY19" fmla="*/ 579362 h 2023534"/>
                                                                                                                                                                                                <a:gd name="connsiteX20" fmla="*/ 1107924 w 1591733"/>
                                                                                                                                                                                                <a:gd name="connsiteY20" fmla="*/ 419705 h 2023534"/>
                                                                                                                                                                                                <a:gd name="connsiteX21" fmla="*/ 919238 w 1591733"/>
                                                                                                                                                                                                <a:gd name="connsiteY21" fmla="*/ 245534 h 2023534"/>
                                                                                                                                                                                                <a:gd name="connsiteX22" fmla="*/ 585410 w 1591733"/>
                                                                                                                                                                                                <a:gd name="connsiteY22" fmla="*/ 13305 h 2023534"/>
                                                                                                                                                                                                <a:gd name="connsiteX0" fmla="*/ 628952 w 1635275"/>
                                                                                                                                                                                                <a:gd name="connsiteY0" fmla="*/ 13305 h 2023534"/>
                                                                                                                                                                                                <a:gd name="connsiteX1" fmla="*/ 338665 w 1635275"/>
                                                                                                                                                                                                <a:gd name="connsiteY1" fmla="*/ 165705 h 2023534"/>
                                                                                                                                                                                                <a:gd name="connsiteX2" fmla="*/ 33866 w 1635275"/>
                                                                                                                                                                                                <a:gd name="connsiteY2" fmla="*/ 165704 h 2023534"/>
                                                                                                                                                                                                <a:gd name="connsiteX3" fmla="*/ 135466 w 1635275"/>
                                                                                                                                                                                                <a:gd name="connsiteY3" fmla="*/ 579362 h 2023534"/>
                                                                                                                                                                                                <a:gd name="connsiteX4" fmla="*/ 120952 w 1635275"/>
                                                                                                                                                                                                <a:gd name="connsiteY4" fmla="*/ 884162 h 2023534"/>
                                                                                                                                                                                                <a:gd name="connsiteX5" fmla="*/ 48380 w 1635275"/>
                                                                                                                                                                                                <a:gd name="connsiteY5" fmla="*/ 1116391 h 2023534"/>
                                                                                                                                                                                                <a:gd name="connsiteX6" fmla="*/ 91923 w 1635275"/>
                                                                                                                                                                                                <a:gd name="connsiteY6" fmla="*/ 1392162 h 2023534"/>
                                                                                                                                                                                                <a:gd name="connsiteX7" fmla="*/ 135466 w 1635275"/>
                                                                                                                                                                                                <a:gd name="connsiteY7" fmla="*/ 1551819 h 2023534"/>
                                                                                                                                                                                                <a:gd name="connsiteX8" fmla="*/ 411237 w 1635275"/>
                                                                                                                                                                                                <a:gd name="connsiteY8" fmla="*/ 1696962 h 2023534"/>
                                                                                                                                                                                                <a:gd name="connsiteX9" fmla="*/ 614437 w 1635275"/>
                                                                                                                                                                                                <a:gd name="connsiteY9" fmla="*/ 1987248 h 2023534"/>
                                                                                                                                                                                                <a:gd name="connsiteX10" fmla="*/ 803123 w 1635275"/>
                                                                                                                                                                                                <a:gd name="connsiteY10" fmla="*/ 1914676 h 2023534"/>
                                                                                                                                                                                                <a:gd name="connsiteX11" fmla="*/ 1035352 w 1635275"/>
                                                                                                                                                                                                <a:gd name="connsiteY11" fmla="*/ 1667934 h 2023534"/>
                                                                                                                                                                                                <a:gd name="connsiteX12" fmla="*/ 1180495 w 1635275"/>
                                                                                                                                                                                                <a:gd name="connsiteY12" fmla="*/ 1493762 h 2023534"/>
                                                                                                                                                                                                <a:gd name="connsiteX13" fmla="*/ 1470780 w 1635275"/>
                                                                                                                                                                                                <a:gd name="connsiteY13" fmla="*/ 1493762 h 2023534"/>
                                                                                                                                                                                                <a:gd name="connsiteX14" fmla="*/ 1630437 w 1635275"/>
                                                                                                                                                                                                <a:gd name="connsiteY14" fmla="*/ 1421191 h 2023534"/>
                                                                                                                                                                                                <a:gd name="connsiteX15" fmla="*/ 1499809 w 1635275"/>
                                                                                                                                                                                                <a:gd name="connsiteY15" fmla="*/ 1217991 h 2023534"/>
                                                                                                                                                                                                <a:gd name="connsiteX16" fmla="*/ 1383695 w 1635275"/>
                                                                                                                                                                                                <a:gd name="connsiteY16" fmla="*/ 1058333 h 2023534"/>
                                                                                                                                                                                                <a:gd name="connsiteX17" fmla="*/ 1398209 w 1635275"/>
                                                                                                                                                                                                <a:gd name="connsiteY17" fmla="*/ 884162 h 2023534"/>
                                                                                                                                                                                                <a:gd name="connsiteX18" fmla="*/ 1354666 w 1635275"/>
                                                                                                                                                                                                <a:gd name="connsiteY18" fmla="*/ 724505 h 2023534"/>
                                                                                                                                                                                                <a:gd name="connsiteX19" fmla="*/ 1282095 w 1635275"/>
                                                                                                                                                                                                <a:gd name="connsiteY19" fmla="*/ 579362 h 2023534"/>
                                                                                                                                                                                                <a:gd name="connsiteX20" fmla="*/ 1151466 w 1635275"/>
                                                                                                                                                                                                <a:gd name="connsiteY20" fmla="*/ 419705 h 2023534"/>
                                                                                                                                                                                                <a:gd name="connsiteX21" fmla="*/ 962780 w 1635275"/>
                                                                                                                                                                                                <a:gd name="connsiteY21" fmla="*/ 245534 h 2023534"/>
                                                                                                                                                                                                <a:gd name="connsiteX22" fmla="*/ 628952 w 1635275"/>
                                                                                                                                                                                                <a:gd name="connsiteY22" fmla="*/ 13305 h 2023534"/>
                                                                                                                                                                                                <a:gd name="connsiteX0" fmla="*/ 696685 w 1703008"/>
                                                                                                                                                                                                <a:gd name="connsiteY0" fmla="*/ 13305 h 2023534"/>
                                                                                                                                                                                                <a:gd name="connsiteX1" fmla="*/ 406398 w 1703008"/>
                                                                                                                                                                                                <a:gd name="connsiteY1" fmla="*/ 165705 h 2023534"/>
                                                                                                                                                                                                <a:gd name="connsiteX2" fmla="*/ 101599 w 1703008"/>
                                                                                                                                                                                                <a:gd name="connsiteY2" fmla="*/ 165704 h 2023534"/>
                                                                                                                                                                                                <a:gd name="connsiteX3" fmla="*/ 14514 w 1703008"/>
                                                                                                                                                                                                <a:gd name="connsiteY3" fmla="*/ 492277 h 2023534"/>
                                                                                                                                                                                                <a:gd name="connsiteX4" fmla="*/ 188685 w 1703008"/>
                                                                                                                                                                                                <a:gd name="connsiteY4" fmla="*/ 884162 h 2023534"/>
                                                                                                                                                                                                <a:gd name="connsiteX5" fmla="*/ 116113 w 1703008"/>
                                                                                                                                                                                                <a:gd name="connsiteY5" fmla="*/ 1116391 h 2023534"/>
                                                                                                                                                                                                <a:gd name="connsiteX6" fmla="*/ 159656 w 1703008"/>
                                                                                                                                                                                                <a:gd name="connsiteY6" fmla="*/ 1392162 h 2023534"/>
                                                                                                                                                                                                <a:gd name="connsiteX7" fmla="*/ 203199 w 1703008"/>
                                                                                                                                                                                                <a:gd name="connsiteY7" fmla="*/ 1551819 h 2023534"/>
                                                                                                                                                                                                <a:gd name="connsiteX8" fmla="*/ 478970 w 1703008"/>
                                                                                                                                                                                                <a:gd name="connsiteY8" fmla="*/ 1696962 h 2023534"/>
                                                                                                                                                                                                <a:gd name="connsiteX9" fmla="*/ 682170 w 1703008"/>
                                                                                                                                                                                                <a:gd name="connsiteY9" fmla="*/ 1987248 h 2023534"/>
                                                                                                                                                                                                <a:gd name="connsiteX10" fmla="*/ 870856 w 1703008"/>
                                                                                                                                                                                                <a:gd name="connsiteY10" fmla="*/ 1914676 h 2023534"/>
                                                                                                                                                                                                <a:gd name="connsiteX11" fmla="*/ 1103085 w 1703008"/>
                                                                                                                                                                                                <a:gd name="connsiteY11" fmla="*/ 1667934 h 2023534"/>
                                                                                                                                                                                                <a:gd name="connsiteX12" fmla="*/ 1248228 w 1703008"/>
                                                                                                                                                                                                <a:gd name="connsiteY12" fmla="*/ 1493762 h 2023534"/>
                                                                                                                                                                                                <a:gd name="connsiteX13" fmla="*/ 1538513 w 1703008"/>
                                                                                                                                                                                                <a:gd name="connsiteY13" fmla="*/ 1493762 h 2023534"/>
                                                                                                                                                                                                <a:gd name="connsiteX14" fmla="*/ 1698170 w 1703008"/>
                                                                                                                                                                                                <a:gd name="connsiteY14" fmla="*/ 1421191 h 2023534"/>
                                                                                                                                                                                                <a:gd name="connsiteX15" fmla="*/ 1567542 w 1703008"/>
                                                                                                                                                                                                <a:gd name="connsiteY15" fmla="*/ 1217991 h 2023534"/>
                                                                                                                                                                                                <a:gd name="connsiteX16" fmla="*/ 1451428 w 1703008"/>
                                                                                                                                                                                                <a:gd name="connsiteY16" fmla="*/ 1058333 h 2023534"/>
                                                                                                                                                                                                <a:gd name="connsiteX17" fmla="*/ 1465942 w 1703008"/>
                                                                                                                                                                                                <a:gd name="connsiteY17" fmla="*/ 884162 h 2023534"/>
                                                                                                                                                                                                <a:gd name="connsiteX18" fmla="*/ 1422399 w 1703008"/>
                                                                                                                                                                                                <a:gd name="connsiteY18" fmla="*/ 724505 h 2023534"/>
                                                                                                                                                                                                <a:gd name="connsiteX19" fmla="*/ 1349828 w 1703008"/>
                                                                                                                                                                                                <a:gd name="connsiteY19" fmla="*/ 579362 h 2023534"/>
                                                                                                                                                                                                <a:gd name="connsiteX20" fmla="*/ 1219199 w 1703008"/>
                                                                                                                                                                                                <a:gd name="connsiteY20" fmla="*/ 419705 h 2023534"/>
                                                                                                                                                                                                <a:gd name="connsiteX21" fmla="*/ 1030513 w 1703008"/>
                                                                                                                                                                                                <a:gd name="connsiteY21" fmla="*/ 245534 h 2023534"/>
                                                                                                                                                                                                <a:gd name="connsiteX22" fmla="*/ 696685 w 1703008"/>
                                                                                                                                                                                                <a:gd name="connsiteY22" fmla="*/ 13305 h 2023534"/>
                                                                                                                                                                                                <a:gd name="connsiteX0" fmla="*/ 689428 w 1695751"/>
                                                                                                                                                                                                <a:gd name="connsiteY0" fmla="*/ 13305 h 2023534"/>
                                                                                                                                                                                                <a:gd name="connsiteX1" fmla="*/ 399141 w 1695751"/>
                                                                                                                                                                                                <a:gd name="connsiteY1" fmla="*/ 165705 h 2023534"/>
                                                                                                                                                                                                <a:gd name="connsiteX2" fmla="*/ 94342 w 1695751"/>
                                                                                                                                                                                                <a:gd name="connsiteY2" fmla="*/ 165704 h 2023534"/>
                                                                                                                                                                                                <a:gd name="connsiteX3" fmla="*/ 7257 w 1695751"/>
                                                                                                                                                                                                <a:gd name="connsiteY3" fmla="*/ 492277 h 2023534"/>
                                                                                                                                                                                                <a:gd name="connsiteX4" fmla="*/ 50799 w 1695751"/>
                                                                                                                                                                                                <a:gd name="connsiteY4" fmla="*/ 840620 h 2023534"/>
                                                                                                                                                                                                <a:gd name="connsiteX5" fmla="*/ 108856 w 1695751"/>
                                                                                                                                                                                                <a:gd name="connsiteY5" fmla="*/ 1116391 h 2023534"/>
                                                                                                                                                                                                <a:gd name="connsiteX6" fmla="*/ 152399 w 1695751"/>
                                                                                                                                                                                                <a:gd name="connsiteY6" fmla="*/ 1392162 h 2023534"/>
                                                                                                                                                                                                <a:gd name="connsiteX7" fmla="*/ 195942 w 1695751"/>
                                                                                                                                                                                                <a:gd name="connsiteY7" fmla="*/ 1551819 h 2023534"/>
                                                                                                                                                                                                <a:gd name="connsiteX8" fmla="*/ 471713 w 1695751"/>
                                                                                                                                                                                                <a:gd name="connsiteY8" fmla="*/ 1696962 h 2023534"/>
                                                                                                                                                                                                <a:gd name="connsiteX9" fmla="*/ 674913 w 1695751"/>
                                                                                                                                                                                                <a:gd name="connsiteY9" fmla="*/ 1987248 h 2023534"/>
                                                                                                                                                                                                <a:gd name="connsiteX10" fmla="*/ 863599 w 1695751"/>
                                                                                                                                                                                                <a:gd name="connsiteY10" fmla="*/ 1914676 h 2023534"/>
                                                                                                                                                                                                <a:gd name="connsiteX11" fmla="*/ 1095828 w 1695751"/>
                                                                                                                                                                                                <a:gd name="connsiteY11" fmla="*/ 1667934 h 2023534"/>
                                                                                                                                                                                                <a:gd name="connsiteX12" fmla="*/ 1240971 w 1695751"/>
                                                                                                                                                                                                <a:gd name="connsiteY12" fmla="*/ 1493762 h 2023534"/>
                                                                                                                                                                                                <a:gd name="connsiteX13" fmla="*/ 1531256 w 1695751"/>
                                                                                                                                                                                                <a:gd name="connsiteY13" fmla="*/ 1493762 h 2023534"/>
                                                                                                                                                                                                <a:gd name="connsiteX14" fmla="*/ 1690913 w 1695751"/>
                                                                                                                                                                                                <a:gd name="connsiteY14" fmla="*/ 1421191 h 2023534"/>
                                                                                                                                                                                                <a:gd name="connsiteX15" fmla="*/ 1560285 w 1695751"/>
                                                                                                                                                                                                <a:gd name="connsiteY15" fmla="*/ 1217991 h 2023534"/>
                                                                                                                                                                                                <a:gd name="connsiteX16" fmla="*/ 1444171 w 1695751"/>
                                                                                                                                                                                                <a:gd name="connsiteY16" fmla="*/ 1058333 h 2023534"/>
                                                                                                                                                                                                <a:gd name="connsiteX17" fmla="*/ 1458685 w 1695751"/>
                                                                                                                                                                                                <a:gd name="connsiteY17" fmla="*/ 884162 h 2023534"/>
                                                                                                                                                                                                <a:gd name="connsiteX18" fmla="*/ 1415142 w 1695751"/>
                                                                                                                                                                                                <a:gd name="connsiteY18" fmla="*/ 724505 h 2023534"/>
                                                                                                                                                                                                <a:gd name="connsiteX19" fmla="*/ 1342571 w 1695751"/>
                                                                                                                                                                                                <a:gd name="connsiteY19" fmla="*/ 579362 h 2023534"/>
                                                                                                                                                                                                <a:gd name="connsiteX20" fmla="*/ 1211942 w 1695751"/>
                                                                                                                                                                                                <a:gd name="connsiteY20" fmla="*/ 419705 h 2023534"/>
                                                                                                                                                                                                <a:gd name="connsiteX21" fmla="*/ 1023256 w 1695751"/>
                                                                                                                                                                                                <a:gd name="connsiteY21" fmla="*/ 245534 h 2023534"/>
                                                                                                                                                                                                <a:gd name="connsiteX22" fmla="*/ 689428 w 1695751"/>
                                                                                                                                                                                                <a:gd name="connsiteY22" fmla="*/ 13305 h 2023534"/>
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<a:path w="1695751" h="2023534">
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<a:pt x="689428" y="13305"/>
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585409" y="0"/>
                                                                                                                                                                                                    <a:pt x="498322" y="140305"/>
                                                                                                                                                                                                    <a:pt x="399141" y="165705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299960" y="191105"/>
                                                                                                                                                                                                    <a:pt x="159656" y="111275"/>
                                                                                                                                                                                                    <a:pt x="94342" y="165704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29028" y="220133"/>
                                                                                                                                                                                                    <a:pt x="14514" y="379791"/>
                                                                                                                                                                                                    <a:pt x="7257" y="492277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0" y="604763"/>
                                                                                                                                                                                                    <a:pt x="33866" y="736601"/>
                                                                                                                                                                                                    <a:pt x="50799" y="840620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67732" y="944639"/>
                                                                                                                                                                                                    <a:pt x="91923" y="1024467"/>
                                                                                                                                                                                                    <a:pt x="108856" y="1116391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25789" y="1208315"/>
                                                                                                                                                                                                    <a:pt x="137885" y="1319591"/>
                                                                                                                                                                                                    <a:pt x="152399" y="1392162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66913" y="1464733"/>
                                                                                                                                                                                                    <a:pt x="142723" y="1501019"/>
                                                                                                                                                                                                    <a:pt x="195942" y="1551819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249161" y="1602619"/>
                                                                                                                                                                                                    <a:pt x="391885" y="1624391"/>
                                                                                                                                                                                                    <a:pt x="471713" y="1696962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551541" y="1769533"/>
                                                                                                                                                                                                    <a:pt x="609599" y="1950962"/>
                                                                                                                                                                                                    <a:pt x="674913" y="1987248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740227" y="2023534"/>
                                                                                                                                                                                                    <a:pt x="793447" y="1967895"/>
                                                                                                                                                                                                    <a:pt x="863599" y="1914676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933751" y="1861457"/>
                                                                                                                                                                                                    <a:pt x="1032933" y="1738086"/>
                                                                                                                                                                                                    <a:pt x="1095828" y="1667934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158723" y="1597782"/>
                                                                                                                                                                                                    <a:pt x="1168400" y="1522791"/>
                                                                                                                                                                                                    <a:pt x="1240971" y="1493762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313542" y="1464733"/>
                                                                                                                                                                                                    <a:pt x="1456266" y="1505857"/>
                                                                                                                                                                                                    <a:pt x="1531256" y="1493762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606246" y="1481667"/>
                                                                                                                                                                                                    <a:pt x="1686075" y="1467153"/>
                                                                                                                                                                                                    <a:pt x="1690913" y="1421191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695751" y="1375229"/>
                                                                                                                                                                                                    <a:pt x="1601409" y="1278467"/>
                                                                                                                                                                                                    <a:pt x="1560285" y="1217991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519161" y="1157515"/>
                                                                                                                                                                                                    <a:pt x="1461104" y="1113971"/>
                                                                                                                                                                                                    <a:pt x="1444171" y="1058333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427238" y="1002695"/>
                                                                                                                                                                                                    <a:pt x="1463523" y="939800"/>
                                                                                                                                                                                                    <a:pt x="1458685" y="884162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453847" y="828524"/>
                                                                                                                                                                                                    <a:pt x="1434494" y="775305"/>
                                                                                                                                                                                                    <a:pt x="1415142" y="724505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395790" y="673705"/>
                                                                                                                                                                                                    <a:pt x="1376438" y="630162"/>
                                                                                                                                                                                                    <a:pt x="1342571" y="579362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308704" y="528562"/>
                                                                                                                                                                                                    <a:pt x="1265161" y="475343"/>
                                                                                                                                                                                                    <a:pt x="1211942" y="419705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1158723" y="364067"/>
                                                                                                                                                                                                    <a:pt x="1115180" y="313267"/>
                                                                                                                                                                                                    <a:pt x="1023256" y="245534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<a:pt x="931332" y="177801"/>
                                                                                                                                                                                                    <a:pt x="793447" y="26610"/>
                                                                                                                                                                                                    <a:pt x="689428" y="13305"/>
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<p:cNvPr id="565" name="Группа 158"/>
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<p:cNvPr id="566" name="Полилиния 565"/>
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<a:off x="-9828590" y="7226451"/>
                                                                                                                                                                                                <a:ext cx="7397447" cy="10468881"/>
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<a:gd name="connsiteX0" fmla="*/ 4472819 w 7397447"/>
                                                                                                                                                                                                  <a:gd name="connsiteY0" fmla="*/ 2823028 h 10416418"/>
                                                                                                                                                                                                  <a:gd name="connsiteX1" fmla="*/ 4226076 w 7397447"/>
                                                                                                                                                                                                  <a:gd name="connsiteY1" fmla="*/ 3098799 h 10416418"/>
                                                                                                                                                                                                  <a:gd name="connsiteX2" fmla="*/ 4037390 w 7397447"/>
                                                                                                                                                                                                  <a:gd name="connsiteY2" fmla="*/ 3345542 h 10416418"/>
                                                                                                                                                                                                  <a:gd name="connsiteX3" fmla="*/ 3311676 w 7397447"/>
                                                                                                                                                                                                  <a:gd name="connsiteY3" fmla="*/ 3272971 h 10416418"/>
                                                                                                                                                                                                  <a:gd name="connsiteX4" fmla="*/ 2847219 w 7397447"/>
                                                                                                                                                                                                  <a:gd name="connsiteY4" fmla="*/ 3098799 h 10416418"/>
                                                                                                                                                                                                  <a:gd name="connsiteX5" fmla="*/ 2556933 w 7397447"/>
                                                                                                                                                                                                  <a:gd name="connsiteY5" fmla="*/ 2779485 h 10416418"/>
                                                                                                                                                                                                  <a:gd name="connsiteX6" fmla="*/ 2571447 w 7397447"/>
                                                                                                                                                                                                  <a:gd name="connsiteY6" fmla="*/ 2431142 h 10416418"/>
                                                                                                                                                                                                  <a:gd name="connsiteX7" fmla="*/ 2295676 w 7397447"/>
                                                                                                                                                                                                  <a:gd name="connsiteY7" fmla="*/ 2300514 h 10416418"/>
                                                                                                                                                                                                  <a:gd name="connsiteX8" fmla="*/ 2077961 w 7397447"/>
                                                                                                                                                                                                  <a:gd name="connsiteY8" fmla="*/ 2068285 h 10416418"/>
                                                                                                                                                                                                  <a:gd name="connsiteX9" fmla="*/ 2121504 w 7397447"/>
                                                                                                                                                                                                  <a:gd name="connsiteY9" fmla="*/ 1647371 h 10416418"/>
                                                                                                                                                                                                  <a:gd name="connsiteX10" fmla="*/ 2194076 w 7397447"/>
                                                                                                                                                                                                  <a:gd name="connsiteY10" fmla="*/ 1386114 h 10416418"/>
                                                                                                                                                                                                  <a:gd name="connsiteX11" fmla="*/ 2077961 w 7397447"/>
                                                                                                                                                                                                  <a:gd name="connsiteY11" fmla="*/ 1110342 h 10416418"/>
                                                                                                                                                                                                  <a:gd name="connsiteX12" fmla="*/ 2005390 w 7397447"/>
                                                                                                                                                                                                  <a:gd name="connsiteY12" fmla="*/ 863599 h 10416418"/>
                                                                                                                                                                                                  <a:gd name="connsiteX13" fmla="*/ 1700590 w 7397447"/>
                                                                                                                                                                                                  <a:gd name="connsiteY13" fmla="*/ 849085 h 10416418"/>
                                                                                                                                                                                                  <a:gd name="connsiteX14" fmla="*/ 1366761 w 7397447"/>
                                                                                                                                                                                                  <a:gd name="connsiteY14" fmla="*/ 878114 h 10416418"/>
                                                                                                                                                                                                  <a:gd name="connsiteX15" fmla="*/ 1134533 w 7397447"/>
                                                                                                                                                                                                  <a:gd name="connsiteY15" fmla="*/ 703942 h 10416418"/>
                                                                                                                                                                                                  <a:gd name="connsiteX16" fmla="*/ 1178076 w 7397447"/>
                                                                                                                                                                                                  <a:gd name="connsiteY16" fmla="*/ 457199 h 10416418"/>
                                                                                                                                                                                                  <a:gd name="connsiteX17" fmla="*/ 1076476 w 7397447"/>
                                                                                                                                                                                                  <a:gd name="connsiteY17" fmla="*/ 210456 h 10416418"/>
                                                                                                                                                                                                  <a:gd name="connsiteX18" fmla="*/ 902304 w 7397447"/>
                                                                                                                                                                                                  <a:gd name="connsiteY18" fmla="*/ 50799 h 10416418"/>
                                                                                                                                                                                                  <a:gd name="connsiteX19" fmla="*/ 728133 w 7397447"/>
                                                                                                                                                                                                  <a:gd name="connsiteY19" fmla="*/ 65314 h 10416418"/>
                                                                                                                                                                                                  <a:gd name="connsiteX20" fmla="*/ 641047 w 7397447"/>
                                                                                                                                                                                                  <a:gd name="connsiteY20" fmla="*/ 442685 h 10416418"/>
                                                                                                                                                                                                  <a:gd name="connsiteX21" fmla="*/ 568476 w 7397447"/>
                                                                                                                                                                                                  <a:gd name="connsiteY21" fmla="*/ 703942 h 10416418"/>
                                                                                                                                                                                                  <a:gd name="connsiteX22" fmla="*/ 365276 w 7397447"/>
                                                                                                                                                                                                  <a:gd name="connsiteY22" fmla="*/ 979714 h 10416418"/>
                                                                                                                                                                                                  <a:gd name="connsiteX23" fmla="*/ 350761 w 7397447"/>
                                                                                                                                                                                                  <a:gd name="connsiteY23" fmla="*/ 1299028 h 10416418"/>
                                                                                                                                                                                                  <a:gd name="connsiteX24" fmla="*/ 263676 w 7397447"/>
                                                                                                                                                                                                  <a:gd name="connsiteY24" fmla="*/ 1705428 h 10416418"/>
                                                                                                                                                                                                  <a:gd name="connsiteX25" fmla="*/ 365276 w 7397447"/>
                                                                                                                                                                                                  <a:gd name="connsiteY25" fmla="*/ 2024742 h 10416418"/>
                                                                                                                                                                                                  <a:gd name="connsiteX26" fmla="*/ 684590 w 7397447"/>
                                                                                                                                                                                                  <a:gd name="connsiteY26" fmla="*/ 2271485 h 10416418"/>
                                                                                                                                                                                                  <a:gd name="connsiteX27" fmla="*/ 553961 w 7397447"/>
                                                                                                                                                                                                  <a:gd name="connsiteY27" fmla="*/ 2547256 h 10416418"/>
                                                                                                                                                                                                  <a:gd name="connsiteX28" fmla="*/ 336247 w 7397447"/>
                                                                                                                                                                                                  <a:gd name="connsiteY28" fmla="*/ 2837542 h 10416418"/>
                                                                                                                                                                                                  <a:gd name="connsiteX29" fmla="*/ 89504 w 7397447"/>
                                                                                                                                                                                                  <a:gd name="connsiteY29" fmla="*/ 3069771 h 10416418"/>
                                                                                                                                                                                                  <a:gd name="connsiteX30" fmla="*/ 2419 w 7397447"/>
                                                                                                                                                                                                  <a:gd name="connsiteY30" fmla="*/ 3389085 h 10416418"/>
                                                                                                                                                                                                  <a:gd name="connsiteX31" fmla="*/ 74990 w 7397447"/>
                                                                                                                                                                                                  <a:gd name="connsiteY31" fmla="*/ 3780971 h 10416418"/>
                                                                                                                                                                                                  <a:gd name="connsiteX32" fmla="*/ 278190 w 7397447"/>
                                                                                                                                                                                                  <a:gd name="connsiteY32" fmla="*/ 3882571 h 10416418"/>
                                                                                                                                                                                                  <a:gd name="connsiteX33" fmla="*/ 365276 w 7397447"/>
                                                                                                                                                                                                  <a:gd name="connsiteY33" fmla="*/ 4201885 h 10416418"/>
                                                                                                                                                                                                  <a:gd name="connsiteX34" fmla="*/ 568476 w 7397447"/>
                                                                                                                                                                                                  <a:gd name="connsiteY34" fmla="*/ 4448628 h 10416418"/>
                                                                                                                                                                                                  <a:gd name="connsiteX35" fmla="*/ 597504 w 7397447"/>
                                                                                                                                                                                                  <a:gd name="connsiteY35" fmla="*/ 4782456 h 10416418"/>
                                                                                                                                                                                                  <a:gd name="connsiteX36" fmla="*/ 612019 w 7397447"/>
                                                                                                                                                                                                  <a:gd name="connsiteY36" fmla="*/ 5058228 h 10416418"/>
                                                                                                                                                                                                  <a:gd name="connsiteX37" fmla="*/ 582990 w 7397447"/>
                                                                                                                                                                                                  <a:gd name="connsiteY37" fmla="*/ 5377542 h 10416418"/>
                                                                                                                                                                                                  <a:gd name="connsiteX38" fmla="*/ 655561 w 7397447"/>
                                                                                                                                                                                                  <a:gd name="connsiteY38" fmla="*/ 5653314 h 10416418"/>
                                                                                                                                                                                                  <a:gd name="connsiteX39" fmla="*/ 887790 w 7397447"/>
                                                                                                                                                                                                  <a:gd name="connsiteY39" fmla="*/ 5740399 h 10416418"/>
                                                                                                                                                                                                  <a:gd name="connsiteX40" fmla="*/ 1149047 w 7397447"/>
                                                                                                                                                                                                  <a:gd name="connsiteY40" fmla="*/ 5871028 h 10416418"/>
                                                                                                                                                                                                  <a:gd name="connsiteX41" fmla="*/ 1381276 w 7397447"/>
                                                                                                                                                                                                  <a:gd name="connsiteY41" fmla="*/ 6059714 h 10416418"/>
                                                                                                                                                                                                  <a:gd name="connsiteX42" fmla="*/ 1511904 w 7397447"/>
                                                                                                                                                                                                  <a:gd name="connsiteY42" fmla="*/ 6248399 h 10416418"/>
                                                                                                                                                                                                  <a:gd name="connsiteX43" fmla="*/ 1642533 w 7397447"/>
                                                                                                                                                                                                  <a:gd name="connsiteY43" fmla="*/ 6582228 h 10416418"/>
                                                                                                                                                                                                  <a:gd name="connsiteX44" fmla="*/ 1642533 w 7397447"/>
                                                                                                                                                                                                  <a:gd name="connsiteY44" fmla="*/ 7090228 h 10416418"/>
                                                                                                                                                                                                  <a:gd name="connsiteX45" fmla="*/ 1628019 w 7397447"/>
                                                                                                                                                                                                  <a:gd name="connsiteY45" fmla="*/ 7307942 h 10416418"/>
                                                                                                                                                                                                  <a:gd name="connsiteX46" fmla="*/ 1903790 w 7397447"/>
                                                                                                                                                                                                  <a:gd name="connsiteY46" fmla="*/ 7583714 h 10416418"/>
                                                                                                                                                                                                  <a:gd name="connsiteX47" fmla="*/ 2194076 w 7397447"/>
                                                                                                                                                                                                  <a:gd name="connsiteY47" fmla="*/ 7903028 h 10416418"/>
                                                                                                                                                                                                  <a:gd name="connsiteX48" fmla="*/ 2353733 w 7397447"/>
                                                                                                                                                                                                  <a:gd name="connsiteY48" fmla="*/ 8033656 h 10416418"/>
                                                                                                                                                                                                  <a:gd name="connsiteX49" fmla="*/ 2382761 w 7397447"/>
                                                                                                                                                                                                  <a:gd name="connsiteY49" fmla="*/ 8193314 h 10416418"/>
                                                                                                                                                                                                  <a:gd name="connsiteX50" fmla="*/ 2571447 w 7397447"/>
                                                                                                                                                                                                  <a:gd name="connsiteY50" fmla="*/ 8454571 h 10416418"/>
                                                                                                                                                                                                  <a:gd name="connsiteX51" fmla="*/ 2774647 w 7397447"/>
                                                                                                                                                                                                  <a:gd name="connsiteY51" fmla="*/ 8643256 h 10416418"/>
                                                                                                                                                                                                  <a:gd name="connsiteX52" fmla="*/ 3021390 w 7397447"/>
                                                                                                                                                                                                  <a:gd name="connsiteY52" fmla="*/ 8788399 h 10416418"/>
                                                                                                                                                                                                  <a:gd name="connsiteX53" fmla="*/ 3210076 w 7397447"/>
                                                                                                                                                                                                  <a:gd name="connsiteY53" fmla="*/ 8773885 h 10416418"/>
                                                                                                                                                                                                  <a:gd name="connsiteX54" fmla="*/ 3413276 w 7397447"/>
                                                                                                                                                                                                  <a:gd name="connsiteY54" fmla="*/ 8657771 h 10416418"/>
                                                                                                                                                                                                  <a:gd name="connsiteX55" fmla="*/ 3674533 w 7397447"/>
                                                                                                                                                                                                  <a:gd name="connsiteY55" fmla="*/ 8585199 h 10416418"/>
                                                                                                                                                                                                  <a:gd name="connsiteX56" fmla="*/ 3979333 w 7397447"/>
                                                                                                                                                                                                  <a:gd name="connsiteY56" fmla="*/ 8701314 h 10416418"/>
                                                                                                                                                                                                  <a:gd name="connsiteX57" fmla="*/ 4153504 w 7397447"/>
                                                                                                                                                                                                  <a:gd name="connsiteY57" fmla="*/ 8744856 h 10416418"/>
                                                                                                                                                                                                  <a:gd name="connsiteX58" fmla="*/ 4153504 w 7397447"/>
                                                                                                                                                                                                  <a:gd name="connsiteY58" fmla="*/ 9093199 h 10416418"/>
                                                                                                                                                                                                  <a:gd name="connsiteX59" fmla="*/ 4226076 w 7397447"/>
                                                                                                                                                                                                  <a:gd name="connsiteY59" fmla="*/ 9368971 h 10416418"/>
                                                                                                                                                                                                  <a:gd name="connsiteX60" fmla="*/ 4443790 w 7397447"/>
                                                                                                                                                                                                  <a:gd name="connsiteY60" fmla="*/ 9499599 h 10416418"/>
                                                                                                                                                                                                  <a:gd name="connsiteX61" fmla="*/ 4632476 w 7397447"/>
                                                                                                                                                                                                  <a:gd name="connsiteY61" fmla="*/ 9717314 h 10416418"/>
                                                                                                                                                                                                  <a:gd name="connsiteX62" fmla="*/ 4922761 w 7397447"/>
                                                                                                                                                                                                  <a:gd name="connsiteY62" fmla="*/ 9833428 h 10416418"/>
                                                                                                                                                                                                  <a:gd name="connsiteX63" fmla="*/ 5213047 w 7397447"/>
                                                                                                                                                                                                  <a:gd name="connsiteY63" fmla="*/ 10007599 h 10416418"/>
                                                                                                                                                                                                  <a:gd name="connsiteX64" fmla="*/ 5517847 w 7397447"/>
                                                                                                                                                                                                  <a:gd name="connsiteY64" fmla="*/ 10123714 h 10416418"/>
                                                                                                                                                                                                  <a:gd name="connsiteX65" fmla="*/ 5837161 w 7397447"/>
                                                                                                                                                                                                  <a:gd name="connsiteY65" fmla="*/ 10268856 h 10416418"/>
                                                                                                                                                                                                  <a:gd name="connsiteX66" fmla="*/ 6098419 w 7397447"/>
                                                                                                                                                                                                  <a:gd name="connsiteY66" fmla="*/ 10399485 h 10416418"/>
                                                                                                                                                                                                  <a:gd name="connsiteX67" fmla="*/ 6316133 w 7397447"/>
                                                                                                                                                                                                  <a:gd name="connsiteY67" fmla="*/ 10370456 h 10416418"/>
                                                                                                                                                                                                  <a:gd name="connsiteX68" fmla="*/ 6693504 w 7397447"/>
                                                                                                                                                                                                  <a:gd name="connsiteY68" fmla="*/ 10312399 h 10416418"/>
                                                                                                                                                                                                  <a:gd name="connsiteX69" fmla="*/ 6998304 w 7397447"/>
                                                                                                                                                                                                  <a:gd name="connsiteY69" fmla="*/ 10152742 h 10416418"/>
                                                                                                                                                                                                  <a:gd name="connsiteX70" fmla="*/ 7245047 w 7397447"/>
                                                                                                                                                                                                  <a:gd name="connsiteY70" fmla="*/ 10036628 h 10416418"/>
                                                                                                                                                                                                  <a:gd name="connsiteX71" fmla="*/ 7375676 w 7397447"/>
                                                                                                                                                                                                  <a:gd name="connsiteY71" fmla="*/ 9717314 h 10416418"/>
                                                                                                                                                                                                  <a:gd name="connsiteX72" fmla="*/ 7114419 w 7397447"/>
                                                                                                                                                                                                  <a:gd name="connsiteY72" fmla="*/ 9151256 h 10416418"/>
                                                                                                                                                                                                  <a:gd name="connsiteX73" fmla="*/ 6911219 w 7397447"/>
                                                                                                                                                                                                  <a:gd name="connsiteY73" fmla="*/ 8773885 h 10416418"/>
                                                                                                                                                                                                  <a:gd name="connsiteX74" fmla="*/ 6824133 w 7397447"/>
                                                                                                                                                                                                  <a:gd name="connsiteY74" fmla="*/ 8396514 h 10416418"/>
                                                                                                                                                                                                  <a:gd name="connsiteX75" fmla="*/ 6664476 w 7397447"/>
                                                                                                                                                                                                  <a:gd name="connsiteY75" fmla="*/ 8091714 h 10416418"/>
                                                                                                                                                                                                  <a:gd name="connsiteX76" fmla="*/ 6838647 w 7397447"/>
                                                                                                                                                                                                  <a:gd name="connsiteY76" fmla="*/ 7554685 h 10416418"/>
                                                                                                                                                                                                  <a:gd name="connsiteX77" fmla="*/ 6853161 w 7397447"/>
                                                                                                                                                                                                  <a:gd name="connsiteY77" fmla="*/ 7206342 h 10416418"/>
                                                                                                                                                                                                  <a:gd name="connsiteX78" fmla="*/ 6620933 w 7397447"/>
                                                                                                                                                                                                  <a:gd name="connsiteY78" fmla="*/ 6857999 h 10416418"/>
                                                                                                                                                                                                  <a:gd name="connsiteX79" fmla="*/ 6795104 w 7397447"/>
                                                                                                                                                                                                  <a:gd name="connsiteY79" fmla="*/ 6132285 h 10416418"/>
                                                                                                                                                                                                  <a:gd name="connsiteX80" fmla="*/ 6954761 w 7397447"/>
                                                                                                                                                                                                  <a:gd name="connsiteY80" fmla="*/ 5566228 h 10416418"/>
                                                                                                                                                                                                  <a:gd name="connsiteX81" fmla="*/ 7201504 w 7397447"/>
                                                                                                                                                                                                  <a:gd name="connsiteY81" fmla="*/ 5188856 h 10416418"/>
                                                                                                                                                                                                  <a:gd name="connsiteX82" fmla="*/ 7230533 w 7397447"/>
                                                                                                                                                                                                  <a:gd name="connsiteY82" fmla="*/ 4622799 h 10416418"/>
                                                                                                                                                                                                  <a:gd name="connsiteX83" fmla="*/ 6853161 w 7397447"/>
                                                                                                                                                                                                  <a:gd name="connsiteY83" fmla="*/ 4114799 h 10416418"/>
                                                                                                                                                                                                  <a:gd name="connsiteX84" fmla="*/ 6446761 w 7397447"/>
                                                                                                                                                                                                  <a:gd name="connsiteY84" fmla="*/ 3621314 h 10416418"/>
                                                                                                                                                                                                  <a:gd name="connsiteX85" fmla="*/ 5735561 w 7397447"/>
                                                                                                                                                                                                  <a:gd name="connsiteY85" fmla="*/ 3127828 h 10416418"/>
                                                                                                                                                                                                  <a:gd name="connsiteX86" fmla="*/ 4835676 w 7397447"/>
                                                                                                                                                                                                  <a:gd name="connsiteY86" fmla="*/ 2808514 h 10416418"/>
                                                                                                                                                                                                  <a:gd name="connsiteX87" fmla="*/ 4472819 w 7397447"/>
                                                                                                                                                                                                  <a:gd name="connsiteY87" fmla="*/ 2823028 h 10416418"/>
                                                                                                                                                                                                  <a:gd name="connsiteX0" fmla="*/ 4472819 w 7397447"/>
                                                                                                                                                                                                  <a:gd name="connsiteY0" fmla="*/ 2825448 h 10418838"/>
                                                                                                                                                                                                  <a:gd name="connsiteX1" fmla="*/ 4226076 w 7397447"/>
                                                                                                                                                                                                  <a:gd name="connsiteY1" fmla="*/ 3101219 h 10418838"/>
                                                                                                                                                                                                  <a:gd name="connsiteX2" fmla="*/ 4037390 w 7397447"/>
                                                                                                                                                                                                  <a:gd name="connsiteY2" fmla="*/ 3347962 h 10418838"/>
                                                                                                                                                                                                  <a:gd name="connsiteX3" fmla="*/ 3311676 w 7397447"/>
                                                                                                                                                                                                  <a:gd name="connsiteY3" fmla="*/ 3275391 h 10418838"/>
                                                                                                                                                                                                  <a:gd name="connsiteX4" fmla="*/ 2847219 w 7397447"/>
                                                                                                                                                                                                  <a:gd name="connsiteY4" fmla="*/ 3101219 h 10418838"/>
                                                                                                                                                                                                  <a:gd name="connsiteX5" fmla="*/ 2556933 w 7397447"/>
                                                                                                                                                                                                  <a:gd name="connsiteY5" fmla="*/ 2781905 h 10418838"/>
                                                                                                                                                                                                  <a:gd name="connsiteX6" fmla="*/ 2571447 w 7397447"/>
                                                                                                                                                                                                  <a:gd name="connsiteY6" fmla="*/ 2433562 h 10418838"/>
                                                                                                                                                                                                  <a:gd name="connsiteX7" fmla="*/ 2295676 w 7397447"/>
                                                                                                                                                                                                  <a:gd name="connsiteY7" fmla="*/ 2302934 h 10418838"/>
                                                                                                                                                                                                  <a:gd name="connsiteX8" fmla="*/ 2077961 w 7397447"/>
                                                                                                                                                                                                  <a:gd name="connsiteY8" fmla="*/ 2070705 h 10418838"/>
                                                                                                                                                                                                  <a:gd name="connsiteX9" fmla="*/ 2121504 w 7397447"/>
                                                                                                                                                                                                  <a:gd name="connsiteY9" fmla="*/ 1649791 h 10418838"/>
                                                                                                                                                                                                  <a:gd name="connsiteX10" fmla="*/ 2194076 w 7397447"/>
                                                                                                                                                                                                  <a:gd name="connsiteY10" fmla="*/ 1388534 h 10418838"/>
                                                                                                                                                                                                  <a:gd name="connsiteX11" fmla="*/ 2077961 w 7397447"/>
                                                                                                                                                                                                  <a:gd name="connsiteY11" fmla="*/ 1112762 h 10418838"/>
                                                                                                                                                                                                  <a:gd name="connsiteX12" fmla="*/ 2005390 w 7397447"/>
                                                                                                                                                                                                  <a:gd name="connsiteY12" fmla="*/ 866019 h 10418838"/>
                                                                                                                                                                                                  <a:gd name="connsiteX13" fmla="*/ 1700590 w 7397447"/>
                                                                                                                                                                                                  <a:gd name="connsiteY13" fmla="*/ 851505 h 10418838"/>
                                                                                                                                                                                                  <a:gd name="connsiteX14" fmla="*/ 1366761 w 7397447"/>
                                                                                                                                                                                                  <a:gd name="connsiteY14" fmla="*/ 880534 h 10418838"/>
                                                                                                                                                                                                  <a:gd name="connsiteX15" fmla="*/ 1134533 w 7397447"/>
                                                                                                                                                                                                  <a:gd name="connsiteY15" fmla="*/ 706362 h 10418838"/>
                                                                                                                                                                                                  <a:gd name="connsiteX16" fmla="*/ 1178076 w 7397447"/>
                                                                                                                                                                                                  <a:gd name="connsiteY16" fmla="*/ 459619 h 10418838"/>
                                                                                                                                                                                                  <a:gd name="connsiteX17" fmla="*/ 1061962 w 7397447"/>
                                                                                                                                                                                                  <a:gd name="connsiteY17" fmla="*/ 67733 h 10418838"/>
                                                                                                                                                                                                  <a:gd name="connsiteX18" fmla="*/ 902304 w 7397447"/>
                                                                                                                                                                                                  <a:gd name="connsiteY18" fmla="*/ 53219 h 10418838"/>
                                                                                                                                                                                                  <a:gd name="connsiteX19" fmla="*/ 728133 w 7397447"/>
                                                                                                                                                                                                  <a:gd name="connsiteY19" fmla="*/ 67734 h 10418838"/>
                                                                                                                                                                                                  <a:gd name="connsiteX20" fmla="*/ 641047 w 7397447"/>
                                                                                                                                                                                                  <a:gd name="connsiteY20" fmla="*/ 445105 h 10418838"/>
                                                                                                                                                                                                  <a:gd name="connsiteX21" fmla="*/ 568476 w 7397447"/>
                                                                                                                                                                                                  <a:gd name="connsiteY21" fmla="*/ 706362 h 10418838"/>
                                                                                                                                                                                                  <a:gd name="connsiteX22" fmla="*/ 365276 w 7397447"/>
                                                                                                                                                                                                  <a:gd name="connsiteY22" fmla="*/ 982134 h 10418838"/>
                                                                                                                                                                                                  <a:gd name="connsiteX23" fmla="*/ 350761 w 7397447"/>
                                                                                                                                                                                                  <a:gd name="connsiteY23" fmla="*/ 1301448 h 10418838"/>
                                                                                                                                                                                                  <a:gd name="connsiteX24" fmla="*/ 263676 w 7397447"/>
                                                                                                                                                                                                  <a:gd name="connsiteY24" fmla="*/ 1707848 h 10418838"/>
                                                                                                                                                                                                  <a:gd name="connsiteX25" fmla="*/ 365276 w 7397447"/>
                                                                                                                                                                                                  <a:gd name="connsiteY25" fmla="*/ 2027162 h 10418838"/>
                                                                                                                                                                                                  <a:gd name="connsiteX26" fmla="*/ 684590 w 7397447"/>
                                                                                                                                                                                                  <a:gd name="connsiteY26" fmla="*/ 2273905 h 10418838"/>
                                                                                                                                                                                                  <a:gd name="connsiteX27" fmla="*/ 553961 w 7397447"/>
                                                                                                                                                                                                  <a:gd name="connsiteY27" fmla="*/ 2549676 h 10418838"/>
                                                                                                                                                                                                  <a:gd name="connsiteX28" fmla="*/ 336247 w 7397447"/>
                                                                                                                                                                                                  <a:gd name="connsiteY28" fmla="*/ 2839962 h 10418838"/>
                                                                                                                                                                                                  <a:gd name="connsiteX29" fmla="*/ 89504 w 7397447"/>
                                                                                                                                                                                                  <a:gd name="connsiteY29" fmla="*/ 3072191 h 10418838"/>
                                                                                                                                                                                                  <a:gd name="connsiteX30" fmla="*/ 2419 w 7397447"/>
                                                                                                                                                                                                  <a:gd name="connsiteY30" fmla="*/ 3391505 h 10418838"/>
                                                                                                                                                                                                  <a:gd name="connsiteX31" fmla="*/ 74990 w 7397447"/>
                                                                                                                                                                                                  <a:gd name="connsiteY31" fmla="*/ 3783391 h 10418838"/>
                                                                                                                                                                                                  <a:gd name="connsiteX32" fmla="*/ 278190 w 7397447"/>
                                                                                                                                                                                                  <a:gd name="connsiteY32" fmla="*/ 3884991 h 10418838"/>
                                                                                                                                                                                                  <a:gd name="connsiteX33" fmla="*/ 365276 w 7397447"/>
                                                                                                                                                                                                  <a:gd name="connsiteY33" fmla="*/ 4204305 h 10418838"/>
                                                                                                                                                                                                  <a:gd name="connsiteX34" fmla="*/ 568476 w 7397447"/>
                                                                                                                                                                                                  <a:gd name="connsiteY34" fmla="*/ 4451048 h 10418838"/>
                                                                                                                                                                                                  <a:gd name="connsiteX35" fmla="*/ 597504 w 7397447"/>
                                                                                                                                                                                                  <a:gd name="connsiteY35" fmla="*/ 4784876 h 10418838"/>
                                                                                                                                                                                                  <a:gd name="connsiteX36" fmla="*/ 612019 w 7397447"/>
                                                                                                                                                                                                  <a:gd name="connsiteY36" fmla="*/ 5060648 h 10418838"/>
                                                                                                                                                                                                  <a:gd name="connsiteX37" fmla="*/ 582990 w 7397447"/>
                                                                                                                                                                                                  <a:gd name="connsiteY37" fmla="*/ 5379962 h 10418838"/>
                                                                                                                                                                                                  <a:gd name="connsiteX38" fmla="*/ 655561 w 7397447"/>
                                                                                                                                                                                                  <a:gd name="connsiteY38" fmla="*/ 5655734 h 10418838"/>
                                                                                                                                                                                                  <a:gd name="connsiteX39" fmla="*/ 887790 w 7397447"/>
                                                                                                                                                                                                  <a:gd name="connsiteY39" fmla="*/ 5742819 h 10418838"/>
                                                                                                                                                                                                  <a:gd name="connsiteX40" fmla="*/ 1149047 w 7397447"/>
                                                                                                                                                                                                  <a:gd name="connsiteY40" fmla="*/ 5873448 h 10418838"/>
                                                                                                                                                                                                  <a:gd name="connsiteX41" fmla="*/ 1381276 w 7397447"/>
                                                                                                                                                                                                  <a:gd name="connsiteY41" fmla="*/ 6062134 h 10418838"/>
                                                                                                                                                                                                  <a:gd name="connsiteX42" fmla="*/ 1511904 w 7397447"/>
                                                                                                                                                                                                  <a:gd name="connsiteY42" fmla="*/ 6250819 h 10418838"/>
                                                                                                                                                                                                  <a:gd name="connsiteX43" fmla="*/ 1642533 w 7397447"/>
                                                                                                                                                                                                  <a:gd name="connsiteY43" fmla="*/ 6584648 h 10418838"/>
                                                                                                                                                                                                  <a:gd name="connsiteX44" fmla="*/ 1642533 w 7397447"/>
                                                                                                                                                                                                  <a:gd name="connsiteY44" fmla="*/ 7092648 h 10418838"/>
                                                                                                                                                                                                  <a:gd name="connsiteX45" fmla="*/ 1628019 w 7397447"/>
                                                                                                                                                                                                  <a:gd name="connsiteY45" fmla="*/ 7310362 h 10418838"/>
                                                                                                                                                                                                  <a:gd name="connsiteX46" fmla="*/ 1903790 w 7397447"/>
                                                                                                                                                                                                  <a:gd name="connsiteY46" fmla="*/ 7586134 h 10418838"/>
                                                                                                                                                                                                  <a:gd name="connsiteX47" fmla="*/ 2194076 w 7397447"/>
                                                                                                                                                                                                  <a:gd name="connsiteY47" fmla="*/ 7905448 h 10418838"/>
                                                                                                                                                                                                  <a:gd name="connsiteX48" fmla="*/ 2353733 w 7397447"/>
                                                                                                                                                                                                  <a:gd name="connsiteY48" fmla="*/ 8036076 h 10418838"/>
                                                                                                                                                                                                  <a:gd name="connsiteX49" fmla="*/ 2382761 w 7397447"/>
                                                                                                                                                                                                  <a:gd name="connsiteY49" fmla="*/ 8195734 h 10418838"/>
                                                                                                                                                                                                  <a:gd name="connsiteX50" fmla="*/ 2571447 w 7397447"/>
                                                                                                                                                                                                  <a:gd name="connsiteY50" fmla="*/ 8456991 h 10418838"/>
                                                                                                                                                                                                  <a:gd name="connsiteX51" fmla="*/ 2774647 w 7397447"/>
                                                                                                                                                                                                  <a:gd name="connsiteY51" fmla="*/ 8645676 h 10418838"/>
                                                                                                                                                                                                  <a:gd name="connsiteX52" fmla="*/ 3021390 w 7397447"/>
                                                                                                                                                                                                  <a:gd name="connsiteY52" fmla="*/ 8790819 h 10418838"/>
                                                                                                                                                                                                  <a:gd name="connsiteX53" fmla="*/ 3210076 w 7397447"/>
                                                                                                                                                                                                  <a:gd name="connsiteY53" fmla="*/ 8776305 h 10418838"/>
                                                                                                                                                                                                  <a:gd name="connsiteX54" fmla="*/ 3413276 w 7397447"/>
                                                                                                                                                                                                  <a:gd name="connsiteY54" fmla="*/ 8660191 h 10418838"/>
                                                                                                                                                                                                  <a:gd name="connsiteX55" fmla="*/ 3674533 w 7397447"/>
                                                                                                                                                                                                  <a:gd name="connsiteY55" fmla="*/ 8587619 h 10418838"/>
                                                                                                                                                                                                  <a:gd name="connsiteX56" fmla="*/ 3979333 w 7397447"/>
                                                                                                                                                                                                  <a:gd name="connsiteY56" fmla="*/ 8703734 h 10418838"/>
                                                                                                                                                                                                  <a:gd name="connsiteX57" fmla="*/ 4153504 w 7397447"/>
                                                                                                                                                                                                  <a:gd name="connsiteY57" fmla="*/ 8747276 h 10418838"/>
                                                                                                                                                                                                  <a:gd name="connsiteX58" fmla="*/ 4153504 w 7397447"/>
                                                                                                                                                                                                  <a:gd name="connsiteY58" fmla="*/ 9095619 h 10418838"/>
                                                                                                                                                                                                  <a:gd name="connsiteX59" fmla="*/ 4226076 w 7397447"/>
                                                                                                                                                                                                  <a:gd name="connsiteY59" fmla="*/ 9371391 h 10418838"/>
                                                                                                                                                                                                  <a:gd name="connsiteX60" fmla="*/ 4443790 w 7397447"/>
                                                                                                                                                                                                  <a:gd name="connsiteY60" fmla="*/ 9502019 h 10418838"/>
                                                                                                                                                                                                  <a:gd name="connsiteX61" fmla="*/ 4632476 w 7397447"/>
                                                                                                                                                                                                  <a:gd name="connsiteY61" fmla="*/ 9719734 h 10418838"/>
                                                                                                                                                                                                  <a:gd name="connsiteX62" fmla="*/ 4922761 w 7397447"/>
                                                                                                                                                                                                  <a:gd name="connsiteY62" fmla="*/ 9835848 h 10418838"/>
                                                                                                                                                                                                  <a:gd name="connsiteX63" fmla="*/ 5213047 w 7397447"/>
                                                                                                                                                                                                  <a:gd name="connsiteY63" fmla="*/ 10010019 h 10418838"/>
                                                                                                                                                                                                  <a:gd name="connsiteX64" fmla="*/ 5517847 w 7397447"/>
                                                                                                                                                                                                  <a:gd name="connsiteY64" fmla="*/ 10126134 h 10418838"/>
                                                                                                                                                                                                  <a:gd name="connsiteX65" fmla="*/ 5837161 w 7397447"/>
                                                                                                                                                                                                  <a:gd name="connsiteY65" fmla="*/ 10271276 h 10418838"/>
                                                                                                                                                                                                  <a:gd name="connsiteX66" fmla="*/ 6098419 w 7397447"/>
                                                                                                                                                                                                  <a:gd name="connsiteY66" fmla="*/ 10401905 h 10418838"/>
                                                                                                                                                                                                  <a:gd name="connsiteX67" fmla="*/ 6316133 w 7397447"/>
                                                                                                                                                                                                  <a:gd name="connsiteY67" fmla="*/ 10372876 h 10418838"/>
                                                                                                                                                                                                  <a:gd name="connsiteX68" fmla="*/ 6693504 w 7397447"/>
                                                                                                                                                                                                  <a:gd name="connsiteY68" fmla="*/ 10314819 h 10418838"/>
                                                                                                                                                                                                  <a:gd name="connsiteX69" fmla="*/ 6998304 w 7397447"/>
                                                                                                                                                                                                  <a:gd name="connsiteY69" fmla="*/ 10155162 h 10418838"/>
                                                                                                                                                                                                  <a:gd name="connsiteX70" fmla="*/ 7245047 w 7397447"/>
                                                                                                                                                                                                  <a:gd name="connsiteY70" fmla="*/ 10039048 h 10418838"/>
                                                                                                                                                                                                  <a:gd name="connsiteX71" fmla="*/ 7375676 w 7397447"/>
                                                                                                                                                                                                  <a:gd name="connsiteY71" fmla="*/ 9719734 h 10418838"/>
                                                                                                                                                                                                  <a:gd name="connsiteX72" fmla="*/ 7114419 w 7397447"/>
                                                                                                                                                                                                  <a:gd name="connsiteY72" fmla="*/ 9153676 h 10418838"/>
                                                                                                                                                                                                  <a:gd name="connsiteX73" fmla="*/ 6911219 w 7397447"/>
                                                                                                                                                                                                  <a:gd name="connsiteY73" fmla="*/ 8776305 h 10418838"/>
                                                                                                                                                                                                  <a:gd name="connsiteX74" fmla="*/ 6824133 w 7397447"/>
                                                                                                                                                                                                  <a:gd name="connsiteY74" fmla="*/ 8398934 h 10418838"/>
                                                                                                                                                                                                  <a:gd name="connsiteX75" fmla="*/ 6664476 w 7397447"/>
                                                                                                                                                                                                  <a:gd name="connsiteY75" fmla="*/ 8094134 h 10418838"/>
                                                                                                                                                                                                  <a:gd name="connsiteX76" fmla="*/ 6838647 w 7397447"/>
                                                                                                                                                                                                  <a:gd name="connsiteY76" fmla="*/ 7557105 h 10418838"/>
                                                                                                                                                                                                  <a:gd name="connsiteX77" fmla="*/ 6853161 w 7397447"/>
                                                                                                                                                                                                  <a:gd name="connsiteY77" fmla="*/ 7208762 h 10418838"/>
                                                                                                                                                                                                  <a:gd name="connsiteX78" fmla="*/ 6620933 w 7397447"/>
                                                                                                                                                                                                  <a:gd name="connsiteY78" fmla="*/ 6860419 h 10418838"/>
                                                                                                                                                                                                  <a:gd name="connsiteX79" fmla="*/ 6795104 w 7397447"/>
                                                                                                                                                                                                  <a:gd name="connsiteY79" fmla="*/ 6134705 h 10418838"/>
                                                                                                                                                                                                  <a:gd name="connsiteX80" fmla="*/ 6954761 w 7397447"/>
                                                                                                                                                                                                  <a:gd name="connsiteY80" fmla="*/ 5568648 h 10418838"/>
                                                                                                                                                                                                  <a:gd name="connsiteX81" fmla="*/ 7201504 w 7397447"/>
                                                                                                                                                                                                  <a:gd name="connsiteY81" fmla="*/ 5191276 h 10418838"/>
                                                                                                                                                                                                  <a:gd name="connsiteX82" fmla="*/ 7230533 w 7397447"/>
                                                                                                                                                                                                  <a:gd name="connsiteY82" fmla="*/ 4625219 h 10418838"/>
                                                                                                                                                                                                  <a:gd name="connsiteX83" fmla="*/ 6853161 w 7397447"/>
                                                                                                                                                                                                  <a:gd name="connsiteY83" fmla="*/ 4117219 h 10418838"/>
                                                                                                                                                                                                  <a:gd name="connsiteX84" fmla="*/ 6446761 w 7397447"/>
                                                                                                                                                                                                  <a:gd name="connsiteY84" fmla="*/ 3623734 h 10418838"/>
                                                                                                                                                                                                  <a:gd name="connsiteX85" fmla="*/ 5735561 w 7397447"/>
                                                                                                                                                                                                  <a:gd name="connsiteY85" fmla="*/ 3130248 h 10418838"/>
                                                                                                                                                                                                  <a:gd name="connsiteX86" fmla="*/ 4835676 w 7397447"/>
                                                                                                                                                                                                  <a:gd name="connsiteY86" fmla="*/ 2810934 h 10418838"/>
                                                                                                                                                                                                  <a:gd name="connsiteX87" fmla="*/ 4472819 w 7397447"/>
                                                                                                                                                                                                  <a:gd name="connsiteY87" fmla="*/ 2825448 h 10418838"/>
                                                                                                                                                                                                  <a:gd name="connsiteX0" fmla="*/ 4472819 w 7397447"/>
                                                                                                                                                                                                  <a:gd name="connsiteY0" fmla="*/ 2946400 h 10539790"/>
                                                                                                                                                                                                  <a:gd name="connsiteX1" fmla="*/ 4226076 w 7397447"/>
                                                                                                                                                                                                  <a:gd name="connsiteY1" fmla="*/ 3222171 h 10539790"/>
                                                                                                                                                                                                  <a:gd name="connsiteX2" fmla="*/ 4037390 w 7397447"/>
                                                                                                                                                                                                  <a:gd name="connsiteY2" fmla="*/ 3468914 h 10539790"/>
                                                                                                                                                                                                  <a:gd name="connsiteX3" fmla="*/ 3311676 w 7397447"/>
                                                                                                                                                                                                  <a:gd name="connsiteY3" fmla="*/ 3396343 h 10539790"/>
                                                                                                                                                                                                  <a:gd name="connsiteX4" fmla="*/ 2847219 w 7397447"/>
                                                                                                                                                                                                  <a:gd name="connsiteY4" fmla="*/ 3222171 h 10539790"/>
                                                                                                                                                                                                  <a:gd name="connsiteX5" fmla="*/ 2556933 w 7397447"/>
                                                                                                                                                                                                  <a:gd name="connsiteY5" fmla="*/ 2902857 h 10539790"/>
                                                                                                                                                                                                  <a:gd name="connsiteX6" fmla="*/ 2571447 w 7397447"/>
                                                                                                                                                                                                  <a:gd name="connsiteY6" fmla="*/ 2554514 h 10539790"/>
                                                                                                                                                                                                  <a:gd name="connsiteX7" fmla="*/ 2295676 w 7397447"/>
                                                                                                                                                                                                  <a:gd name="connsiteY7" fmla="*/ 2423886 h 10539790"/>
                                                                                                                                                                                                  <a:gd name="connsiteX8" fmla="*/ 2077961 w 7397447"/>
                                                                                                                                                                                                  <a:gd name="connsiteY8" fmla="*/ 2191657 h 10539790"/>
                                                                                                                                                                                                  <a:gd name="connsiteX9" fmla="*/ 2121504 w 7397447"/>
                                                                                                                                                                                                  <a:gd name="connsiteY9" fmla="*/ 1770743 h 10539790"/>
                                                                                                                                                                                                  <a:gd name="connsiteX10" fmla="*/ 2194076 w 7397447"/>
                                                                                                                                                                                                  <a:gd name="connsiteY10" fmla="*/ 1509486 h 10539790"/>
                                                                                                                                                                                                  <a:gd name="connsiteX11" fmla="*/ 2077961 w 7397447"/>
                                                                                                                                                                                                  <a:gd name="connsiteY11" fmla="*/ 1233714 h 10539790"/>
                                                                                                                                                                                                  <a:gd name="connsiteX12" fmla="*/ 2005390 w 7397447"/>
                                                                                                                                                                                                  <a:gd name="connsiteY12" fmla="*/ 986971 h 10539790"/>
                                                                                                                                                                                                  <a:gd name="connsiteX13" fmla="*/ 1700590 w 7397447"/>
                                                                                                                                                                                                  <a:gd name="connsiteY13" fmla="*/ 972457 h 10539790"/>
                                                                                                                                                                                                  <a:gd name="connsiteX14" fmla="*/ 1366761 w 7397447"/>
                                                                                                                                                                                                  <a:gd name="connsiteY14" fmla="*/ 1001486 h 10539790"/>
                                                                                                                                                                                                  <a:gd name="connsiteX15" fmla="*/ 1134533 w 7397447"/>
                                                                                                                                                                                                  <a:gd name="connsiteY15" fmla="*/ 827314 h 10539790"/>
                                                                                                                                                                                                  <a:gd name="connsiteX16" fmla="*/ 1178076 w 7397447"/>
                                                                                                                                                                                                  <a:gd name="connsiteY16" fmla="*/ 580571 h 10539790"/>
                                                                                                                                                                                                  <a:gd name="connsiteX17" fmla="*/ 1061962 w 7397447"/>
                                                                                                                                                                                                  <a:gd name="connsiteY17" fmla="*/ 188685 h 10539790"/>
                                                                                                                                                                                                  <a:gd name="connsiteX18" fmla="*/ 1003904 w 7397447"/>
                                                                                                                                                                                                  <a:gd name="connsiteY18" fmla="*/ 0 h 10539790"/>
                                                                                                                                                                                                  <a:gd name="connsiteX19" fmla="*/ 728133 w 7397447"/>
                                                                                                                                                                                                  <a:gd name="connsiteY19" fmla="*/ 188686 h 10539790"/>
                                                                                                                                                                                                  <a:gd name="connsiteX20" fmla="*/ 641047 w 7397447"/>
                                                                                                                                                                                                  <a:gd name="connsiteY20" fmla="*/ 566057 h 10539790"/>
                                                                                                                                                                                                  <a:gd name="connsiteX21" fmla="*/ 568476 w 7397447"/>
                                                                                                                                                                                                  <a:gd name="connsiteY21" fmla="*/ 827314 h 10539790"/>
                                                                                                                                                                                                  <a:gd name="connsiteX22" fmla="*/ 365276 w 7397447"/>
                                                                                                                                                                                                  <a:gd name="connsiteY22" fmla="*/ 1103086 h 10539790"/>
                                                                                                                                                                                                  <a:gd name="connsiteX23" fmla="*/ 350761 w 7397447"/>
                                                                                                                                                                                                  <a:gd name="connsiteY23" fmla="*/ 1422400 h 10539790"/>
                                                                                                                                                                                                  <a:gd name="connsiteX24" fmla="*/ 263676 w 7397447"/>
                                                                                                                                                                                                  <a:gd name="connsiteY24" fmla="*/ 1828800 h 10539790"/>
                                                                                                                                                                                                  <a:gd name="connsiteX25" fmla="*/ 365276 w 7397447"/>
                                                                                                                                                                                                  <a:gd name="connsiteY25" fmla="*/ 2148114 h 10539790"/>
                                                                                                                                                                                                  <a:gd name="connsiteX26" fmla="*/ 684590 w 7397447"/>
                                                                                                                                                                                                  <a:gd name="connsiteY26" fmla="*/ 2394857 h 10539790"/>
                                                                                                                                                                                                  <a:gd name="connsiteX27" fmla="*/ 553961 w 7397447"/>
                                                                                                                                                                                                  <a:gd name="connsiteY27" fmla="*/ 2670628 h 10539790"/>
                                                                                                                                                                                                  <a:gd name="connsiteX28" fmla="*/ 336247 w 7397447"/>
                                                                                                                                                                                                  <a:gd name="connsiteY28" fmla="*/ 2960914 h 10539790"/>
                                                                                                                                                                                                  <a:gd name="connsiteX29" fmla="*/ 89504 w 7397447"/>
                                                                                                                                                                                                  <a:gd name="connsiteY29" fmla="*/ 3193143 h 10539790"/>
                                                                                                                                                                                                  <a:gd name="connsiteX30" fmla="*/ 2419 w 7397447"/>
                                                                                                                                                                                                  <a:gd name="connsiteY30" fmla="*/ 3512457 h 10539790"/>
                                                                                                                                                                                                  <a:gd name="connsiteX31" fmla="*/ 74990 w 7397447"/>
                                                                                                                                                                                                  <a:gd name="connsiteY31" fmla="*/ 3904343 h 10539790"/>
                                                                                                                                                                                                  <a:gd name="connsiteX32" fmla="*/ 278190 w 7397447"/>
                                                                                                                                                                                                  <a:gd name="connsiteY32" fmla="*/ 4005943 h 10539790"/>
                                                                                                                                                                                                  <a:gd name="connsiteX33" fmla="*/ 365276 w 7397447"/>
                                                                                                                                                                                                  <a:gd name="connsiteY33" fmla="*/ 4325257 h 10539790"/>
                                                                                                                                                                                                  <a:gd name="connsiteX34" fmla="*/ 568476 w 7397447"/>
                                                                                                                                                                                                  <a:gd name="connsiteY34" fmla="*/ 4572000 h 10539790"/>
                                                                                                                                                                                                  <a:gd name="connsiteX35" fmla="*/ 597504 w 7397447"/>
                                                                                                                                                                                                  <a:gd name="connsiteY35" fmla="*/ 4905828 h 10539790"/>
                                                                                                                                                                                                  <a:gd name="connsiteX36" fmla="*/ 612019 w 7397447"/>
                                                                                                                                                                                                  <a:gd name="connsiteY36" fmla="*/ 5181600 h 10539790"/>
                                                                                                                                                                                                  <a:gd name="connsiteX37" fmla="*/ 582990 w 7397447"/>
                                                                                                                                                                                                  <a:gd name="connsiteY37" fmla="*/ 5500914 h 10539790"/>
                                                                                                                                                                                                  <a:gd name="connsiteX38" fmla="*/ 655561 w 7397447"/>
                                                                                                                                                                                                  <a:gd name="connsiteY38" fmla="*/ 5776686 h 10539790"/>
                                                                                                                                                                                                  <a:gd name="connsiteX39" fmla="*/ 887790 w 7397447"/>
                                                                                                                                                                                                  <a:gd name="connsiteY39" fmla="*/ 5863771 h 10539790"/>
                                                                                                                                                                                                  <a:gd name="connsiteX40" fmla="*/ 1149047 w 7397447"/>
                                                                                                                                                                                                  <a:gd name="connsiteY40" fmla="*/ 5994400 h 10539790"/>
                                                                                                                                                                                                  <a:gd name="connsiteX41" fmla="*/ 1381276 w 7397447"/>
                                                                                                                                                                                                  <a:gd name="connsiteY41" fmla="*/ 6183086 h 10539790"/>
                                                                                                                                                                                                  <a:gd name="connsiteX42" fmla="*/ 1511904 w 7397447"/>
                                                                                                                                                                                                  <a:gd name="connsiteY42" fmla="*/ 6371771 h 10539790"/>
                                                                                                                                                                                                  <a:gd name="connsiteX43" fmla="*/ 1642533 w 7397447"/>
                                                                                                                                                                                                  <a:gd name="connsiteY43" fmla="*/ 6705600 h 10539790"/>
                                                                                                                                                                                                  <a:gd name="connsiteX44" fmla="*/ 1642533 w 7397447"/>
                                                                                                                                                                                                  <a:gd name="connsiteY44" fmla="*/ 7213600 h 10539790"/>
                                                                                                                                                                                                  <a:gd name="connsiteX45" fmla="*/ 1628019 w 7397447"/>
                                                                                                                                                                                                  <a:gd name="connsiteY45" fmla="*/ 7431314 h 10539790"/>
                                                                                                                                                                                                  <a:gd name="connsiteX46" fmla="*/ 1903790 w 7397447"/>
                                                                                                                                                                                                  <a:gd name="connsiteY46" fmla="*/ 7707086 h 10539790"/>
                                                                                                                                                                                                  <a:gd name="connsiteX47" fmla="*/ 2194076 w 7397447"/>
                                                                                                                                                                                                  <a:gd name="connsiteY47" fmla="*/ 8026400 h 10539790"/>
                                                                                                                                                                                                  <a:gd name="connsiteX48" fmla="*/ 2353733 w 7397447"/>
                                                                                                                                                                                                  <a:gd name="connsiteY48" fmla="*/ 8157028 h 10539790"/>
                                                                                                                                                                                                  <a:gd name="connsiteX49" fmla="*/ 2382761 w 7397447"/>
                                                                                                                                                                                                  <a:gd name="connsiteY49" fmla="*/ 8316686 h 10539790"/>
                                                                                                                                                                                                  <a:gd name="connsiteX50" fmla="*/ 2571447 w 7397447"/>
                                                                                                                                                                                                  <a:gd name="connsiteY50" fmla="*/ 8577943 h 10539790"/>
                                                                                                                                                                                                  <a:gd name="connsiteX51" fmla="*/ 2774647 w 7397447"/>
                                                                                                                                                                                                  <a:gd name="connsiteY51" fmla="*/ 8766628 h 10539790"/>
                                                                                                                                                                                                  <a:gd name="connsiteX52" fmla="*/ 3021390 w 7397447"/>
                                                                                                                                                                                                  <a:gd name="connsiteY52" fmla="*/ 8911771 h 10539790"/>
                                                                                                                                                                                                  <a:gd name="connsiteX53" fmla="*/ 3210076 w 7397447"/>
                                                                                                                                                                                                  <a:gd name="connsiteY53" fmla="*/ 8897257 h 10539790"/>
                                                                                                                                                                                                  <a:gd name="connsiteX54" fmla="*/ 3413276 w 7397447"/>
                                                                                                                                                                                                  <a:gd name="connsiteY54" fmla="*/ 8781143 h 10539790"/>
                                                                                                                                                                                                  <a:gd name="connsiteX55" fmla="*/ 3674533 w 7397447"/>
                                                                                                                                                                                                  <a:gd name="connsiteY55" fmla="*/ 8708571 h 10539790"/>
                                                                                                                                                                                                  <a:gd name="connsiteX56" fmla="*/ 3979333 w 7397447"/>
                                                                                                                                                                                                  <a:gd name="connsiteY56" fmla="*/ 8824686 h 10539790"/>
                                                                                                                                                                                                  <a:gd name="connsiteX57" fmla="*/ 4153504 w 7397447"/>
                                                                                                                                                                                                  <a:gd name="connsiteY57" fmla="*/ 8868228 h 10539790"/>
                                                                                                                                                                                                  <a:gd name="connsiteX58" fmla="*/ 4153504 w 7397447"/>
                                                                                                                                                                                                  <a:gd name="connsiteY58" fmla="*/ 9216571 h 10539790"/>
                                                                                                                                                                                                  <a:gd name="connsiteX59" fmla="*/ 4226076 w 7397447"/>
                                                                                                                                                                                                  <a:gd name="connsiteY59" fmla="*/ 9492343 h 10539790"/>
                                                                                                                                                                                                  <a:gd name="connsiteX60" fmla="*/ 4443790 w 7397447"/>
                                                                                                                                                                                                  <a:gd name="connsiteY60" fmla="*/ 9622971 h 10539790"/>
                                                                                                                                                                                                  <a:gd name="connsiteX61" fmla="*/ 4632476 w 7397447"/>
                                                                                                                                                                                                  <a:gd name="connsiteY61" fmla="*/ 9840686 h 10539790"/>
                                                                                                                                                                                                  <a:gd name="connsiteX62" fmla="*/ 4922761 w 7397447"/>
                                                                                                                                                                                                  <a:gd name="connsiteY62" fmla="*/ 9956800 h 10539790"/>
                                                                                                                                                                                                  <a:gd name="connsiteX63" fmla="*/ 5213047 w 7397447"/>
                                                                                                                                                                                                  <a:gd name="connsiteY63" fmla="*/ 10130971 h 10539790"/>
                                                                                                                                                                                                  <a:gd name="connsiteX64" fmla="*/ 5517847 w 7397447"/>
                                                                                                                                                                                                  <a:gd name="connsiteY64" fmla="*/ 10247086 h 10539790"/>
                                                                                                                                                                                                  <a:gd name="connsiteX65" fmla="*/ 5837161 w 7397447"/>
                                                                                                                                                                                                  <a:gd name="connsiteY65" fmla="*/ 10392228 h 10539790"/>
                                                                                                                                                                                                  <a:gd name="connsiteX66" fmla="*/ 6098419 w 7397447"/>
                                                                                                                                                                                                  <a:gd name="connsiteY66" fmla="*/ 10522857 h 10539790"/>
                                                                                                                                                                                                  <a:gd name="connsiteX67" fmla="*/ 6316133 w 7397447"/>
                                                                                                                                                                                                  <a:gd name="connsiteY67" fmla="*/ 10493828 h 10539790"/>
                                                                                                                                                                                                  <a:gd name="connsiteX68" fmla="*/ 6693504 w 7397447"/>
                                                                                                                                                                                                  <a:gd name="connsiteY68" fmla="*/ 10435771 h 10539790"/>
                                                                                                                                                                                                  <a:gd name="connsiteX69" fmla="*/ 6998304 w 7397447"/>
                                                                                                                                                                                                  <a:gd name="connsiteY69" fmla="*/ 10276114 h 10539790"/>
                                                                                                                                                                                                  <a:gd name="connsiteX70" fmla="*/ 7245047 w 7397447"/>
                                                                                                                                                                                                  <a:gd name="connsiteY70" fmla="*/ 10160000 h 10539790"/>
                                                                                                                                                                                                  <a:gd name="connsiteX71" fmla="*/ 7375676 w 7397447"/>
                                                                                                                                                                                                  <a:gd name="connsiteY71" fmla="*/ 9840686 h 10539790"/>
                                                                                                                                                                                                  <a:gd name="connsiteX72" fmla="*/ 7114419 w 7397447"/>
                                                                                                                                                                                                  <a:gd name="connsiteY72" fmla="*/ 9274628 h 10539790"/>
                                                                                                                                                                                                  <a:gd name="connsiteX73" fmla="*/ 6911219 w 7397447"/>
                                                                                                                                                                                                  <a:gd name="connsiteY73" fmla="*/ 8897257 h 10539790"/>
                                                                                                                                                                                                  <a:gd name="connsiteX74" fmla="*/ 6824133 w 7397447"/>
                                                                                                                                                                                                  <a:gd name="connsiteY74" fmla="*/ 8519886 h 10539790"/>
                                                                                                                                                                                                  <a:gd name="connsiteX75" fmla="*/ 6664476 w 7397447"/>
                                                                                                                                                                                                  <a:gd name="connsiteY75" fmla="*/ 8215086 h 10539790"/>
                                                                                                                                                                                                  <a:gd name="connsiteX76" fmla="*/ 6838647 w 7397447"/>
                                                                                                                                                                                                  <a:gd name="connsiteY76" fmla="*/ 7678057 h 10539790"/>
                                                                                                                                                                                                  <a:gd name="connsiteX77" fmla="*/ 6853161 w 7397447"/>
                                                                                                                                                                                                  <a:gd name="connsiteY77" fmla="*/ 7329714 h 10539790"/>
                                                                                                                                                                                                  <a:gd name="connsiteX78" fmla="*/ 6620933 w 7397447"/>
                                                                                                                                                                                                  <a:gd name="connsiteY78" fmla="*/ 6981371 h 10539790"/>
                                                                                                                                                                                                  <a:gd name="connsiteX79" fmla="*/ 6795104 w 7397447"/>
                                                                                                                                                                                                  <a:gd name="connsiteY79" fmla="*/ 6255657 h 10539790"/>
                                                                                                                                                                                                  <a:gd name="connsiteX80" fmla="*/ 6954761 w 7397447"/>
                                                                                                                                                                                                  <a:gd name="connsiteY80" fmla="*/ 5689600 h 10539790"/>
                                                                                                                                                                                                  <a:gd name="connsiteX81" fmla="*/ 7201504 w 7397447"/>
                                                                                                                                                                                                  <a:gd name="connsiteY81" fmla="*/ 5312228 h 10539790"/>
                                                                                                                                                                                                  <a:gd name="connsiteX82" fmla="*/ 7230533 w 7397447"/>
                                                                                                                                                                                                  <a:gd name="connsiteY82" fmla="*/ 4746171 h 10539790"/>
                                                                                                                                                                                                  <a:gd name="connsiteX83" fmla="*/ 6853161 w 7397447"/>
                                                                                                                                                                                                  <a:gd name="connsiteY83" fmla="*/ 4238171 h 10539790"/>
                                                                                                                                                                                                  <a:gd name="connsiteX84" fmla="*/ 6446761 w 7397447"/>
                                                                                                                                                                                                  <a:gd name="connsiteY84" fmla="*/ 3744686 h 10539790"/>
                                                                                                                                                                                                  <a:gd name="connsiteX85" fmla="*/ 5735561 w 7397447"/>
                                                                                                                                                                                                  <a:gd name="connsiteY85" fmla="*/ 3251200 h 10539790"/>
                                                                                                                                                                                                  <a:gd name="connsiteX86" fmla="*/ 4835676 w 7397447"/>
                                                                                                                                                                                                  <a:gd name="connsiteY86" fmla="*/ 2931886 h 10539790"/>
                                                                                                                                                                                                  <a:gd name="connsiteX87" fmla="*/ 4472819 w 7397447"/>
                                                                                                                                                                                                  <a:gd name="connsiteY87" fmla="*/ 2946400 h 10539790"/>
                                                                                                                                                                                                  <a:gd name="connsiteX0" fmla="*/ 4472819 w 7397447"/>
                                                                                                                                                                                                  <a:gd name="connsiteY0" fmla="*/ 2835427 h 10428817"/>
                                                                                                                                                                                                  <a:gd name="connsiteX1" fmla="*/ 4226076 w 7397447"/>
                                                                                                                                                                                                  <a:gd name="connsiteY1" fmla="*/ 3111198 h 10428817"/>
                                                                                                                                                                                                  <a:gd name="connsiteX2" fmla="*/ 4037390 w 7397447"/>
                                                                                                                                                                                                  <a:gd name="connsiteY2" fmla="*/ 3357941 h 10428817"/>
                                                                                                                                                                                                  <a:gd name="connsiteX3" fmla="*/ 3311676 w 7397447"/>
                                                                                                                                                                                                  <a:gd name="connsiteY3" fmla="*/ 3285370 h 10428817"/>
                                                                                                                                                                                                  <a:gd name="connsiteX4" fmla="*/ 2847219 w 7397447"/>
                                                                                                                                                                                                  <a:gd name="connsiteY4" fmla="*/ 3111198 h 10428817"/>
                                                                                                                                                                                                  <a:gd name="connsiteX5" fmla="*/ 2556933 w 7397447"/>
                                                                                                                                                                                                  <a:gd name="connsiteY5" fmla="*/ 2791884 h 10428817"/>
                                                                                                                                                                                                  <a:gd name="connsiteX6" fmla="*/ 2571447 w 7397447"/>
                                                                                                                                                                                                  <a:gd name="connsiteY6" fmla="*/ 2443541 h 10428817"/>
                                                                                                                                                                                                  <a:gd name="connsiteX7" fmla="*/ 2295676 w 7397447"/>
                                                                                                                                                                                                  <a:gd name="connsiteY7" fmla="*/ 2312913 h 10428817"/>
                                                                                                                                                                                                  <a:gd name="connsiteX8" fmla="*/ 2077961 w 7397447"/>
                                                                                                                                                                                                  <a:gd name="connsiteY8" fmla="*/ 2080684 h 10428817"/>
                                                                                                                                                                                                  <a:gd name="connsiteX9" fmla="*/ 2121504 w 7397447"/>
                                                                                                                                                                                                  <a:gd name="connsiteY9" fmla="*/ 1659770 h 10428817"/>
                                                                                                                                                                                                  <a:gd name="connsiteX10" fmla="*/ 2194076 w 7397447"/>
                                                                                                                                                                                                  <a:gd name="connsiteY10" fmla="*/ 1398513 h 10428817"/>
                                                                                                                                                                                                  <a:gd name="connsiteX11" fmla="*/ 2077961 w 7397447"/>
                                                                                                                                                                                                  <a:gd name="connsiteY11" fmla="*/ 1122741 h 10428817"/>
                                                                                                                                                                                                  <a:gd name="connsiteX12" fmla="*/ 2005390 w 7397447"/>
                                                                                                                                                                                                  <a:gd name="connsiteY12" fmla="*/ 875998 h 10428817"/>
                                                                                                                                                                                                  <a:gd name="connsiteX13" fmla="*/ 1700590 w 7397447"/>
                                                                                                                                                                                                  <a:gd name="connsiteY13" fmla="*/ 861484 h 10428817"/>
                                                                                                                                                                                                  <a:gd name="connsiteX14" fmla="*/ 1366761 w 7397447"/>
                                                                                                                                                                                                  <a:gd name="connsiteY14" fmla="*/ 890513 h 10428817"/>
                                                                                                                                                                                                  <a:gd name="connsiteX15" fmla="*/ 1134533 w 7397447"/>
                                                                                                                                                                                                  <a:gd name="connsiteY15" fmla="*/ 716341 h 10428817"/>
                                                                                                                                                                                                  <a:gd name="connsiteX16" fmla="*/ 1178076 w 7397447"/>
                                                                                                                                                                                                  <a:gd name="connsiteY16" fmla="*/ 469598 h 10428817"/>
                                                                                                                                                                                                  <a:gd name="connsiteX17" fmla="*/ 1061962 w 7397447"/>
                                                                                                                                                                                                  <a:gd name="connsiteY17" fmla="*/ 77712 h 10428817"/>
                                                                                                                                                                                                  <a:gd name="connsiteX18" fmla="*/ 972154 w 7397447"/>
                                                                                                                                                                                                  <a:gd name="connsiteY18" fmla="*/ 3327 h 10428817"/>
                                                                                                                                                                                                  <a:gd name="connsiteX19" fmla="*/ 728133 w 7397447"/>
                                                                                                                                                                                                  <a:gd name="connsiteY19" fmla="*/ 77713 h 10428817"/>
                                                                                                                                                                                                  <a:gd name="connsiteX20" fmla="*/ 641047 w 7397447"/>
                                                                                                                                                                                                  <a:gd name="connsiteY20" fmla="*/ 455084 h 10428817"/>
                                                                                                                                                                                                  <a:gd name="connsiteX21" fmla="*/ 568476 w 7397447"/>
                                                                                                                                                                                                  <a:gd name="connsiteY21" fmla="*/ 716341 h 10428817"/>
                                                                                                                                                                                                  <a:gd name="connsiteX22" fmla="*/ 365276 w 7397447"/>
                                                                                                                                                                                                  <a:gd name="connsiteY22" fmla="*/ 992113 h 10428817"/>
                                                                                                                                                                                                  <a:gd name="connsiteX23" fmla="*/ 350761 w 7397447"/>
                                                                                                                                                                                                  <a:gd name="connsiteY23" fmla="*/ 1311427 h 10428817"/>
                                                                                                                                                                                                  <a:gd name="connsiteX24" fmla="*/ 263676 w 7397447"/>
                                                                                                                                                                                                  <a:gd name="connsiteY24" fmla="*/ 1717827 h 10428817"/>
                                                                                                                                                                                                  <a:gd name="connsiteX25" fmla="*/ 365276 w 7397447"/>
                                                                                                                                                                                                  <a:gd name="connsiteY25" fmla="*/ 2037141 h 10428817"/>
                                                                                                                                                                                                  <a:gd name="connsiteX26" fmla="*/ 684590 w 7397447"/>
                                                                                                                                                                                                  <a:gd name="connsiteY26" fmla="*/ 2283884 h 10428817"/>
                                                                                                                                                                                                  <a:gd name="connsiteX27" fmla="*/ 553961 w 7397447"/>
                                                                                                                                                                                                  <a:gd name="connsiteY27" fmla="*/ 2559655 h 10428817"/>
                                                                                                                                                                                                  <a:gd name="connsiteX28" fmla="*/ 336247 w 7397447"/>
                                                                                                                                                                                                  <a:gd name="connsiteY28" fmla="*/ 2849941 h 10428817"/>
                                                                                                                                                                                                  <a:gd name="connsiteX29" fmla="*/ 89504 w 7397447"/>
                                                                                                                                                                                                  <a:gd name="connsiteY29" fmla="*/ 3082170 h 10428817"/>
                                                                                                                                                                                                  <a:gd name="connsiteX30" fmla="*/ 2419 w 7397447"/>
                                                                                                                                                                                                  <a:gd name="connsiteY30" fmla="*/ 3401484 h 10428817"/>
                                                                                                                                                                                                  <a:gd name="connsiteX31" fmla="*/ 74990 w 7397447"/>
                                                                                                                                                                                                  <a:gd name="connsiteY31" fmla="*/ 3793370 h 10428817"/>
                                                                                                                                                                                                  <a:gd name="connsiteX32" fmla="*/ 278190 w 7397447"/>
                                                                                                                                                                                                  <a:gd name="connsiteY32" fmla="*/ 3894970 h 10428817"/>
                                                                                                                                                                                                  <a:gd name="connsiteX33" fmla="*/ 365276 w 7397447"/>
                                                                                                                                                                                                  <a:gd name="connsiteY33" fmla="*/ 4214284 h 10428817"/>
                                                                                                                                                                                                  <a:gd name="connsiteX34" fmla="*/ 568476 w 7397447"/>
                                                                                                                                                                                                  <a:gd name="connsiteY34" fmla="*/ 4461027 h 10428817"/>
                                                                                                                                                                                                  <a:gd name="connsiteX35" fmla="*/ 597504 w 7397447"/>
                                                                                                                                                                                                  <a:gd name="connsiteY35" fmla="*/ 4794855 h 10428817"/>
                                                                                                                                                                                                  <a:gd name="connsiteX36" fmla="*/ 612019 w 7397447"/>
                                                                                                                                                                                                  <a:gd name="connsiteY36" fmla="*/ 5070627 h 10428817"/>
                                                                                                                                                                                                  <a:gd name="connsiteX37" fmla="*/ 582990 w 7397447"/>
                                                                                                                                                                                                  <a:gd name="connsiteY37" fmla="*/ 5389941 h 10428817"/>
                                                                                                                                                                                                  <a:gd name="connsiteX38" fmla="*/ 655561 w 7397447"/>
                                                                                                                                                                                                  <a:gd name="connsiteY38" fmla="*/ 5665713 h 10428817"/>
                                                                                                                                                                                                  <a:gd name="connsiteX39" fmla="*/ 887790 w 7397447"/>
                                                                                                                                                                                                  <a:gd name="connsiteY39" fmla="*/ 5752798 h 10428817"/>
                                                                                                                                                                                                  <a:gd name="connsiteX40" fmla="*/ 1149047 w 7397447"/>
                                                                                                                                                                                                  <a:gd name="connsiteY40" fmla="*/ 5883427 h 10428817"/>
                                                                                                                                                                                                  <a:gd name="connsiteX41" fmla="*/ 1381276 w 7397447"/>
                                                                                                                                                                                                  <a:gd name="connsiteY41" fmla="*/ 6072113 h 10428817"/>
                                                                                                                                                                                                  <a:gd name="connsiteX42" fmla="*/ 1511904 w 7397447"/>
                                                                                                                                                                                                  <a:gd name="connsiteY42" fmla="*/ 6260798 h 10428817"/>
                                                                                                                                                                                                  <a:gd name="connsiteX43" fmla="*/ 1642533 w 7397447"/>
                                                                                                                                                                                                  <a:gd name="connsiteY43" fmla="*/ 6594627 h 10428817"/>
                                                                                                                                                                                                  <a:gd name="connsiteX44" fmla="*/ 1642533 w 7397447"/>
                                                                                                                                                                                                  <a:gd name="connsiteY44" fmla="*/ 7102627 h 10428817"/>
                                                                                                                                                                                                  <a:gd name="connsiteX45" fmla="*/ 1628019 w 7397447"/>
                                                                                                                                                                                                  <a:gd name="connsiteY45" fmla="*/ 7320341 h 10428817"/>
                                                                                                                                                                                                  <a:gd name="connsiteX46" fmla="*/ 1903790 w 7397447"/>
                                                                                                                                                                                                  <a:gd name="connsiteY46" fmla="*/ 7596113 h 10428817"/>
                                                                                                                                                                                                  <a:gd name="connsiteX47" fmla="*/ 2194076 w 7397447"/>
                                                                                                                                                                                                  <a:gd name="connsiteY47" fmla="*/ 7915427 h 10428817"/>
                                                                                                                                                                                                  <a:gd name="connsiteX48" fmla="*/ 2353733 w 7397447"/>
                                                                                                                                                                                                  <a:gd name="connsiteY48" fmla="*/ 8046055 h 10428817"/>
                                                                                                                                                                                                  <a:gd name="connsiteX49" fmla="*/ 2382761 w 7397447"/>
                                                                                                                                                                                                  <a:gd name="connsiteY49" fmla="*/ 8205713 h 10428817"/>
                                                                                                                                                                                                  <a:gd name="connsiteX50" fmla="*/ 2571447 w 7397447"/>
                                                                                                                                                                                                  <a:gd name="connsiteY50" fmla="*/ 8466970 h 10428817"/>
                                                                                                                                                                                                  <a:gd name="connsiteX51" fmla="*/ 2774647 w 7397447"/>
                                                                                                                                                                                                  <a:gd name="connsiteY51" fmla="*/ 8655655 h 10428817"/>
                                                                                                                                                                                                  <a:gd name="connsiteX52" fmla="*/ 3021390 w 7397447"/>
                                                                                                                                                                                                  <a:gd name="connsiteY52" fmla="*/ 8800798 h 10428817"/>
                                                                                                                                                                                                  <a:gd name="connsiteX53" fmla="*/ 3210076 w 7397447"/>
                                                                                                                                                                                                  <a:gd name="connsiteY53" fmla="*/ 8786284 h 10428817"/>
                                                                                                                                                                                                  <a:gd name="connsiteX54" fmla="*/ 3413276 w 7397447"/>
                                                                                                                                                                                                  <a:gd name="connsiteY54" fmla="*/ 8670170 h 10428817"/>
                                                                                                                                                                                                  <a:gd name="connsiteX55" fmla="*/ 3674533 w 7397447"/>
                                                                                                                                                                                                  <a:gd name="connsiteY55" fmla="*/ 8597598 h 10428817"/>
                                                                                                                                                                                                  <a:gd name="connsiteX56" fmla="*/ 3979333 w 7397447"/>
                                                                                                                                                                                                  <a:gd name="connsiteY56" fmla="*/ 8713713 h 10428817"/>
                                                                                                                                                                                                  <a:gd name="connsiteX57" fmla="*/ 4153504 w 7397447"/>
                                                                                                                                                                                                  <a:gd name="connsiteY57" fmla="*/ 8757255 h 10428817"/>
                                                                                                                                                                                                  <a:gd name="connsiteX58" fmla="*/ 4153504 w 7397447"/>
                                                                                                                                                                                                  <a:gd name="connsiteY58" fmla="*/ 9105598 h 10428817"/>
                                                                                                                                                                                                  <a:gd name="connsiteX59" fmla="*/ 4226076 w 7397447"/>
                                                                                                                                                                                                  <a:gd name="connsiteY59" fmla="*/ 9381370 h 10428817"/>
                                                                                                                                                                                                  <a:gd name="connsiteX60" fmla="*/ 4443790 w 7397447"/>
                                                                                                                                                                                                  <a:gd name="connsiteY60" fmla="*/ 9511998 h 10428817"/>
                                                                                                                                                                                                  <a:gd name="connsiteX61" fmla="*/ 4632476 w 7397447"/>
                                                                                                                                                                                                  <a:gd name="connsiteY61" fmla="*/ 9729713 h 10428817"/>
                                                                                                                                                                                                  <a:gd name="connsiteX62" fmla="*/ 4922761 w 7397447"/>
                                                                                                                                                                                                  <a:gd name="connsiteY62" fmla="*/ 9845827 h 10428817"/>
                                                                                                                                                                                                  <a:gd name="connsiteX63" fmla="*/ 5213047 w 7397447"/>
                                                                                                                                                                                                  <a:gd name="connsiteY63" fmla="*/ 10019998 h 10428817"/>
                                                                                                                                                                                                  <a:gd name="connsiteX64" fmla="*/ 5517847 w 7397447"/>
                                                                                                                                                                                                  <a:gd name="connsiteY64" fmla="*/ 10136113 h 10428817"/>
                                                                                                                                                                                                  <a:gd name="connsiteX65" fmla="*/ 5837161 w 7397447"/>
                                                                                                                                                                                                  <a:gd name="connsiteY65" fmla="*/ 10281255 h 10428817"/>
                                                                                                                                                                                                  <a:gd name="connsiteX66" fmla="*/ 6098419 w 7397447"/>
                                                                                                                                                                                                  <a:gd name="connsiteY66" fmla="*/ 10411884 h 10428817"/>
                                                                                                                                                                                                  <a:gd name="connsiteX67" fmla="*/ 6316133 w 7397447"/>
                                                                                                                                                                                                  <a:gd name="connsiteY67" fmla="*/ 10382855 h 10428817"/>
                                                                                                                                                                                                  <a:gd name="connsiteX68" fmla="*/ 6693504 w 7397447"/>
                                                                                                                                                                                                  <a:gd name="connsiteY68" fmla="*/ 10324798 h 10428817"/>
                                                                                                                                                                                                  <a:gd name="connsiteX69" fmla="*/ 6998304 w 7397447"/>
                                                                                                                                                                                                  <a:gd name="connsiteY69" fmla="*/ 10165141 h 10428817"/>
                                                                                                                                                                                                  <a:gd name="connsiteX70" fmla="*/ 7245047 w 7397447"/>
                                                                                                                                                                                                  <a:gd name="connsiteY70" fmla="*/ 10049027 h 10428817"/>
                                                                                                                                                                                                  <a:gd name="connsiteX71" fmla="*/ 7375676 w 7397447"/>
                                                                                                                                                                                                  <a:gd name="connsiteY71" fmla="*/ 9729713 h 10428817"/>
                                                                                                                                                                                                  <a:gd name="connsiteX72" fmla="*/ 7114419 w 7397447"/>
                                                                                                                                                                                                  <a:gd name="connsiteY72" fmla="*/ 9163655 h 10428817"/>
                                                                                                                                                                                                  <a:gd name="connsiteX73" fmla="*/ 6911219 w 7397447"/>
                                                                                                                                                                                                  <a:gd name="connsiteY73" fmla="*/ 8786284 h 10428817"/>
                                                                                                                                                                                                  <a:gd name="connsiteX74" fmla="*/ 6824133 w 7397447"/>
                                                                                                                                                                                                  <a:gd name="connsiteY74" fmla="*/ 8408913 h 10428817"/>
                                                                                                                                                                                                  <a:gd name="connsiteX75" fmla="*/ 6664476 w 7397447"/>
                                                                                                                                                                                                  <a:gd name="connsiteY75" fmla="*/ 8104113 h 10428817"/>
                                                                                                                                                                                                  <a:gd name="connsiteX76" fmla="*/ 6838647 w 7397447"/>
                                                                                                                                                                                                  <a:gd name="connsiteY76" fmla="*/ 7567084 h 10428817"/>
                                                                                                                                                                                                  <a:gd name="connsiteX77" fmla="*/ 6853161 w 7397447"/>
                                                                                                                                                                                                  <a:gd name="connsiteY77" fmla="*/ 7218741 h 10428817"/>
                                                                                                                                                                                                  <a:gd name="connsiteX78" fmla="*/ 6620933 w 7397447"/>
                                                                                                                                                                                                  <a:gd name="connsiteY78" fmla="*/ 6870398 h 10428817"/>
                                                                                                                                                                                                  <a:gd name="connsiteX79" fmla="*/ 6795104 w 7397447"/>
                                                                                                                                                                                                  <a:gd name="connsiteY79" fmla="*/ 6144684 h 10428817"/>
                                                                                                                                                                                                  <a:gd name="connsiteX80" fmla="*/ 6954761 w 7397447"/>
                                                                                                                                                                                                  <a:gd name="connsiteY80" fmla="*/ 5578627 h 10428817"/>
                                                                                                                                                                                                  <a:gd name="connsiteX81" fmla="*/ 7201504 w 7397447"/>
                                                                                                                                                                                                  <a:gd name="connsiteY81" fmla="*/ 5201255 h 10428817"/>
                                                                                                                                                                                                  <a:gd name="connsiteX82" fmla="*/ 7230533 w 7397447"/>
                                                                                                                                                                                                  <a:gd name="connsiteY82" fmla="*/ 4635198 h 10428817"/>
                                                                                                                                                                                                  <a:gd name="connsiteX83" fmla="*/ 6853161 w 7397447"/>
                                                                                                                                                                                                  <a:gd name="connsiteY83" fmla="*/ 4127198 h 10428817"/>
                                                                                                                                                                                                  <a:gd name="connsiteX84" fmla="*/ 6446761 w 7397447"/>
                                                                                                                                                                                                  <a:gd name="connsiteY84" fmla="*/ 3633713 h 10428817"/>
                                                                                                                                                                                                  <a:gd name="connsiteX85" fmla="*/ 5735561 w 7397447"/>
                                                                                                                                                                                                  <a:gd name="connsiteY85" fmla="*/ 3140227 h 10428817"/>
                                                                                                                                                                                                  <a:gd name="connsiteX86" fmla="*/ 4835676 w 7397447"/>
                                                                                                                                                                                                  <a:gd name="connsiteY86" fmla="*/ 2820913 h 10428817"/>
                                                                                                                                                                                                  <a:gd name="connsiteX87" fmla="*/ 4472819 w 7397447"/>
                                                                                                                                                                                                  <a:gd name="connsiteY87" fmla="*/ 2835427 h 10428817"/>
                                                                                                                                                                                                  <a:gd name="connsiteX0" fmla="*/ 4472819 w 7397447"/>
                                                                                                                                                                                                  <a:gd name="connsiteY0" fmla="*/ 2870200 h 10463590"/>
                                                                                                                                                                                                  <a:gd name="connsiteX1" fmla="*/ 4226076 w 7397447"/>
                                                                                                                                                                                                  <a:gd name="connsiteY1" fmla="*/ 3145971 h 10463590"/>
                                                                                                                                                                                                  <a:gd name="connsiteX2" fmla="*/ 4037390 w 7397447"/>
                                                                                                                                                                                                  <a:gd name="connsiteY2" fmla="*/ 3392714 h 10463590"/>
                                                                                                                                                                                                  <a:gd name="connsiteX3" fmla="*/ 3311676 w 7397447"/>
                                                                                                                                                                                                  <a:gd name="connsiteY3" fmla="*/ 3320143 h 10463590"/>
                                                                                                                                                                                                  <a:gd name="connsiteX4" fmla="*/ 2847219 w 7397447"/>
                                                                                                                                                                                                  <a:gd name="connsiteY4" fmla="*/ 3145971 h 10463590"/>
                                                                                                                                                                                                  <a:gd name="connsiteX5" fmla="*/ 2556933 w 7397447"/>
                                                                                                                                                                                                  <a:gd name="connsiteY5" fmla="*/ 2826657 h 10463590"/>
                                                                                                                                                                                                  <a:gd name="connsiteX6" fmla="*/ 2571447 w 7397447"/>
                                                                                                                                                                                                  <a:gd name="connsiteY6" fmla="*/ 2478314 h 10463590"/>
                                                                                                                                                                                                  <a:gd name="connsiteX7" fmla="*/ 2295676 w 7397447"/>
                                                                                                                                                                                                  <a:gd name="connsiteY7" fmla="*/ 2347686 h 10463590"/>
                                                                                                                                                                                                  <a:gd name="connsiteX8" fmla="*/ 2077961 w 7397447"/>
                                                                                                                                                                                                  <a:gd name="connsiteY8" fmla="*/ 2115457 h 10463590"/>
                                                                                                                                                                                                  <a:gd name="connsiteX9" fmla="*/ 2121504 w 7397447"/>
                                                                                                                                                                                                  <a:gd name="connsiteY9" fmla="*/ 1694543 h 10463590"/>
                                                                                                                                                                                                  <a:gd name="connsiteX10" fmla="*/ 2194076 w 7397447"/>
                                                                                                                                                                                                  <a:gd name="connsiteY10" fmla="*/ 1433286 h 10463590"/>
                                                                                                                                                                                                  <a:gd name="connsiteX11" fmla="*/ 2077961 w 7397447"/>
                                                                                                                                                                                                  <a:gd name="connsiteY11" fmla="*/ 1157514 h 10463590"/>
                                                                                                                                                                                                  <a:gd name="connsiteX12" fmla="*/ 2005390 w 7397447"/>
                                                                                                                                                                                                  <a:gd name="connsiteY12" fmla="*/ 910771 h 10463590"/>
                                                                                                                                                                                                  <a:gd name="connsiteX13" fmla="*/ 1700590 w 7397447"/>
                                                                                                                                                                                                  <a:gd name="connsiteY13" fmla="*/ 896257 h 10463590"/>
                                                                                                                                                                                                  <a:gd name="connsiteX14" fmla="*/ 1366761 w 7397447"/>
                                                                                                                                                                                                  <a:gd name="connsiteY14" fmla="*/ 925286 h 10463590"/>
                                                                                                                                                                                                  <a:gd name="connsiteX15" fmla="*/ 1134533 w 7397447"/>
                                                                                                                                                                                                  <a:gd name="connsiteY15" fmla="*/ 751114 h 10463590"/>
                                                                                                                                                                                                  <a:gd name="connsiteX16" fmla="*/ 1178076 w 7397447"/>
                                                                                                                                                                                                  <a:gd name="connsiteY16" fmla="*/ 504371 h 10463590"/>
                                                                                                                                                                                                  <a:gd name="connsiteX17" fmla="*/ 1061962 w 7397447"/>
                                                                                                                                                                                                  <a:gd name="connsiteY17" fmla="*/ 112485 h 10463590"/>
                                                                                                                                                                                                  <a:gd name="connsiteX18" fmla="*/ 997554 w 7397447"/>
                                                                                                                                                                                                  <a:gd name="connsiteY18" fmla="*/ 0 h 10463590"/>
                                                                                                                                                                                                  <a:gd name="connsiteX19" fmla="*/ 728133 w 7397447"/>
                                                                                                                                                                                                  <a:gd name="connsiteY19" fmla="*/ 112486 h 10463590"/>
                                                                                                                                                                                                  <a:gd name="connsiteX20" fmla="*/ 641047 w 7397447"/>
                                                                                                                                                                                                  <a:gd name="connsiteY20" fmla="*/ 489857 h 10463590"/>
                                                                                                                                                                                                  <a:gd name="connsiteX21" fmla="*/ 568476 w 7397447"/>
                                                                                                                                                                                                  <a:gd name="connsiteY21" fmla="*/ 751114 h 10463590"/>
                                                                                                                                                                                                  <a:gd name="connsiteX22" fmla="*/ 365276 w 7397447"/>
                                                                                                                                                                                                  <a:gd name="connsiteY22" fmla="*/ 1026886 h 10463590"/>
                                                                                                                                                                                                  <a:gd name="connsiteX23" fmla="*/ 350761 w 7397447"/>
                                                                                                                                                                                                  <a:gd name="connsiteY23" fmla="*/ 1346200 h 10463590"/>
                                                                                                                                                                                                  <a:gd name="connsiteX24" fmla="*/ 263676 w 7397447"/>
                                                                                                                                                                                                  <a:gd name="connsiteY24" fmla="*/ 1752600 h 10463590"/>
                                                                                                                                                                                                  <a:gd name="connsiteX25" fmla="*/ 365276 w 7397447"/>
                                                                                                                                                                                                  <a:gd name="connsiteY25" fmla="*/ 2071914 h 10463590"/>
                                                                                                                                                                                                  <a:gd name="connsiteX26" fmla="*/ 684590 w 7397447"/>
                                                                                                                                                                                                  <a:gd name="connsiteY26" fmla="*/ 2318657 h 10463590"/>
                                                                                                                                                                                                  <a:gd name="connsiteX27" fmla="*/ 553961 w 7397447"/>
                                                                                                                                                                                                  <a:gd name="connsiteY27" fmla="*/ 2594428 h 10463590"/>
                                                                                                                                                                                                  <a:gd name="connsiteX28" fmla="*/ 336247 w 7397447"/>
                                                                                                                                                                                                  <a:gd name="connsiteY28" fmla="*/ 2884714 h 10463590"/>
                                                                                                                                                                                                  <a:gd name="connsiteX29" fmla="*/ 89504 w 7397447"/>
                                                                                                                                                                                                  <a:gd name="connsiteY29" fmla="*/ 3116943 h 10463590"/>
                                                                                                                                                                                                  <a:gd name="connsiteX30" fmla="*/ 2419 w 7397447"/>
                                                                                                                                                                                                  <a:gd name="connsiteY30" fmla="*/ 3436257 h 10463590"/>
                                                                                                                                                                                                  <a:gd name="connsiteX31" fmla="*/ 74990 w 7397447"/>
                                                                                                                                                                                                  <a:gd name="connsiteY31" fmla="*/ 3828143 h 10463590"/>
                                                                                                                                                                                                  <a:gd name="connsiteX32" fmla="*/ 278190 w 7397447"/>
                                                                                                                                                                                                  <a:gd name="connsiteY32" fmla="*/ 3929743 h 10463590"/>
                                                                                                                                                                                                  <a:gd name="connsiteX33" fmla="*/ 365276 w 7397447"/>
                                                                                                                                                                                                  <a:gd name="connsiteY33" fmla="*/ 4249057 h 10463590"/>
                                                                                                                                                                                                  <a:gd name="connsiteX34" fmla="*/ 568476 w 7397447"/>
                                                                                                                                                                                                  <a:gd name="connsiteY34" fmla="*/ 4495800 h 10463590"/>
                                                                                                                                                                                                  <a:gd name="connsiteX35" fmla="*/ 597504 w 7397447"/>
                                                                                                                                                                                                  <a:gd name="connsiteY35" fmla="*/ 4829628 h 10463590"/>
                                                                                                                                                                                                  <a:gd name="connsiteX36" fmla="*/ 612019 w 7397447"/>
                                                                                                                                                                                                  <a:gd name="connsiteY36" fmla="*/ 5105400 h 10463590"/>
                                                                                                                                                                                                  <a:gd name="connsiteX37" fmla="*/ 582990 w 7397447"/>
                                                                                                                                                                                                  <a:gd name="connsiteY37" fmla="*/ 5424714 h 10463590"/>
                                                                                                                                                                                                  <a:gd name="connsiteX38" fmla="*/ 655561 w 7397447"/>
                                                                                                                                                                                                  <a:gd name="connsiteY38" fmla="*/ 5700486 h 10463590"/>
                                                                                                                                                                                                  <a:gd name="connsiteX39" fmla="*/ 887790 w 7397447"/>
                                                                                                                                                                                                  <a:gd name="connsiteY39" fmla="*/ 5787571 h 10463590"/>
                                                                                                                                                                                                  <a:gd name="connsiteX40" fmla="*/ 1149047 w 7397447"/>
                                                                                                                                                                                                  <a:gd name="connsiteY40" fmla="*/ 5918200 h 10463590"/>
                                                                                                                                                                                                  <a:gd name="connsiteX41" fmla="*/ 1381276 w 7397447"/>
                                                                                                                                                                                                  <a:gd name="connsiteY41" fmla="*/ 6106886 h 10463590"/>
                                                                                                                                                                                                  <a:gd name="connsiteX42" fmla="*/ 1511904 w 7397447"/>
                                                                                                                                                                                                  <a:gd name="connsiteY42" fmla="*/ 6295571 h 10463590"/>
                                                                                                                                                                                                  <a:gd name="connsiteX43" fmla="*/ 1642533 w 7397447"/>
                                                                                                                                                                                                  <a:gd name="connsiteY43" fmla="*/ 6629400 h 10463590"/>
                                                                                                                                                                                                  <a:gd name="connsiteX44" fmla="*/ 1642533 w 7397447"/>
                                                                                                                                                                                                  <a:gd name="connsiteY44" fmla="*/ 7137400 h 10463590"/>
                                                                                                                                                                                                  <a:gd name="connsiteX45" fmla="*/ 1628019 w 7397447"/>
                                                                                                                                                                                                  <a:gd name="connsiteY45" fmla="*/ 7355114 h 10463590"/>
                                                                                                                                                                                                  <a:gd name="connsiteX46" fmla="*/ 1903790 w 7397447"/>
                                                                                                                                                                                                  <a:gd name="connsiteY46" fmla="*/ 7630886 h 10463590"/>
                                                                                                                                                                                                  <a:gd name="connsiteX47" fmla="*/ 2194076 w 7397447"/>
                                                                                                                                                                                                  <a:gd name="connsiteY47" fmla="*/ 7950200 h 10463590"/>
                                                                                                                                                                                                  <a:gd name="connsiteX48" fmla="*/ 2353733 w 7397447"/>
                                                                                                                                                                                                  <a:gd name="connsiteY48" fmla="*/ 8080828 h 10463590"/>
                                                                                                                                                                                                  <a:gd name="connsiteX49" fmla="*/ 2382761 w 7397447"/>
                                                                                                                                                                                                  <a:gd name="connsiteY49" fmla="*/ 8240486 h 10463590"/>
                                                                                                                                                                                                  <a:gd name="connsiteX50" fmla="*/ 2571447 w 7397447"/>
                                                                                                                                                                                                  <a:gd name="connsiteY50" fmla="*/ 8501743 h 10463590"/>
                                                                                                                                                                                                  <a:gd name="connsiteX51" fmla="*/ 2774647 w 7397447"/>
                                                                                                                                                                                                  <a:gd name="connsiteY51" fmla="*/ 8690428 h 10463590"/>
                                                                                                                                                                                                  <a:gd name="connsiteX52" fmla="*/ 3021390 w 7397447"/>
                                                                                                                                                                                                  <a:gd name="connsiteY52" fmla="*/ 8835571 h 10463590"/>
                                                                                                                                                                                                  <a:gd name="connsiteX53" fmla="*/ 3210076 w 7397447"/>
                                                                                                                                                                                                  <a:gd name="connsiteY53" fmla="*/ 8821057 h 10463590"/>
                                                                                                                                                                                                  <a:gd name="connsiteX54" fmla="*/ 3413276 w 7397447"/>
                                                                                                                                                                                                  <a:gd name="connsiteY54" fmla="*/ 8704943 h 10463590"/>
                                                                                                                                                                                                  <a:gd name="connsiteX55" fmla="*/ 3674533 w 7397447"/>
                                                                                                                                                                                                  <a:gd name="connsiteY55" fmla="*/ 8632371 h 10463590"/>
                                                                                                                                                                                                  <a:gd name="connsiteX56" fmla="*/ 3979333 w 7397447"/>
                                                                                                                                                                                                  <a:gd name="connsiteY56" fmla="*/ 8748486 h 10463590"/>
                                                                                                                                                                                                  <a:gd name="connsiteX57" fmla="*/ 4153504 w 7397447"/>
                                                                                                                                                                                                  <a:gd name="connsiteY57" fmla="*/ 8792028 h 10463590"/>
                                                                                                                                                                                                  <a:gd name="connsiteX58" fmla="*/ 4153504 w 7397447"/>
                                                                                                                                                                                                  <a:gd name="connsiteY58" fmla="*/ 9140371 h 10463590"/>
                                                                                                                                                                                                  <a:gd name="connsiteX59" fmla="*/ 4226076 w 7397447"/>
                                                                                                                                                                                                  <a:gd name="connsiteY59" fmla="*/ 9416143 h 10463590"/>
                                                                                                                                                                                                  <a:gd name="connsiteX60" fmla="*/ 4443790 w 7397447"/>
                                                                                                                                                                                                  <a:gd name="connsiteY60" fmla="*/ 9546771 h 10463590"/>
                                                                                                                                                                                                  <a:gd name="connsiteX61" fmla="*/ 4632476 w 7397447"/>
                                                                                                                                                                                                  <a:gd name="connsiteY61" fmla="*/ 9764486 h 10463590"/>
                                                                                                                                                                                                  <a:gd name="connsiteX62" fmla="*/ 4922761 w 7397447"/>
                                                                                                                                                                                                  <a:gd name="connsiteY62" fmla="*/ 9880600 h 10463590"/>
                                                                                                                                                                                                  <a:gd name="connsiteX63" fmla="*/ 5213047 w 7397447"/>
                                                                                                                                                                                                  <a:gd name="connsiteY63" fmla="*/ 10054771 h 10463590"/>
                                                                                                                                                                                                  <a:gd name="connsiteX64" fmla="*/ 5517847 w 7397447"/>
                                                                                                                                                                                                  <a:gd name="connsiteY64" fmla="*/ 10170886 h 10463590"/>
                                                                                                                                                                                                  <a:gd name="connsiteX65" fmla="*/ 5837161 w 7397447"/>
                                                                                                                                                                                                  <a:gd name="connsiteY65" fmla="*/ 10316028 h 10463590"/>
                                                                                                                                                                                                  <a:gd name="connsiteX66" fmla="*/ 6098419 w 7397447"/>
                                                                                                                                                                                                  <a:gd name="connsiteY66" fmla="*/ 10446657 h 10463590"/>
                                                                                                                                                                                                  <a:gd name="connsiteX67" fmla="*/ 6316133 w 7397447"/>
                                                                                                                                                                                                  <a:gd name="connsiteY67" fmla="*/ 10417628 h 10463590"/>
                                                                                                                                                                                                  <a:gd name="connsiteX68" fmla="*/ 6693504 w 7397447"/>
                                                                                                                                                                                                  <a:gd name="connsiteY68" fmla="*/ 10359571 h 10463590"/>
                                                                                                                                                                                                  <a:gd name="connsiteX69" fmla="*/ 6998304 w 7397447"/>
                                                                                                                                                                                                  <a:gd name="connsiteY69" fmla="*/ 10199914 h 10463590"/>
                                                                                                                                                                                                  <a:gd name="connsiteX70" fmla="*/ 7245047 w 7397447"/>
                                                                                                                                                                                                  <a:gd name="connsiteY70" fmla="*/ 10083800 h 10463590"/>
                                                                                                                                                                                                  <a:gd name="connsiteX71" fmla="*/ 7375676 w 7397447"/>
                                                                                                                                                                                                  <a:gd name="connsiteY71" fmla="*/ 9764486 h 10463590"/>
                                                                                                                                                                                                  <a:gd name="connsiteX72" fmla="*/ 7114419 w 7397447"/>
                                                                                                                                                                                                  <a:gd name="connsiteY72" fmla="*/ 9198428 h 10463590"/>
                                                                                                                                                                                                  <a:gd name="connsiteX73" fmla="*/ 6911219 w 7397447"/>
                                                                                                                                                                                                  <a:gd name="connsiteY73" fmla="*/ 8821057 h 10463590"/>
                                                                                                                                                                                                  <a:gd name="connsiteX74" fmla="*/ 6824133 w 7397447"/>
                                                                                                                                                                                                  <a:gd name="connsiteY74" fmla="*/ 8443686 h 10463590"/>
                                                                                                                                                                                                  <a:gd name="connsiteX75" fmla="*/ 6664476 w 7397447"/>
                                                                                                                                                                                                  <a:gd name="connsiteY75" fmla="*/ 8138886 h 10463590"/>
                                                                                                                                                                                                  <a:gd name="connsiteX76" fmla="*/ 6838647 w 7397447"/>
                                                                                                                                                                                                  <a:gd name="connsiteY76" fmla="*/ 7601857 h 10463590"/>
                                                                                                                                                                                                  <a:gd name="connsiteX77" fmla="*/ 6853161 w 7397447"/>
                                                                                                                                                                                                  <a:gd name="connsiteY77" fmla="*/ 7253514 h 10463590"/>
                                                                                                                                                                                                  <a:gd name="connsiteX78" fmla="*/ 6620933 w 7397447"/>
                                                                                                                                                                                                  <a:gd name="connsiteY78" fmla="*/ 6905171 h 10463590"/>
                                                                                                                                                                                                  <a:gd name="connsiteX79" fmla="*/ 6795104 w 7397447"/>
                                                                                                                                                                                                  <a:gd name="connsiteY79" fmla="*/ 6179457 h 10463590"/>
                                                                                                                                                                                                  <a:gd name="connsiteX80" fmla="*/ 6954761 w 7397447"/>
                                                                                                                                                                                                  <a:gd name="connsiteY80" fmla="*/ 5613400 h 10463590"/>
                                                                                                                                                                                                  <a:gd name="connsiteX81" fmla="*/ 7201504 w 7397447"/>
                                                                                                                                                                                                  <a:gd name="connsiteY81" fmla="*/ 5236028 h 10463590"/>
                                                                                                                                                                                                  <a:gd name="connsiteX82" fmla="*/ 7230533 w 7397447"/>
                                                                                                                                                                                                  <a:gd name="connsiteY82" fmla="*/ 4669971 h 10463590"/>
                                                                                                                                                                                                  <a:gd name="connsiteX83" fmla="*/ 6853161 w 7397447"/>
                                                                                                                                                                                                  <a:gd name="connsiteY83" fmla="*/ 4161971 h 10463590"/>
                                                                                                                                                                                                  <a:gd name="connsiteX84" fmla="*/ 6446761 w 7397447"/>
                                                                                                                                                                                                  <a:gd name="connsiteY84" fmla="*/ 3668486 h 10463590"/>
                                                                                                                                                                                                  <a:gd name="connsiteX85" fmla="*/ 5735561 w 7397447"/>
                                                                                                                                                                                                  <a:gd name="connsiteY85" fmla="*/ 3175000 h 10463590"/>
                                                                                                                                                                                                  <a:gd name="connsiteX86" fmla="*/ 4835676 w 7397447"/>
                                                                                                                                                                                                  <a:gd name="connsiteY86" fmla="*/ 2855686 h 10463590"/>
                                                                                                                                                                                                  <a:gd name="connsiteX87" fmla="*/ 4472819 w 7397447"/>
                                                                                                                                                                                                  <a:gd name="connsiteY87" fmla="*/ 2870200 h 10463590"/>
                                                                                                                                                                                                  <a:gd name="connsiteX0" fmla="*/ 4472819 w 7397447"/>
                                                                                                                                                                                                  <a:gd name="connsiteY0" fmla="*/ 2875491 h 10468881"/>
                                                                                                                                                                                                  <a:gd name="connsiteX1" fmla="*/ 4226076 w 7397447"/>
                                                                                                                                                                                                  <a:gd name="connsiteY1" fmla="*/ 3151262 h 10468881"/>
                                                                                                                                                                                                  <a:gd name="connsiteX2" fmla="*/ 4037390 w 7397447"/>
                                                                                                                                                                                                  <a:gd name="connsiteY2" fmla="*/ 3398005 h 10468881"/>
                                                                                                                                                                                                  <a:gd name="connsiteX3" fmla="*/ 3311676 w 7397447"/>
                                                                                                                                                                                                  <a:gd name="connsiteY3" fmla="*/ 3325434 h 10468881"/>
                                                                                                                                                                                                  <a:gd name="connsiteX4" fmla="*/ 2847219 w 7397447"/>
                                                                                                                                                                                                  <a:gd name="connsiteY4" fmla="*/ 3151262 h 10468881"/>
                                                                                                                                                                                                  <a:gd name="connsiteX5" fmla="*/ 2556933 w 7397447"/>
                                                                                                                                                                                                  <a:gd name="connsiteY5" fmla="*/ 2831948 h 10468881"/>
                                                                                                                                                                                                  <a:gd name="connsiteX6" fmla="*/ 2571447 w 7397447"/>
                                                                                                                                                                                                  <a:gd name="connsiteY6" fmla="*/ 2483605 h 10468881"/>
                                                                                                                                                                                                  <a:gd name="connsiteX7" fmla="*/ 2295676 w 7397447"/>
                                                                                                                                                                                                  <a:gd name="connsiteY7" fmla="*/ 2352977 h 10468881"/>
                                                                                                                                                                                                  <a:gd name="connsiteX8" fmla="*/ 2077961 w 7397447"/>
                                                                                                                                                                                                  <a:gd name="connsiteY8" fmla="*/ 2120748 h 10468881"/>
                                                                                                                                                                                                  <a:gd name="connsiteX9" fmla="*/ 2121504 w 7397447"/>
                                                                                                                                                                                                  <a:gd name="connsiteY9" fmla="*/ 1699834 h 10468881"/>
                                                                                                                                                                                                  <a:gd name="connsiteX10" fmla="*/ 2194076 w 7397447"/>
                                                                                                                                                                                                  <a:gd name="connsiteY10" fmla="*/ 1438577 h 10468881"/>
                                                                                                                                                                                                  <a:gd name="connsiteX11" fmla="*/ 2077961 w 7397447"/>
                                                                                                                                                                                                  <a:gd name="connsiteY11" fmla="*/ 1162805 h 10468881"/>
                                                                                                                                                                                                  <a:gd name="connsiteX12" fmla="*/ 2005390 w 7397447"/>
                                                                                                                                                                                                  <a:gd name="connsiteY12" fmla="*/ 916062 h 10468881"/>
                                                                                                                                                                                                  <a:gd name="connsiteX13" fmla="*/ 1700590 w 7397447"/>
                                                                                                                                                                                                  <a:gd name="connsiteY13" fmla="*/ 901548 h 10468881"/>
                                                                                                                                                                                                  <a:gd name="connsiteX14" fmla="*/ 1366761 w 7397447"/>
                                                                                                                                                                                                  <a:gd name="connsiteY14" fmla="*/ 930577 h 10468881"/>
                                                                                                                                                                                                  <a:gd name="connsiteX15" fmla="*/ 1134533 w 7397447"/>
                                                                                                                                                                                                  <a:gd name="connsiteY15" fmla="*/ 756405 h 10468881"/>
                                                                                                                                                                                                  <a:gd name="connsiteX16" fmla="*/ 1178076 w 7397447"/>
                                                                                                                                                                                                  <a:gd name="connsiteY16" fmla="*/ 509662 h 10468881"/>
                                                                                                                                                                                                  <a:gd name="connsiteX17" fmla="*/ 1119112 w 7397447"/>
                                                                                                                                                                                                  <a:gd name="connsiteY17" fmla="*/ 149526 h 10468881"/>
                                                                                                                                                                                                  <a:gd name="connsiteX18" fmla="*/ 997554 w 7397447"/>
                                                                                                                                                                                                  <a:gd name="connsiteY18" fmla="*/ 5291 h 10468881"/>
                                                                                                                                                                                                  <a:gd name="connsiteX19" fmla="*/ 728133 w 7397447"/>
                                                                                                                                                                                                  <a:gd name="connsiteY19" fmla="*/ 117777 h 10468881"/>
                                                                                                                                                                                                  <a:gd name="connsiteX20" fmla="*/ 641047 w 7397447"/>
                                                                                                                                                                                                  <a:gd name="connsiteY20" fmla="*/ 495148 h 10468881"/>
                                                                                                                                                                                                  <a:gd name="connsiteX21" fmla="*/ 568476 w 7397447"/>
                                                                                                                                                                                                  <a:gd name="connsiteY21" fmla="*/ 756405 h 10468881"/>
                                                                                                                                                                                                  <a:gd name="connsiteX22" fmla="*/ 365276 w 7397447"/>
                                                                                                                                                                                                  <a:gd name="connsiteY22" fmla="*/ 1032177 h 10468881"/>
                                                                                                                                                                                                  <a:gd name="connsiteX23" fmla="*/ 350761 w 7397447"/>
                                                                                                                                                                                                  <a:gd name="connsiteY23" fmla="*/ 1351491 h 10468881"/>
                                                                                                                                                                                                  <a:gd name="connsiteX24" fmla="*/ 263676 w 7397447"/>
                                                                                                                                                                                                  <a:gd name="connsiteY24" fmla="*/ 1757891 h 10468881"/>
                                                                                                                                                                                                  <a:gd name="connsiteX25" fmla="*/ 365276 w 7397447"/>
                                                                                                                                                                                                  <a:gd name="connsiteY25" fmla="*/ 2077205 h 10468881"/>
                                                                                                                                                                                                  <a:gd name="connsiteX26" fmla="*/ 684590 w 7397447"/>
                                                                                                                                                                                                  <a:gd name="connsiteY26" fmla="*/ 2323948 h 10468881"/>
                                                                                                                                                                                                  <a:gd name="connsiteX27" fmla="*/ 553961 w 7397447"/>
                                                                                                                                                                                                  <a:gd name="connsiteY27" fmla="*/ 2599719 h 10468881"/>
                                                                                                                                                                                                  <a:gd name="connsiteX28" fmla="*/ 336247 w 7397447"/>
                                                                                                                                                                                                  <a:gd name="connsiteY28" fmla="*/ 2890005 h 10468881"/>
                                                                                                                                                                                                  <a:gd name="connsiteX29" fmla="*/ 89504 w 7397447"/>
                                                                                                                                                                                                  <a:gd name="connsiteY29" fmla="*/ 3122234 h 10468881"/>
                                                                                                                                                                                                  <a:gd name="connsiteX30" fmla="*/ 2419 w 7397447"/>
                                                                                                                                                                                                  <a:gd name="connsiteY30" fmla="*/ 3441548 h 10468881"/>
                                                                                                                                                                                                  <a:gd name="connsiteX31" fmla="*/ 74990 w 7397447"/>
                                                                                                                                                                                                  <a:gd name="connsiteY31" fmla="*/ 3833434 h 10468881"/>
                                                                                                                                                                                                  <a:gd name="connsiteX32" fmla="*/ 278190 w 7397447"/>
                                                                                                                                                                                                  <a:gd name="connsiteY32" fmla="*/ 3935034 h 10468881"/>
                                                                                                                                                                                                  <a:gd name="connsiteX33" fmla="*/ 365276 w 7397447"/>
                                                                                                                                                                                                  <a:gd name="connsiteY33" fmla="*/ 4254348 h 10468881"/>
                                                                                                                                                                                                  <a:gd name="connsiteX34" fmla="*/ 568476 w 7397447"/>
                                                                                                                                                                                                  <a:gd name="connsiteY34" fmla="*/ 4501091 h 10468881"/>
                                                                                                                                                                                                  <a:gd name="connsiteX35" fmla="*/ 597504 w 7397447"/>
                                                                                                                                                                                                  <a:gd name="connsiteY35" fmla="*/ 4834919 h 10468881"/>
                                                                                                                                                                                                  <a:gd name="connsiteX36" fmla="*/ 612019 w 7397447"/>
                                                                                                                                                                                                  <a:gd name="connsiteY36" fmla="*/ 5110691 h 10468881"/>
                                                                                                                                                                                                  <a:gd name="connsiteX37" fmla="*/ 582990 w 7397447"/>
                                                                                                                                                                                                  <a:gd name="connsiteY37" fmla="*/ 5430005 h 10468881"/>
                                                                                                                                                                                                  <a:gd name="connsiteX38" fmla="*/ 655561 w 7397447"/>
                                                                                                                                                                                                  <a:gd name="connsiteY38" fmla="*/ 5705777 h 10468881"/>
                                                                                                                                                                                                  <a:gd name="connsiteX39" fmla="*/ 887790 w 7397447"/>
                                                                                                                                                                                                  <a:gd name="connsiteY39" fmla="*/ 5792862 h 10468881"/>
                                                                                                                                                                                                  <a:gd name="connsiteX40" fmla="*/ 1149047 w 7397447"/>
                                                                                                                                                                                                  <a:gd name="connsiteY40" fmla="*/ 5923491 h 10468881"/>
                                                                                                                                                                                                  <a:gd name="connsiteX41" fmla="*/ 1381276 w 7397447"/>
                                                                                                                                                                                                  <a:gd name="connsiteY41" fmla="*/ 6112177 h 10468881"/>
                                                                                                                                                                                                  <a:gd name="connsiteX42" fmla="*/ 1511904 w 7397447"/>
                                                                                                                                                                                                  <a:gd name="connsiteY42" fmla="*/ 6300862 h 10468881"/>
                                                                                                                                                                                                  <a:gd name="connsiteX43" fmla="*/ 1642533 w 7397447"/>
                                                                                                                                                                                                  <a:gd name="connsiteY43" fmla="*/ 6634691 h 10468881"/>
                                                                                                                                                                                                  <a:gd name="connsiteX44" fmla="*/ 1642533 w 7397447"/>
                                                                                                                                                                                                  <a:gd name="connsiteY44" fmla="*/ 7142691 h 10468881"/>
                                                                                                                                                                                                  <a:gd name="connsiteX45" fmla="*/ 1628019 w 7397447"/>
                                                                                                                                                                                                  <a:gd name="connsiteY45" fmla="*/ 7360405 h 10468881"/>
                                                                                                                                                                                                  <a:gd name="connsiteX46" fmla="*/ 1903790 w 7397447"/>
                                                                                                                                                                                                  <a:gd name="connsiteY46" fmla="*/ 7636177 h 10468881"/>
                                                                                                                                                                                                  <a:gd name="connsiteX47" fmla="*/ 2194076 w 7397447"/>
                                                                                                                                                                                                  <a:gd name="connsiteY47" fmla="*/ 7955491 h 10468881"/>
                                                                                                                                                                                                  <a:gd name="connsiteX48" fmla="*/ 2353733 w 7397447"/>
                                                                                                                                                                                                  <a:gd name="connsiteY48" fmla="*/ 8086119 h 10468881"/>
                                                                                                                                                                                                  <a:gd name="connsiteX49" fmla="*/ 2382761 w 7397447"/>
                                                                                                                                                                                                  <a:gd name="connsiteY49" fmla="*/ 8245777 h 10468881"/>
                                                                                                                                                                                                  <a:gd name="connsiteX50" fmla="*/ 2571447 w 7397447"/>
                                                                                                                                                                                                  <a:gd name="connsiteY50" fmla="*/ 8507034 h 10468881"/>
                                                                                                                                                                                                  <a:gd name="connsiteX51" fmla="*/ 2774647 w 7397447"/>
                                                                                                                                                                                                  <a:gd name="connsiteY51" fmla="*/ 8695719 h 10468881"/>
                                                                                                                                                                                                  <a:gd name="connsiteX52" fmla="*/ 3021390 w 7397447"/>
                                                                                                                                                                                                  <a:gd name="connsiteY52" fmla="*/ 8840862 h 10468881"/>
                                                                                                                                                                                                  <a:gd name="connsiteX53" fmla="*/ 3210076 w 7397447"/>
                                                                                                                                                                                                  <a:gd name="connsiteY53" fmla="*/ 8826348 h 10468881"/>
                                                                                                                                                                                                  <a:gd name="connsiteX54" fmla="*/ 3413276 w 7397447"/>
                                                                                                                                                                                                  <a:gd name="connsiteY54" fmla="*/ 8710234 h 10468881"/>
                                                                                                                                                                                                  <a:gd name="connsiteX55" fmla="*/ 3674533 w 7397447"/>
                                                                                                                                                                                                  <a:gd name="connsiteY55" fmla="*/ 8637662 h 10468881"/>
                                                                                                                                                                                                  <a:gd name="connsiteX56" fmla="*/ 3979333 w 7397447"/>
                                                                                                                                                                                                  <a:gd name="connsiteY56" fmla="*/ 8753777 h 10468881"/>
                                                                                                                                                                                                  <a:gd name="connsiteX57" fmla="*/ 4153504 w 7397447"/>
                                                                                                                                                                                                  <a:gd name="connsiteY57" fmla="*/ 8797319 h 10468881"/>
                                                                                                                                                                                                  <a:gd name="connsiteX58" fmla="*/ 4153504 w 7397447"/>
                                                                                                                                                                                                  <a:gd name="connsiteY58" fmla="*/ 9145662 h 10468881"/>
                                                                                                                                                                                                  <a:gd name="connsiteX59" fmla="*/ 4226076 w 7397447"/>
                                                                                                                                                                                                  <a:gd name="connsiteY59" fmla="*/ 9421434 h 10468881"/>
                                                                                                                                                                                                  <a:gd name="connsiteX60" fmla="*/ 4443790 w 7397447"/>
                                                                                                                                                                                                  <a:gd name="connsiteY60" fmla="*/ 9552062 h 10468881"/>
                                                                                                                                                                                                  <a:gd name="connsiteX61" fmla="*/ 4632476 w 7397447"/>
                                                                                                                                                                                                  <a:gd name="connsiteY61" fmla="*/ 9769777 h 10468881"/>
                                                                                                                                                                                                  <a:gd name="connsiteX62" fmla="*/ 4922761 w 7397447"/>
                                                                                                                                                                                                  <a:gd name="connsiteY62" fmla="*/ 9885891 h 10468881"/>
                                                                                                                                                                                                  <a:gd name="connsiteX63" fmla="*/ 5213047 w 7397447"/>
                                                                                                                                                                                                  <a:gd name="connsiteY63" fmla="*/ 10060062 h 10468881"/>
                                                                                                                                                                                                  <a:gd name="connsiteX64" fmla="*/ 5517847 w 7397447"/>
                                                                                                                                                                                                  <a:gd name="connsiteY64" fmla="*/ 10176177 h 10468881"/>
                                                                                                                                                                                                  <a:gd name="connsiteX65" fmla="*/ 5837161 w 7397447"/>
                                                                                                                                                                                                  <a:gd name="connsiteY65" fmla="*/ 10321319 h 10468881"/>
                                                                                                                                                                                                  <a:gd name="connsiteX66" fmla="*/ 6098419 w 7397447"/>
                                                                                                                                                                                                  <a:gd name="connsiteY66" fmla="*/ 10451948 h 10468881"/>
                                                                                                                                                                                                  <a:gd name="connsiteX67" fmla="*/ 6316133 w 7397447"/>
                                                                                                                                                                                                  <a:gd name="connsiteY67" fmla="*/ 10422919 h 10468881"/>
                                                                                                                                                                                                  <a:gd name="connsiteX68" fmla="*/ 6693504 w 7397447"/>
                                                                                                                                                                                                  <a:gd name="connsiteY68" fmla="*/ 10364862 h 10468881"/>
                                                                                                                                                                                                  <a:gd name="connsiteX69" fmla="*/ 6998304 w 7397447"/>
                                                                                                                                                                                                  <a:gd name="connsiteY69" fmla="*/ 10205205 h 10468881"/>
                                                                                                                                                                                                  <a:gd name="connsiteX70" fmla="*/ 7245047 w 7397447"/>
                                                                                                                                                                                                  <a:gd name="connsiteY70" fmla="*/ 10089091 h 10468881"/>
                                                                                                                                                                                                  <a:gd name="connsiteX71" fmla="*/ 7375676 w 7397447"/>
                                                                                                                                                                                                  <a:gd name="connsiteY71" fmla="*/ 9769777 h 10468881"/>
                                                                                                                                                                                                  <a:gd name="connsiteX72" fmla="*/ 7114419 w 7397447"/>
                                                                                                                                                                                                  <a:gd name="connsiteY72" fmla="*/ 9203719 h 10468881"/>
                                                                                                                                                                                                  <a:gd name="connsiteX73" fmla="*/ 6911219 w 7397447"/>
                                                                                                                                                                                                  <a:gd name="connsiteY73" fmla="*/ 8826348 h 10468881"/>
                                                                                                                                                                                                  <a:gd name="connsiteX74" fmla="*/ 6824133 w 7397447"/>
                                                                                                                                                                                                  <a:gd name="connsiteY74" fmla="*/ 8448977 h 10468881"/>
                                                                                                                                                                                                  <a:gd name="connsiteX75" fmla="*/ 6664476 w 7397447"/>
                                                                                                                                                                                                  <a:gd name="connsiteY75" fmla="*/ 8144177 h 10468881"/>
                                                                                                                                                                                                  <a:gd name="connsiteX76" fmla="*/ 6838647 w 7397447"/>
                                                                                                                                                                                                  <a:gd name="connsiteY76" fmla="*/ 7607148 h 10468881"/>
                                                                                                                                                                                                  <a:gd name="connsiteX77" fmla="*/ 6853161 w 7397447"/>
                                                                                                                                                                                                  <a:gd name="connsiteY77" fmla="*/ 7258805 h 10468881"/>
                                                                                                                                                                                                  <a:gd name="connsiteX78" fmla="*/ 6620933 w 7397447"/>
                                                                                                                                                                                                  <a:gd name="connsiteY78" fmla="*/ 6910462 h 10468881"/>
                                                                                                                                                                                                  <a:gd name="connsiteX79" fmla="*/ 6795104 w 7397447"/>
                                                                                                                                                                                                  <a:gd name="connsiteY79" fmla="*/ 6184748 h 10468881"/>
                                                                                                                                                                                                  <a:gd name="connsiteX80" fmla="*/ 6954761 w 7397447"/>
                                                                                                                                                                                                  <a:gd name="connsiteY80" fmla="*/ 5618691 h 10468881"/>
                                                                                                                                                                                                  <a:gd name="connsiteX81" fmla="*/ 7201504 w 7397447"/>
                                                                                                                                                                                                  <a:gd name="connsiteY81" fmla="*/ 5241319 h 10468881"/>
                                                                                                                                                                                                  <a:gd name="connsiteX82" fmla="*/ 7230533 w 7397447"/>
                                                                                                                                                                                                  <a:gd name="connsiteY82" fmla="*/ 4675262 h 10468881"/>
                                                                                                                                                                                                  <a:gd name="connsiteX83" fmla="*/ 6853161 w 7397447"/>
                                                                                                                                                                                                  <a:gd name="connsiteY83" fmla="*/ 4167262 h 10468881"/>
                                                                                                                                                                                                  <a:gd name="connsiteX84" fmla="*/ 6446761 w 7397447"/>
                                                                                                                                                                                                  <a:gd name="connsiteY84" fmla="*/ 3673777 h 10468881"/>
                                                                                                                                                                                                  <a:gd name="connsiteX85" fmla="*/ 5735561 w 7397447"/>
                                                                                                                                                                                                  <a:gd name="connsiteY85" fmla="*/ 3180291 h 10468881"/>
                                                                                                                                                                                                  <a:gd name="connsiteX86" fmla="*/ 4835676 w 7397447"/>
                                                                                                                                                                                                  <a:gd name="connsiteY86" fmla="*/ 2860977 h 10468881"/>
                                                                                                                                                                                                  <a:gd name="connsiteX87" fmla="*/ 4472819 w 7397447"/>
                                                                                                                                                                                                  <a:gd name="connsiteY87" fmla="*/ 2875491 h 10468881"/>
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<a:path w="7397447" h="10468881">
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<a:pt x="4472819" y="2875491"/>
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371219" y="2923872"/>
                                                                                                                                                                                                      <a:pt x="4298647" y="3064176"/>
                                                                                                                                                                                                      <a:pt x="4226076" y="31512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153505" y="3238348"/>
                                                                                                                                                                                                      <a:pt x="4189790" y="3368976"/>
                                                                                                                                                                                                      <a:pt x="4037390" y="33980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884990" y="3427034"/>
                                                                                                                                                                                                      <a:pt x="3510038" y="3366558"/>
                                                                                                                                                                                                      <a:pt x="3311676" y="33254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113314" y="3284310"/>
                                                                                                                                                                                                      <a:pt x="2973009" y="3233510"/>
                                                                                                                                                                                                      <a:pt x="2847219" y="31512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721429" y="3069014"/>
                                                                                                                                                                                                      <a:pt x="2602895" y="2943224"/>
                                                                                                                                                                                                      <a:pt x="2556933" y="28319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510971" y="2720672"/>
                                                                                                                                                                                                      <a:pt x="2614990" y="2563433"/>
                                                                                                                                                                                                      <a:pt x="2571447" y="24836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527904" y="2403777"/>
                                                                                                                                                                                                      <a:pt x="2377924" y="2413453"/>
                                                                                                                                                                                                      <a:pt x="2295676" y="23529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213428" y="2292501"/>
                                                                                                                                                                                                      <a:pt x="2106990" y="2229605"/>
                                                                                                                                                                                                      <a:pt x="2077961" y="21207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048932" y="2011891"/>
                                                                                                                                                                                                      <a:pt x="2102152" y="1813529"/>
                                                                                                                                                                                                      <a:pt x="2121504" y="16998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140856" y="1586139"/>
                                                                                                                                                                                                      <a:pt x="2201333" y="1528082"/>
                                                                                                                                                                                                      <a:pt x="2194076" y="14385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186819" y="1349072"/>
                                                                                                                                                                                                      <a:pt x="2109409" y="1249891"/>
                                                                                                                                                                                                      <a:pt x="2077961" y="11628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046513" y="1075719"/>
                                                                                                                                                                                                      <a:pt x="2068285" y="959605"/>
                                                                                                                                                                                                      <a:pt x="2005390" y="9160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942495" y="872519"/>
                                                                                                                                                                                                      <a:pt x="1807028" y="899129"/>
                                                                                                                                                                                                      <a:pt x="1700590" y="9015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594152" y="903967"/>
                                                                                                                                                                                                      <a:pt x="1461104" y="954768"/>
                                                                                                                                                                                                      <a:pt x="1366761" y="9305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272418" y="906386"/>
                                                                                                                                                                                                      <a:pt x="1165980" y="826557"/>
                                                                                                                                                                                                      <a:pt x="1134533" y="7564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103086" y="686253"/>
                                                                                                                                                                                                      <a:pt x="1180646" y="610808"/>
                                                                                                                                                                                                      <a:pt x="1178076" y="5096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175506" y="408516"/>
                                                                                                                                                                                                      <a:pt x="1149199" y="233588"/>
                                                                                                                                                                                                      <a:pt x="1119112" y="149526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089025" y="65464"/>
                                                                                                                                                                                                      <a:pt x="1062717" y="10582"/>
                                                                                                                                                                                                      <a:pt x="997554" y="52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932391" y="0"/>
                                                                                                                                                                                                      <a:pt x="787551" y="36134"/>
                                                                                                                                                                                                      <a:pt x="728133" y="1177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68715" y="199420"/>
                                                                                                                                                                                                      <a:pt x="667656" y="388710"/>
                                                                                                                                                                                                      <a:pt x="641047" y="4951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14438" y="601586"/>
                                                                                                                                                                                                      <a:pt x="614438" y="666900"/>
                                                                                                                                                                                                      <a:pt x="568476" y="7564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522514" y="845910"/>
                                                                                                                                                                                                      <a:pt x="401562" y="932996"/>
                                                                                                                                                                                                      <a:pt x="365276" y="10321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28990" y="1131358"/>
                                                                                                                                                                                                      <a:pt x="367694" y="1230539"/>
                                                                                                                                                                                                      <a:pt x="350761" y="13514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33828" y="1472443"/>
                                                                                                                                                                                                      <a:pt x="261257" y="1636939"/>
                                                                                                                                                                                                      <a:pt x="263676" y="17578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66095" y="1878843"/>
                                                                                                                                                                                                      <a:pt x="295124" y="1982862"/>
                                                                                                                                                                                                      <a:pt x="365276" y="20772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35428" y="2171548"/>
                                                                                                                                                                                                      <a:pt x="653143" y="2236862"/>
                                                                                                                                                                                                      <a:pt x="684590" y="23239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16037" y="2411034"/>
                                                                                                                                                                                                      <a:pt x="612018" y="2505376"/>
                                                                                                                                                                                                      <a:pt x="553961" y="25997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95904" y="2694062"/>
                                                                                                                                                                                                      <a:pt x="413656" y="2802919"/>
                                                                                                                                                                                                      <a:pt x="336247" y="28900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58838" y="2977091"/>
                                                                                                                                                                                                      <a:pt x="145142" y="3030310"/>
                                                                                                                                                                                                      <a:pt x="89504" y="31222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3866" y="3214158"/>
                                                                                                                                                                                                      <a:pt x="4838" y="3323015"/>
                                                                                                                                                                                                      <a:pt x="2419" y="34415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0" y="3560081"/>
                                                                                                                                                                                                      <a:pt x="29028" y="3751186"/>
                                                                                                                                                                                                      <a:pt x="74990" y="38334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20952" y="3915682"/>
                                                                                                                                                                                                      <a:pt x="229809" y="3864882"/>
                                                                                                                                                                                                      <a:pt x="278190" y="39350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26571" y="4005186"/>
                                                                                                                                                                                                      <a:pt x="316895" y="4160005"/>
                                                                                                                                                                                                      <a:pt x="365276" y="42543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13657" y="4348691"/>
                                                                                                                                                                                                      <a:pt x="529771" y="4404329"/>
                                                                                                                                                                                                      <a:pt x="568476" y="45010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07181" y="4597853"/>
                                                                                                                                                                                                      <a:pt x="590247" y="4733319"/>
                                                                                                                                                                                                      <a:pt x="597504" y="48349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04761" y="4936519"/>
                                                                                                                                                                                                      <a:pt x="614438" y="5011510"/>
                                                                                                                                                                                                      <a:pt x="612019" y="51106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09600" y="5209872"/>
                                                                                                                                                                                                      <a:pt x="575733" y="5330824"/>
                                                                                                                                                                                                      <a:pt x="582990" y="54300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590247" y="5529186"/>
                                                                                                                                                                                                      <a:pt x="604761" y="5645301"/>
                                                                                                                                                                                                      <a:pt x="655561" y="57057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06361" y="5766253"/>
                                                                                                                                                                                                      <a:pt x="805542" y="5756576"/>
                                                                                                                                                                                                      <a:pt x="887790" y="57928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970038" y="5829148"/>
                                                                                                                                                                                                      <a:pt x="1066799" y="5870272"/>
                                                                                                                                                                                                      <a:pt x="1149047" y="59234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231295" y="5976710"/>
                                                                                                                                                                                                      <a:pt x="1320800" y="6049282"/>
                                                                                                                                                                                                      <a:pt x="1381276" y="61121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441752" y="6175072"/>
                                                                                                                                                                                                      <a:pt x="1468361" y="6213776"/>
                                                                                                                                                                                                      <a:pt x="1511904" y="63008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555447" y="6387948"/>
                                                                                                                                                                                                      <a:pt x="1620762" y="6494386"/>
                                                                                                                                                                                                      <a:pt x="1642533" y="66346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664304" y="6774996"/>
                                                                                                                                                                                                      <a:pt x="1644952" y="7021739"/>
                                                                                                                                                                                                      <a:pt x="1642533" y="71426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640114" y="7263643"/>
                                                                                                                                                                                                      <a:pt x="1584476" y="7278157"/>
                                                                                                                                                                                                      <a:pt x="1628019" y="73604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671562" y="7442653"/>
                                                                                                                                                                                                      <a:pt x="1809447" y="7536996"/>
                                                                                                                                                                                                      <a:pt x="1903790" y="76361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1998133" y="7735358"/>
                                                                                                                                                                                                      <a:pt x="2119085" y="7880501"/>
                                                                                                                                                                                                      <a:pt x="2194076" y="79554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269066" y="8030481"/>
                                                                                                                                                                                                      <a:pt x="2322286" y="8037738"/>
                                                                                                                                                                                                      <a:pt x="2353733" y="80861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385180" y="8134500"/>
                                                                                                                                                                                                      <a:pt x="2346475" y="8175625"/>
                                                                                                                                                                                                      <a:pt x="2382761" y="82457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419047" y="8315929"/>
                                                                                                                                                                                                      <a:pt x="2506133" y="8432044"/>
                                                                                                                                                                                                      <a:pt x="2571447" y="85070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636761" y="8582024"/>
                                                                                                                                                                                                      <a:pt x="2699657" y="8640081"/>
                                                                                                                                                                                                      <a:pt x="2774647" y="86957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2849637" y="8751357"/>
                                                                                                                                                                                                      <a:pt x="2948818" y="8819091"/>
                                                                                                                                                                                                      <a:pt x="3021390" y="88408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093961" y="8862634"/>
                                                                                                                                                                                                      <a:pt x="3144762" y="8848119"/>
                                                                                                                                                                                                      <a:pt x="3210076" y="88263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275390" y="8804577"/>
                                                                                                                                                                                                      <a:pt x="3335867" y="8741682"/>
                                                                                                                                                                                                      <a:pt x="3413276" y="87102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490685" y="8678786"/>
                                                                                                                                                                                                      <a:pt x="3580190" y="8630405"/>
                                                                                                                                                                                                      <a:pt x="3674533" y="86376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3768876" y="8644919"/>
                                                                                                                                                                                                      <a:pt x="3899505" y="8727168"/>
                                                                                                                                                                                                      <a:pt x="3979333" y="87537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059161" y="8780386"/>
                                                                                                                                                                                                      <a:pt x="4124476" y="8732005"/>
                                                                                                                                                                                                      <a:pt x="4153504" y="87973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182532" y="8862633"/>
                                                                                                                                                                                                      <a:pt x="4141409" y="9041643"/>
                                                                                                                                                                                                      <a:pt x="4153504" y="91456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165599" y="9249681"/>
                                                                                                                                                                                                      <a:pt x="4177695" y="9353701"/>
                                                                                                                                                                                                      <a:pt x="4226076" y="9421434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274457" y="9489167"/>
                                                                                                                                                                                                      <a:pt x="4376057" y="9494005"/>
                                                                                                                                                                                                      <a:pt x="4443790" y="95520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511523" y="9610119"/>
                                                                                                                                                                                                      <a:pt x="4552647" y="9714139"/>
                                                                                                                                                                                                      <a:pt x="4632476" y="97697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712304" y="9825415"/>
                                                                                                                                                                                                      <a:pt x="4825999" y="9837510"/>
                                                                                                                                                                                                      <a:pt x="4922761" y="98858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5019523" y="9934272"/>
                                                                                                                                                                                                      <a:pt x="5113866" y="10011681"/>
                                                                                                                                                                                                      <a:pt x="5213047" y="100600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5312228" y="10108443"/>
                                                                                                                                                                                                      <a:pt x="5413828" y="10132634"/>
                                                                                                                                                                                                      <a:pt x="5517847" y="101761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5621866" y="10219720"/>
                                                                                                                                                                                                      <a:pt x="5740399" y="10275357"/>
                                                                                                                                                                                                      <a:pt x="5837161" y="103213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5933923" y="10367281"/>
                                                                                                                                                                                                      <a:pt x="6018590" y="10435015"/>
                                                                                                                                                                                                      <a:pt x="6098419" y="104519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178248" y="10468881"/>
                                                                                                                                                                                                      <a:pt x="6316133" y="10422919"/>
                                                                                                                                                                                                      <a:pt x="6316133" y="104229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415314" y="10408405"/>
                                                                                                                                                                                                      <a:pt x="6579809" y="10401148"/>
                                                                                                                                                                                                      <a:pt x="6693504" y="103648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807199" y="10328576"/>
                                                                                                                                                                                                      <a:pt x="6906380" y="10251167"/>
                                                                                                                                                                                                      <a:pt x="6998304" y="102052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090228" y="10159243"/>
                                                                                                                                                                                                      <a:pt x="7182152" y="10161662"/>
                                                                                                                                                                                                      <a:pt x="7245047" y="100890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307942" y="10016520"/>
                                                                                                                                                                                                      <a:pt x="7397447" y="9917339"/>
                                                                                                                                                                                                      <a:pt x="7375676" y="97697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353905" y="9622215"/>
                                                                                                                                                                                                      <a:pt x="7191828" y="9360957"/>
                                                                                                                                                                                                      <a:pt x="7114419" y="92037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037010" y="9046481"/>
                                                                                                                                                                                                      <a:pt x="6959600" y="8952138"/>
                                                                                                                                                                                                      <a:pt x="6911219" y="88263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862838" y="8700558"/>
                                                                                                                                                                                                      <a:pt x="6865257" y="8562672"/>
                                                                                                                                                                                                      <a:pt x="6824133" y="84489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783009" y="8335282"/>
                                                                                                                                                                                                      <a:pt x="6662057" y="8284482"/>
                                                                                                                                                                                                      <a:pt x="6664476" y="81441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666895" y="8003872"/>
                                                                                                                                                                                                      <a:pt x="6807200" y="7754710"/>
                                                                                                                                                                                                      <a:pt x="6838647" y="76071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870094" y="7459586"/>
                                                                                                                                                                                                      <a:pt x="6889447" y="7374919"/>
                                                                                                                                                                                                      <a:pt x="6853161" y="7258805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816875" y="7142691"/>
                                                                                                                                                                                                      <a:pt x="6630609" y="7089471"/>
                                                                                                                                                                                                      <a:pt x="6620933" y="69104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611257" y="6731453"/>
                                                                                                                                                                                                      <a:pt x="6739466" y="6400043"/>
                                                                                                                                                                                                      <a:pt x="6795104" y="6184748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850742" y="5969453"/>
                                                                                                                                                                                                      <a:pt x="6887028" y="5775929"/>
                                                                                                                                                                                                      <a:pt x="6954761" y="56186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022494" y="5461453"/>
                                                                                                                                                                                                      <a:pt x="7155542" y="5398557"/>
                                                                                                                                                                                                      <a:pt x="7201504" y="5241319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247466" y="5084081"/>
                                                                                                                                                                                                      <a:pt x="7288590" y="4854271"/>
                                                                                                                                                                                                      <a:pt x="7230533" y="46752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7172476" y="4496253"/>
                                                                                                                                                                                                      <a:pt x="6983790" y="4334176"/>
                                                                                                                                                                                                      <a:pt x="6853161" y="4167262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722532" y="4000348"/>
                                                                                                                                                                                                      <a:pt x="6633028" y="3838272"/>
                                                                                                                                                                                                      <a:pt x="6446761" y="36737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6260494" y="3509282"/>
                                                                                                                                                                                                      <a:pt x="6004075" y="3315758"/>
                                                                                                                                                                                                      <a:pt x="5735561" y="31802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5467047" y="3044824"/>
                                                                                                                                                                                                      <a:pt x="5046133" y="2914196"/>
                                                                                                                                                                                                      <a:pt x="4835676" y="2860977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<a:pt x="4625219" y="2807758"/>
                                                                                                                                                                                                      <a:pt x="4574419" y="2827110"/>
                                                                                                                                                                                                      <a:pt x="4472819" y="2875491"/>
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<p:cNvPr id="567" name="Группа 156"/>
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<p:cNvPr id="568" name="Полилиния 567"/>
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<a:off x="-3655181" y="11584819"/>
                                                                                                                                                                                                  <a:ext cx="6091162" cy="4661505"/>
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<a:gd name="connsiteX0" fmla="*/ 955524 w 6091162"/>
                                                                                                                                                                                                    <a:gd name="connsiteY0" fmla="*/ 549124 h 4661505"/>
                                                                                                                                                                                                    <a:gd name="connsiteX1" fmla="*/ 752324 w 6091162"/>
                                                                                                                                                                                                    <a:gd name="connsiteY1" fmla="*/ 781352 h 4661505"/>
                                                                                                                                                                                                    <a:gd name="connsiteX2" fmla="*/ 679752 w 6091162"/>
                                                                                                                                                                                                    <a:gd name="connsiteY2" fmla="*/ 1057124 h 4661505"/>
                                                                                                                                                                                                    <a:gd name="connsiteX3" fmla="*/ 549124 w 6091162"/>
                                                                                                                                                                                                    <a:gd name="connsiteY3" fmla="*/ 1274838 h 4661505"/>
                                                                                                                                                                                                    <a:gd name="connsiteX4" fmla="*/ 505581 w 6091162"/>
                                                                                                                                                                                                    <a:gd name="connsiteY4" fmla="*/ 1492552 h 4661505"/>
                                                                                                                                                                                                    <a:gd name="connsiteX5" fmla="*/ 345924 w 6091162"/>
                                                                                                                                                                                                    <a:gd name="connsiteY5" fmla="*/ 1637695 h 4661505"/>
                                                                                                                                                                                                    <a:gd name="connsiteX6" fmla="*/ 345924 w 6091162"/>
                                                                                                                                                                                                    <a:gd name="connsiteY6" fmla="*/ 1840895 h 4661505"/>
                                                                                                                                                                                                    <a:gd name="connsiteX7" fmla="*/ 157238 w 6091162"/>
                                                                                                                                                                                                    <a:gd name="connsiteY7" fmla="*/ 1942495 h 4661505"/>
                                                                                                                                                                                                    <a:gd name="connsiteX8" fmla="*/ 12095 w 6091162"/>
                                                                                                                                                                                                    <a:gd name="connsiteY8" fmla="*/ 2174724 h 4661505"/>
                                                                                                                                                                                                    <a:gd name="connsiteX9" fmla="*/ 84667 w 6091162"/>
                                                                                                                                                                                                    <a:gd name="connsiteY9" fmla="*/ 2479524 h 4661505"/>
                                                                                                                                                                                                    <a:gd name="connsiteX10" fmla="*/ 200781 w 6091162"/>
                                                                                                                                                                                                    <a:gd name="connsiteY10" fmla="*/ 2769810 h 4661505"/>
                                                                                                                                                                                                    <a:gd name="connsiteX11" fmla="*/ 389467 w 6091162"/>
                                                                                                                                                                                                    <a:gd name="connsiteY11" fmla="*/ 2900438 h 4661505"/>
                                                                                                                                                                                                    <a:gd name="connsiteX12" fmla="*/ 563638 w 6091162"/>
                                                                                                                                                                                                    <a:gd name="connsiteY12" fmla="*/ 2958495 h 4661505"/>
                                                                                                                                                                                                    <a:gd name="connsiteX13" fmla="*/ 563638 w 6091162"/>
                                                                                                                                                                                                    <a:gd name="connsiteY13" fmla="*/ 3219752 h 4661505"/>
                                                                                                                                                                                                    <a:gd name="connsiteX14" fmla="*/ 302381 w 6091162"/>
                                                                                                                                                                                                    <a:gd name="connsiteY14" fmla="*/ 3350381 h 4661505"/>
                                                                                                                                                                                                    <a:gd name="connsiteX15" fmla="*/ 128210 w 6091162"/>
                                                                                                                                                                                                    <a:gd name="connsiteY15" fmla="*/ 3655181 h 4661505"/>
                                                                                                                                                                                                    <a:gd name="connsiteX16" fmla="*/ 84667 w 6091162"/>
                                                                                                                                                                                                    <a:gd name="connsiteY16" fmla="*/ 3930952 h 4661505"/>
                                                                                                                                                                                                    <a:gd name="connsiteX17" fmla="*/ 287867 w 6091162"/>
                                                                                                                                                                                                    <a:gd name="connsiteY17" fmla="*/ 4105124 h 4661505"/>
                                                                                                                                                                                                    <a:gd name="connsiteX18" fmla="*/ 462038 w 6091162"/>
                                                                                                                                                                                                    <a:gd name="connsiteY18" fmla="*/ 4076095 h 4661505"/>
                                                                                                                                                                                                    <a:gd name="connsiteX19" fmla="*/ 578152 w 6091162"/>
                                                                                                                                                                                                    <a:gd name="connsiteY19" fmla="*/ 4018038 h 4661505"/>
                                                                                                                                                                                                    <a:gd name="connsiteX20" fmla="*/ 534610 w 6091162"/>
                                                                                                                                                                                                    <a:gd name="connsiteY20" fmla="*/ 4235752 h 4661505"/>
                                                                                                                                                                                                    <a:gd name="connsiteX21" fmla="*/ 621695 w 6091162"/>
                                                                                                                                                                                                    <a:gd name="connsiteY21" fmla="*/ 4511524 h 4661505"/>
                                                                                                                                                                                                    <a:gd name="connsiteX22" fmla="*/ 737810 w 6091162"/>
                                                                                                                                                                                                    <a:gd name="connsiteY22" fmla="*/ 4656667 h 4661505"/>
                                                                                                                                                                                                    <a:gd name="connsiteX23" fmla="*/ 955524 w 6091162"/>
                                                                                                                                                                                                    <a:gd name="connsiteY23" fmla="*/ 4540552 h 4661505"/>
                                                                                                                                                                                                    <a:gd name="connsiteX24" fmla="*/ 1303867 w 6091162"/>
                                                                                                                                                                                                    <a:gd name="connsiteY24" fmla="*/ 4308324 h 4661505"/>
                                                                                                                                                                                                    <a:gd name="connsiteX25" fmla="*/ 1753810 w 6091162"/>
                                                                                                                                                                                                    <a:gd name="connsiteY25" fmla="*/ 4380895 h 4661505"/>
                                                                                                                                                                                                    <a:gd name="connsiteX26" fmla="*/ 1927981 w 6091162"/>
                                                                                                                                                                                                    <a:gd name="connsiteY26" fmla="*/ 4584095 h 4661505"/>
                                                                                                                                                                                                    <a:gd name="connsiteX27" fmla="*/ 2566610 w 6091162"/>
                                                                                                                                                                                                    <a:gd name="connsiteY27" fmla="*/ 4569581 h 4661505"/>
                                                                                                                                                                                                    <a:gd name="connsiteX28" fmla="*/ 2856895 w 6091162"/>
                                                                                                                                                                                                    <a:gd name="connsiteY28" fmla="*/ 4192210 h 4661505"/>
                                                                                                                                                                                                    <a:gd name="connsiteX29" fmla="*/ 3060095 w 6091162"/>
                                                                                                                                                                                                    <a:gd name="connsiteY29" fmla="*/ 3930952 h 4661505"/>
                                                                                                                                                                                                    <a:gd name="connsiteX30" fmla="*/ 3582610 w 6091162"/>
                                                                                                                                                                                                    <a:gd name="connsiteY30" fmla="*/ 3771295 h 4661505"/>
                                                                                                                                                                                                    <a:gd name="connsiteX31" fmla="*/ 4032552 w 6091162"/>
                                                                                                                                                                                                    <a:gd name="connsiteY31" fmla="*/ 3684210 h 4661505"/>
                                                                                                                                                                                                    <a:gd name="connsiteX32" fmla="*/ 4526038 w 6091162"/>
                                                                                                                                                                                                    <a:gd name="connsiteY32" fmla="*/ 3451981 h 4661505"/>
                                                                                                                                                                                                    <a:gd name="connsiteX33" fmla="*/ 4816324 w 6091162"/>
                                                                                                                                                                                                    <a:gd name="connsiteY33" fmla="*/ 3074610 h 4661505"/>
                                                                                                                                                                                                    <a:gd name="connsiteX34" fmla="*/ 5034038 w 6091162"/>
                                                                                                                                                                                                    <a:gd name="connsiteY34" fmla="*/ 2726267 h 4661505"/>
                                                                                                                                                                                                    <a:gd name="connsiteX35" fmla="*/ 5237238 w 6091162"/>
                                                                                                                                                                                                    <a:gd name="connsiteY35" fmla="*/ 2508552 h 4661505"/>
                                                                                                                                                                                                    <a:gd name="connsiteX36" fmla="*/ 5513010 w 6091162"/>
                                                                                                                                                                                                    <a:gd name="connsiteY36" fmla="*/ 2319867 h 4661505"/>
                                                                                                                                                                                                    <a:gd name="connsiteX37" fmla="*/ 5788781 w 6091162"/>
                                                                                                                                                                                                    <a:gd name="connsiteY37" fmla="*/ 1869924 h 4661505"/>
                                                                                                                                                                                                    <a:gd name="connsiteX38" fmla="*/ 5788781 w 6091162"/>
                                                                                                                                                                                                    <a:gd name="connsiteY38" fmla="*/ 1492552 h 4661505"/>
                                                                                                                                                                                                    <a:gd name="connsiteX39" fmla="*/ 5991981 w 6091162"/>
                                                                                                                                                                                                    <a:gd name="connsiteY39" fmla="*/ 1187752 h 4661505"/>
                                                                                                                                                                                                    <a:gd name="connsiteX40" fmla="*/ 6079067 w 6091162"/>
                                                                                                                                                                                                    <a:gd name="connsiteY40" fmla="*/ 868438 h 4661505"/>
                                                                                                                                                                                                    <a:gd name="connsiteX41" fmla="*/ 5919410 w 6091162"/>
                                                                                                                                                                                                    <a:gd name="connsiteY41" fmla="*/ 418495 h 4661505"/>
                                                                                                                                                                                                    <a:gd name="connsiteX42" fmla="*/ 5701695 w 6091162"/>
                                                                                                                                                                                                    <a:gd name="connsiteY42" fmla="*/ 84667 h 4661505"/>
                                                                                                                                                                                                    <a:gd name="connsiteX43" fmla="*/ 5164667 w 6091162"/>
                                                                                                                                                                                                    <a:gd name="connsiteY43" fmla="*/ 41124 h 4661505"/>
                                                                                                                                                                                                    <a:gd name="connsiteX44" fmla="*/ 4888895 w 6091162"/>
                                                                                                                                                                                                    <a:gd name="connsiteY44" fmla="*/ 331410 h 4661505"/>
                                                                                                                                                                                                    <a:gd name="connsiteX45" fmla="*/ 4409924 w 6091162"/>
                                                                                                                                                                                                    <a:gd name="connsiteY45" fmla="*/ 476552 h 4661505"/>
                                                                                                                                                                                                    <a:gd name="connsiteX46" fmla="*/ 4076095 w 6091162"/>
                                                                                                                                                                                                    <a:gd name="connsiteY46" fmla="*/ 229810 h 4661505"/>
                                                                                                                                                                                                    <a:gd name="connsiteX47" fmla="*/ 3495524 w 6091162"/>
                                                                                                                                                                                                    <a:gd name="connsiteY47" fmla="*/ 229810 h 4661505"/>
                                                                                                                                                                                                    <a:gd name="connsiteX48" fmla="*/ 3248781 w 6091162"/>
                                                                                                                                                                                                    <a:gd name="connsiteY48" fmla="*/ 99181 h 4661505"/>
                                                                                                                                                                                                    <a:gd name="connsiteX49" fmla="*/ 2958495 w 6091162"/>
                                                                                                                                                                                                    <a:gd name="connsiteY49" fmla="*/ 128210 h 4661505"/>
                                                                                                                                                                                                    <a:gd name="connsiteX50" fmla="*/ 2102152 w 6091162"/>
                                                                                                                                                                                                    <a:gd name="connsiteY50" fmla="*/ 157238 h 4661505"/>
                                                                                                                                                                                                    <a:gd name="connsiteX51" fmla="*/ 1666724 w 6091162"/>
                                                                                                                                                                                                    <a:gd name="connsiteY51" fmla="*/ 476552 h 4661505"/>
                                                                                                                                                                                                    <a:gd name="connsiteX52" fmla="*/ 1274838 w 6091162"/>
                                                                                                                                                                                                    <a:gd name="connsiteY52" fmla="*/ 505581 h 4661505"/>
                                                                                                                                                                                                    <a:gd name="connsiteX53" fmla="*/ 955524 w 6091162"/>
                                                                                                                                                                                                    <a:gd name="connsiteY53" fmla="*/ 549124 h 4661505"/>
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<a:path w="6091162" h="4661505">
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<a:pt x="955524" y="549124"/>
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876905" y="622904"/>
                                                                                                                                                                                                        <a:pt x="798286" y="696685"/>
                                                                                                                                                                                                        <a:pt x="752324" y="7813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706362" y="866019"/>
                                                                                                                                                                                                        <a:pt x="713619" y="974876"/>
                                                                                                                                                                                                        <a:pt x="679752" y="10571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645885" y="1139372"/>
                                                                                                                                                                                                        <a:pt x="578153" y="1202267"/>
                                                                                                                                                                                                        <a:pt x="549124" y="1274838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20095" y="1347409"/>
                                                                                                                                                                                                        <a:pt x="539448" y="1432076"/>
                                                                                                                                                                                                        <a:pt x="505581" y="14925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471714" y="1553028"/>
                                                                                                                                                                                                        <a:pt x="372534" y="1579638"/>
                                                                                                                                                                                                        <a:pt x="345924" y="16376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19314" y="1695752"/>
                                                                                                                                                                                                        <a:pt x="377372" y="1790095"/>
                                                                                                                                                                                                        <a:pt x="345924" y="18408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14476" y="1891695"/>
                                                                                                                                                                                                        <a:pt x="212876" y="1886857"/>
                                                                                                                                                                                                        <a:pt x="157238" y="19424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01600" y="1998133"/>
                                                                                                                                                                                                        <a:pt x="24190" y="2085219"/>
                                                                                                                                                                                                        <a:pt x="12095" y="21747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0" y="2264229"/>
                                                                                                                                                                                                        <a:pt x="53219" y="2380343"/>
                                                                                                                                                                                                        <a:pt x="84667" y="24795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16115" y="2578705"/>
                                                                                                                                                                                                        <a:pt x="149981" y="2699658"/>
                                                                                                                                                                                                        <a:pt x="200781" y="27698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251581" y="2839962"/>
                                                                                                                                                                                                        <a:pt x="328991" y="2868991"/>
                                                                                                                                                                                                        <a:pt x="389467" y="2900438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449943" y="2931886"/>
                                                                                                                                                                                                        <a:pt x="534610" y="2905276"/>
                                                                                                                                                                                                        <a:pt x="563638" y="29584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92666" y="3011714"/>
                                                                                                                                                                                                        <a:pt x="607181" y="3154438"/>
                                                                                                                                                                                                        <a:pt x="563638" y="32197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20095" y="3285066"/>
                                                                                                                                                                                                        <a:pt x="374952" y="3277810"/>
                                                                                                                                                                                                        <a:pt x="302381" y="3350381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229810" y="3422952"/>
                                                                                                                                                                                                        <a:pt x="164496" y="3558419"/>
                                                                                                                                                                                                        <a:pt x="128210" y="3655181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91924" y="3751943"/>
                                                                                                                                                                                                        <a:pt x="58057" y="3855962"/>
                                                                                                                                                                                                        <a:pt x="84667" y="39309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11276" y="4005943"/>
                                                                                                                                                                                                        <a:pt x="224972" y="4080933"/>
                                                                                                                                                                                                        <a:pt x="287867" y="41051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50762" y="4129315"/>
                                                                                                                                                                                                        <a:pt x="413657" y="4090609"/>
                                                                                                                                                                                                        <a:pt x="462038" y="40760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10419" y="4061581"/>
                                                                                                                                                                                                        <a:pt x="566057" y="3991429"/>
                                                                                                                                                                                                        <a:pt x="578152" y="4018038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90247" y="4044647"/>
                                                                                                                                                                                                        <a:pt x="527353" y="4153504"/>
                                                                                                                                                                                                        <a:pt x="534610" y="42357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41867" y="4318000"/>
                                                                                                                                                                                                        <a:pt x="587828" y="4441372"/>
                                                                                                                                                                                                        <a:pt x="621695" y="45115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655562" y="4581676"/>
                                                                                                                                                                                                        <a:pt x="682172" y="4651829"/>
                                                                                                                                                                                                        <a:pt x="737810" y="4656667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793448" y="4661505"/>
                                                                                                                                                                                                        <a:pt x="861181" y="4598609"/>
                                                                                                                                                                                                        <a:pt x="955524" y="45405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049867" y="4482495"/>
                                                                                                                                                                                                        <a:pt x="1170819" y="4334933"/>
                                                                                                                                                                                                        <a:pt x="1303867" y="43083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436915" y="4281715"/>
                                                                                                                                                                                                        <a:pt x="1649791" y="4334933"/>
                                                                                                                                                                                                        <a:pt x="1753810" y="43808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857829" y="4426857"/>
                                                                                                                                                                                                        <a:pt x="1792514" y="4552647"/>
                                                                                                                                                                                                        <a:pt x="1927981" y="45840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2063448" y="4615543"/>
                                                                                                                                                                                                        <a:pt x="2411791" y="4634895"/>
                                                                                                                                                                                                        <a:pt x="2566610" y="4569581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2721429" y="4504267"/>
                                                                                                                                                                                                        <a:pt x="2856895" y="4192210"/>
                                                                                                                                                                                                        <a:pt x="2856895" y="41922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2939142" y="4085772"/>
                                                                                                                                                                                                        <a:pt x="2939143" y="4001104"/>
                                                                                                                                                                                                        <a:pt x="3060095" y="39309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181047" y="3860800"/>
                                                                                                                                                                                                        <a:pt x="3420534" y="3812419"/>
                                                                                                                                                                                                        <a:pt x="3582610" y="37712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744686" y="3730171"/>
                                                                                                                                                                                                        <a:pt x="3875314" y="3737429"/>
                                                                                                                                                                                                        <a:pt x="4032552" y="36842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4189790" y="3630991"/>
                                                                                                                                                                                                        <a:pt x="4395409" y="3553581"/>
                                                                                                                                                                                                        <a:pt x="4526038" y="3451981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4656667" y="3350381"/>
                                                                                                                                                                                                        <a:pt x="4731657" y="3195562"/>
                                                                                                                                                                                                        <a:pt x="4816324" y="30746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4900991" y="2953658"/>
                                                                                                                                                                                                        <a:pt x="4963886" y="2820610"/>
                                                                                                                                                                                                        <a:pt x="5034038" y="2726267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104190" y="2631924"/>
                                                                                                                                                                                                        <a:pt x="5157409" y="2576285"/>
                                                                                                                                                                                                        <a:pt x="5237238" y="25085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317067" y="2440819"/>
                                                                                                                                                                                                        <a:pt x="5421086" y="2426305"/>
                                                                                                                                                                                                        <a:pt x="5513010" y="2319867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604934" y="2213429"/>
                                                                                                                                                                                                        <a:pt x="5742819" y="2007810"/>
                                                                                                                                                                                                        <a:pt x="5788781" y="18699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834743" y="1732038"/>
                                                                                                                                                                                                        <a:pt x="5754914" y="1606247"/>
                                                                                                                                                                                                        <a:pt x="5788781" y="14925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822648" y="1378857"/>
                                                                                                                                                                                                        <a:pt x="5943600" y="1291771"/>
                                                                                                                                                                                                        <a:pt x="5991981" y="11877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6040362" y="1083733"/>
                                                                                                                                                                                                        <a:pt x="6091162" y="996647"/>
                                                                                                                                                                                                        <a:pt x="6079067" y="868438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6066972" y="740229"/>
                                                                                                                                                                                                        <a:pt x="5982305" y="549124"/>
                                                                                                                                                                                                        <a:pt x="5919410" y="418495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856515" y="287867"/>
                                                                                                                                                                                                        <a:pt x="5827486" y="147562"/>
                                                                                                                                                                                                        <a:pt x="5701695" y="84667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575905" y="21772"/>
                                                                                                                                                                                                        <a:pt x="5300134" y="0"/>
                                                                                                                                                                                                        <a:pt x="5164667" y="41124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5029200" y="82248"/>
                                                                                                                                                                                                        <a:pt x="5014685" y="258839"/>
                                                                                                                                                                                                        <a:pt x="4888895" y="3314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4763105" y="403981"/>
                                                                                                                                                                                                        <a:pt x="4545391" y="493485"/>
                                                                                                                                                                                                        <a:pt x="4409924" y="4765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4274457" y="459619"/>
                                                                                                                                                                                                        <a:pt x="4228495" y="270934"/>
                                                                                                                                                                                                        <a:pt x="4076095" y="2298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923695" y="188686"/>
                                                                                                                                                                                                        <a:pt x="3633410" y="251582"/>
                                                                                                                                                                                                        <a:pt x="3495524" y="2298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357638" y="208039"/>
                                                                                                                                                                                                        <a:pt x="3338286" y="116114"/>
                                                                                                                                                                                                        <a:pt x="3248781" y="99181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3159276" y="82248"/>
                                                                                                                                                                                                        <a:pt x="3149600" y="118534"/>
                                                                                                                                                                                                        <a:pt x="2958495" y="128210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2767390" y="137886"/>
                                                                                                                                                                                                        <a:pt x="2317447" y="99181"/>
                                                                                                                                                                                                        <a:pt x="2102152" y="157238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886857" y="215295"/>
                                                                                                                                                                                                        <a:pt x="1804610" y="418495"/>
                                                                                                                                                                                                        <a:pt x="1666724" y="476552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<a:pt x="1528838" y="534609"/>
                                                                                                                                                                                                        <a:pt x="1274838" y="505581"/>
                                                                                                                                                                                                        <a:pt x="1274838" y="505581"/>
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<a:pt x="955524" y="549124"/>
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<p:cNvPr id="569" name="Группа 154"/>
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<p:cNvPr id="570" name="Полилиния 569"/>
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<a:off x="-3601962" y="12056534"/>
                                                                                                                                                                                                    <a:ext cx="8565848" cy="7107161"/>
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<a:gd name="connsiteX0" fmla="*/ 5880705 w 8565848"/>
                                                                                                                                                                                                      <a:gd name="connsiteY0" fmla="*/ 541866 h 7107161"/>
                                                                                                                                                                                                      <a:gd name="connsiteX1" fmla="*/ 5692019 w 8565848"/>
                                                                                                                                                                                                      <a:gd name="connsiteY1" fmla="*/ 832152 h 7107161"/>
                                                                                                                                                                                                      <a:gd name="connsiteX2" fmla="*/ 5561391 w 8565848"/>
                                                                                                                                                                                                      <a:gd name="connsiteY2" fmla="*/ 1107923 h 7107161"/>
                                                                                                                                                                                                      <a:gd name="connsiteX3" fmla="*/ 5546876 w 8565848"/>
                                                                                                                                                                                                      <a:gd name="connsiteY3" fmla="*/ 1427237 h 7107161"/>
                                                                                                                                                                                                      <a:gd name="connsiteX4" fmla="*/ 5358191 w 8565848"/>
                                                                                                                                                                                                      <a:gd name="connsiteY4" fmla="*/ 1732037 h 7107161"/>
                                                                                                                                                                                                      <a:gd name="connsiteX5" fmla="*/ 5009848 w 8565848"/>
                                                                                                                                                                                                      <a:gd name="connsiteY5" fmla="*/ 1920723 h 7107161"/>
                                                                                                                                                                                                      <a:gd name="connsiteX6" fmla="*/ 4806648 w 8565848"/>
                                                                                                                                                                                                      <a:gd name="connsiteY6" fmla="*/ 2036837 h 7107161"/>
                                                                                                                                                                                                      <a:gd name="connsiteX7" fmla="*/ 4676019 w 8565848"/>
                                                                                                                                                                                                      <a:gd name="connsiteY7" fmla="*/ 2356152 h 7107161"/>
                                                                                                                                                                                                      <a:gd name="connsiteX8" fmla="*/ 4487333 w 8565848"/>
                                                                                                                                                                                                      <a:gd name="connsiteY8" fmla="*/ 2515809 h 7107161"/>
                                                                                                                                                                                                      <a:gd name="connsiteX9" fmla="*/ 4342191 w 8565848"/>
                                                                                                                                                                                                      <a:gd name="connsiteY9" fmla="*/ 2617409 h 7107161"/>
                                                                                                                                                                                                      <a:gd name="connsiteX10" fmla="*/ 4226076 w 8565848"/>
                                                                                                                                                                                                      <a:gd name="connsiteY10" fmla="*/ 2951237 h 7107161"/>
                                                                                                                                                                                                      <a:gd name="connsiteX11" fmla="*/ 3921276 w 8565848"/>
                                                                                                                                                                                                      <a:gd name="connsiteY11" fmla="*/ 2965752 h 7107161"/>
                                                                                                                                                                                                      <a:gd name="connsiteX12" fmla="*/ 3601962 w 8565848"/>
                                                                                                                                                                                                      <a:gd name="connsiteY12" fmla="*/ 3023809 h 7107161"/>
                                                                                                                                                                                                      <a:gd name="connsiteX13" fmla="*/ 3384248 w 8565848"/>
                                                                                                                                                                                                      <a:gd name="connsiteY13" fmla="*/ 3168952 h 7107161"/>
                                                                                                                                                                                                      <a:gd name="connsiteX14" fmla="*/ 3079448 w 8565848"/>
                                                                                                                                                                                                      <a:gd name="connsiteY14" fmla="*/ 3241523 h 7107161"/>
                                                                                                                                                                                                      <a:gd name="connsiteX15" fmla="*/ 2890762 w 8565848"/>
                                                                                                                                                                                                      <a:gd name="connsiteY15" fmla="*/ 3256037 h 7107161"/>
                                                                                                                                                                                                      <a:gd name="connsiteX16" fmla="*/ 2774648 w 8565848"/>
                                                                                                                                                                                                      <a:gd name="connsiteY16" fmla="*/ 3502780 h 7107161"/>
                                                                                                                                                                                                      <a:gd name="connsiteX17" fmla="*/ 2600476 w 8565848"/>
                                                                                                                                                                                                      <a:gd name="connsiteY17" fmla="*/ 3735009 h 7107161"/>
                                                                                                                                                                                                      <a:gd name="connsiteX18" fmla="*/ 2382762 w 8565848"/>
                                                                                                                                                                                                      <a:gd name="connsiteY18" fmla="*/ 3996266 h 7107161"/>
                                                                                                                                                                                                      <a:gd name="connsiteX19" fmla="*/ 2092476 w 8565848"/>
                                                                                                                                                                                                      <a:gd name="connsiteY19" fmla="*/ 4025295 h 7107161"/>
                                                                                                                                                                                                      <a:gd name="connsiteX20" fmla="*/ 1874762 w 8565848"/>
                                                                                                                                                                                                      <a:gd name="connsiteY20" fmla="*/ 4010780 h 7107161"/>
                                                                                                                                                                                                      <a:gd name="connsiteX21" fmla="*/ 1802191 w 8565848"/>
                                                                                                                                                                                                      <a:gd name="connsiteY21" fmla="*/ 3836609 h 7107161"/>
                                                                                                                                                                                                      <a:gd name="connsiteX22" fmla="*/ 1671562 w 8565848"/>
                                                                                                                                                                                                      <a:gd name="connsiteY22" fmla="*/ 3705980 h 7107161"/>
                                                                                                                                                                                                      <a:gd name="connsiteX23" fmla="*/ 1337733 w 8565848"/>
                                                                                                                                                                                                      <a:gd name="connsiteY23" fmla="*/ 3676952 h 7107161"/>
                                                                                                                                                                                                      <a:gd name="connsiteX24" fmla="*/ 989391 w 8565848"/>
                                                                                                                                                                                                      <a:gd name="connsiteY24" fmla="*/ 3851123 h 7107161"/>
                                                                                                                                                                                                      <a:gd name="connsiteX25" fmla="*/ 771676 w 8565848"/>
                                                                                                                                                                                                      <a:gd name="connsiteY25" fmla="*/ 3923695 h 7107161"/>
                                                                                                                                                                                                      <a:gd name="connsiteX26" fmla="*/ 699105 w 8565848"/>
                                                                                                                                                                                                      <a:gd name="connsiteY26" fmla="*/ 4097866 h 7107161"/>
                                                                                                                                                                                                      <a:gd name="connsiteX27" fmla="*/ 699105 w 8565848"/>
                                                                                                                                                                                                      <a:gd name="connsiteY27" fmla="*/ 4257523 h 7107161"/>
                                                                                                                                                                                                      <a:gd name="connsiteX28" fmla="*/ 728133 w 8565848"/>
                                                                                                                                                                                                      <a:gd name="connsiteY28" fmla="*/ 4562323 h 7107161"/>
                                                                                                                                                                                                      <a:gd name="connsiteX29" fmla="*/ 945848 w 8565848"/>
                                                                                                                                                                                                      <a:gd name="connsiteY29" fmla="*/ 4692952 h 7107161"/>
                                                                                                                                                                                                      <a:gd name="connsiteX30" fmla="*/ 989391 w 8565848"/>
                                                                                                                                                                                                      <a:gd name="connsiteY30" fmla="*/ 4983237 h 7107161"/>
                                                                                                                                                                                                      <a:gd name="connsiteX31" fmla="*/ 786191 w 8565848"/>
                                                                                                                                                                                                      <a:gd name="connsiteY31" fmla="*/ 5142895 h 7107161"/>
                                                                                                                                                                                                      <a:gd name="connsiteX32" fmla="*/ 641048 w 8565848"/>
                                                                                                                                                                                                      <a:gd name="connsiteY32" fmla="*/ 5259009 h 7107161"/>
                                                                                                                                                                                                      <a:gd name="connsiteX33" fmla="*/ 437848 w 8565848"/>
                                                                                                                                                                                                      <a:gd name="connsiteY33" fmla="*/ 5215466 h 7107161"/>
                                                                                                                                                                                                      <a:gd name="connsiteX34" fmla="*/ 176591 w 8565848"/>
                                                                                                                                                                                                      <a:gd name="connsiteY34" fmla="*/ 5288037 h 7107161"/>
                                                                                                                                                                                                      <a:gd name="connsiteX35" fmla="*/ 16933 w 8565848"/>
                                                                                                                                                                                                      <a:gd name="connsiteY35" fmla="*/ 5592837 h 7107161"/>
                                                                                                                                                                                                      <a:gd name="connsiteX36" fmla="*/ 74991 w 8565848"/>
                                                                                                                                                                                                      <a:gd name="connsiteY36" fmla="*/ 5708952 h 7107161"/>
                                                                                                                                                                                                      <a:gd name="connsiteX37" fmla="*/ 350762 w 8565848"/>
                                                                                                                                                                                                      <a:gd name="connsiteY37" fmla="*/ 5737980 h 7107161"/>
                                                                                                                                                                                                      <a:gd name="connsiteX38" fmla="*/ 568476 w 8565848"/>
                                                                                                                                                                                                      <a:gd name="connsiteY38" fmla="*/ 5796037 h 7107161"/>
                                                                                                                                                                                                      <a:gd name="connsiteX39" fmla="*/ 742648 w 8565848"/>
                                                                                                                                                                                                      <a:gd name="connsiteY39" fmla="*/ 5941180 h 7107161"/>
                                                                                                                                                                                                      <a:gd name="connsiteX40" fmla="*/ 1018419 w 8565848"/>
                                                                                                                                                                                                      <a:gd name="connsiteY40" fmla="*/ 5883123 h 7107161"/>
                                                                                                                                                                                                      <a:gd name="connsiteX41" fmla="*/ 1424819 w 8565848"/>
                                                                                                                                                                                                      <a:gd name="connsiteY41" fmla="*/ 5883123 h 7107161"/>
                                                                                                                                                                                                      <a:gd name="connsiteX42" fmla="*/ 1613505 w 8565848"/>
                                                                                                                                                                                                      <a:gd name="connsiteY42" fmla="*/ 5984723 h 7107161"/>
                                                                                                                                                                                                      <a:gd name="connsiteX43" fmla="*/ 1961848 w 8565848"/>
                                                                                                                                                                                                      <a:gd name="connsiteY43" fmla="*/ 5999237 h 7107161"/>
                                                                                                                                                                                                      <a:gd name="connsiteX44" fmla="*/ 2194076 w 8565848"/>
                                                                                                                                                                                                      <a:gd name="connsiteY44" fmla="*/ 6100837 h 7107161"/>
                                                                                                                                                                                                      <a:gd name="connsiteX45" fmla="*/ 2426305 w 8565848"/>
                                                                                                                                                                                                      <a:gd name="connsiteY45" fmla="*/ 6013752 h 7107161"/>
                                                                                                                                                                                                      <a:gd name="connsiteX46" fmla="*/ 2600476 w 8565848"/>
                                                                                                                                                                                                      <a:gd name="connsiteY46" fmla="*/ 6231466 h 7107161"/>
                                                                                                                                                                                                      <a:gd name="connsiteX47" fmla="*/ 2673048 w 8565848"/>
                                                                                                                                                                                                      <a:gd name="connsiteY47" fmla="*/ 6521752 h 7107161"/>
                                                                                                                                                                                                      <a:gd name="connsiteX48" fmla="*/ 2774648 w 8565848"/>
                                                                                                                                                                                                      <a:gd name="connsiteY48" fmla="*/ 6536266 h 7107161"/>
                                                                                                                                                                                                      <a:gd name="connsiteX49" fmla="*/ 2919791 w 8565848"/>
                                                                                                                                                                                                      <a:gd name="connsiteY49" fmla="*/ 6797523 h 7107161"/>
                                                                                                                                                                                                      <a:gd name="connsiteX50" fmla="*/ 3064933 w 8565848"/>
                                                                                                                                                                                                      <a:gd name="connsiteY50" fmla="*/ 6971695 h 7107161"/>
                                                                                                                                                                                                      <a:gd name="connsiteX51" fmla="*/ 3297162 w 8565848"/>
                                                                                                                                                                                                      <a:gd name="connsiteY51" fmla="*/ 7044266 h 7107161"/>
                                                                                                                                                                                                      <a:gd name="connsiteX52" fmla="*/ 3964819 w 8565848"/>
                                                                                                                                                                                                      <a:gd name="connsiteY52" fmla="*/ 7087809 h 7107161"/>
                                                                                                                                                                                                      <a:gd name="connsiteX53" fmla="*/ 4414762 w 8565848"/>
                                                                                                                                                                                                      <a:gd name="connsiteY53" fmla="*/ 7073295 h 7107161"/>
                                                                                                                                                                                                      <a:gd name="connsiteX54" fmla="*/ 4719562 w 8565848"/>
                                                                                                                                                                                                      <a:gd name="connsiteY54" fmla="*/ 7073295 h 7107161"/>
                                                                                                                                                                                                      <a:gd name="connsiteX55" fmla="*/ 4951791 w 8565848"/>
                                                                                                                                                                                                      <a:gd name="connsiteY55" fmla="*/ 7058780 h 7107161"/>
                                                                                                                                                                                                      <a:gd name="connsiteX56" fmla="*/ 4966305 w 8565848"/>
                                                                                                                                                                                                      <a:gd name="connsiteY56" fmla="*/ 6783009 h 7107161"/>
                                                                                                                                                                                                      <a:gd name="connsiteX57" fmla="*/ 4951791 w 8565848"/>
                                                                                                                                                                                                      <a:gd name="connsiteY57" fmla="*/ 6318552 h 7107161"/>
                                                                                                                                                                                                      <a:gd name="connsiteX58" fmla="*/ 4676019 w 8565848"/>
                                                                                                                                                                                                      <a:gd name="connsiteY58" fmla="*/ 6086323 h 7107161"/>
                                                                                                                                                                                                      <a:gd name="connsiteX59" fmla="*/ 4429276 w 8565848"/>
                                                                                                                                                                                                      <a:gd name="connsiteY59" fmla="*/ 5578323 h 7107161"/>
                                                                                                                                                                                                      <a:gd name="connsiteX60" fmla="*/ 4922762 w 8565848"/>
                                                                                                                                                                                                      <a:gd name="connsiteY60" fmla="*/ 5317066 h 7107161"/>
                                                                                                                                                                                                      <a:gd name="connsiteX61" fmla="*/ 5822648 w 8565848"/>
                                                                                                                                                                                                      <a:gd name="connsiteY61" fmla="*/ 5070323 h 7107161"/>
                                                                                                                                                                                                      <a:gd name="connsiteX62" fmla="*/ 6214533 w 8565848"/>
                                                                                                                                                                                                      <a:gd name="connsiteY62" fmla="*/ 4663923 h 7107161"/>
                                                                                                                                                                                                      <a:gd name="connsiteX63" fmla="*/ 6635448 w 8565848"/>
                                                                                                                                                                                                      <a:gd name="connsiteY63" fmla="*/ 4213980 h 7107161"/>
                                                                                                                                                                                                      <a:gd name="connsiteX64" fmla="*/ 6925733 w 8565848"/>
                                                                                                                                                                                                      <a:gd name="connsiteY64" fmla="*/ 3735009 h 7107161"/>
                                                                                                                                                                                                      <a:gd name="connsiteX65" fmla="*/ 7012819 w 8565848"/>
                                                                                                                                                                                                      <a:gd name="connsiteY65" fmla="*/ 3357637 h 7107161"/>
                                                                                                                                                                                                      <a:gd name="connsiteX66" fmla="*/ 7259562 w 8565848"/>
                                                                                                                                                                                                      <a:gd name="connsiteY66" fmla="*/ 3081866 h 7107161"/>
                                                                                                                                                                                                      <a:gd name="connsiteX67" fmla="*/ 6911219 w 8565848"/>
                                                                                                                                                                                                      <a:gd name="connsiteY67" fmla="*/ 2733523 h 7107161"/>
                                                                                                                                                                                                      <a:gd name="connsiteX68" fmla="*/ 6940248 w 8565848"/>
                                                                                                                                                                                                      <a:gd name="connsiteY68" fmla="*/ 2370666 h 7107161"/>
                                                                                                                                                                                                      <a:gd name="connsiteX69" fmla="*/ 6838648 w 8565848"/>
                                                                                                                                                                                                      <a:gd name="connsiteY69" fmla="*/ 2181980 h 7107161"/>
                                                                                                                                                                                                      <a:gd name="connsiteX70" fmla="*/ 6969276 w 8565848"/>
                                                                                                                                                                                                      <a:gd name="connsiteY70" fmla="*/ 1935237 h 7107161"/>
                                                                                                                                                                                                      <a:gd name="connsiteX71" fmla="*/ 7390191 w 8565848"/>
                                                                                                                                                                                                      <a:gd name="connsiteY71" fmla="*/ 2036837 h 7107161"/>
                                                                                                                                                                                                      <a:gd name="connsiteX72" fmla="*/ 7869162 w 8565848"/>
                                                                                                                                                                                                      <a:gd name="connsiteY72" fmla="*/ 1906209 h 7107161"/>
                                                                                                                                                                                                      <a:gd name="connsiteX73" fmla="*/ 8377162 w 8565848"/>
                                                                                                                                                                                                      <a:gd name="connsiteY73" fmla="*/ 1703009 h 7107161"/>
                                                                                                                                                                                                      <a:gd name="connsiteX74" fmla="*/ 8536819 w 8565848"/>
                                                                                                                                                                                                      <a:gd name="connsiteY74" fmla="*/ 1499809 h 7107161"/>
                                                                                                                                                                                                      <a:gd name="connsiteX75" fmla="*/ 8202991 w 8565848"/>
                                                                                                                                                                                                      <a:gd name="connsiteY75" fmla="*/ 1253066 h 7107161"/>
                                                                                                                                                                                                      <a:gd name="connsiteX76" fmla="*/ 7825619 w 8565848"/>
                                                                                                                                                                                                      <a:gd name="connsiteY76" fmla="*/ 919237 h 7107161"/>
                                                                                                                                                                                                      <a:gd name="connsiteX77" fmla="*/ 7665962 w 8565848"/>
                                                                                                                                                                                                      <a:gd name="connsiteY77" fmla="*/ 657980 h 7107161"/>
                                                                                                                                                                                                      <a:gd name="connsiteX78" fmla="*/ 7361162 w 8565848"/>
                                                                                                                                                                                                      <a:gd name="connsiteY78" fmla="*/ 541866 h 7107161"/>
                                                                                                                                                                                                      <a:gd name="connsiteX79" fmla="*/ 6998305 w 8565848"/>
                                                                                                                                                                                                      <a:gd name="connsiteY79" fmla="*/ 164495 h 7107161"/>
                                                                                                                                                                                                      <a:gd name="connsiteX80" fmla="*/ 6316133 w 8565848"/>
                                                                                                                                                                                                      <a:gd name="connsiteY80" fmla="*/ 62895 h 7107161"/>
                                                                                                                                                                                                      <a:gd name="connsiteX81" fmla="*/ 5880705 w 8565848"/>
                                                                                                                                                                                                      <a:gd name="connsiteY81" fmla="*/ 541866 h 7107161"/>
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<a:path w="8565848" h="7107161">
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<a:pt x="5880705" y="541866"/>
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5776686" y="670076"/>
                                                                                                                                                                                                          <a:pt x="5745238" y="737809"/>
                                                                                                                                                                                                          <a:pt x="5692019" y="8321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5638800" y="926495"/>
                                                                                                                                                                                                          <a:pt x="5585581" y="1008742"/>
                                                                                                                                                                                                          <a:pt x="5561391" y="11079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5537201" y="1207104"/>
                                                                                                                                                                                                          <a:pt x="5580743" y="1323218"/>
                                                                                                                                                                                                          <a:pt x="5546876" y="14272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5513009" y="1531256"/>
                                                                                                                                                                                                          <a:pt x="5447696" y="1649789"/>
                                                                                                                                                                                                          <a:pt x="5358191" y="17320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5268686" y="1814285"/>
                                                                                                                                                                                                          <a:pt x="5101772" y="1869923"/>
                                                                                                                                                                                                          <a:pt x="5009848" y="19207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917924" y="1971523"/>
                                                                                                                                                                                                          <a:pt x="4862286" y="1964265"/>
                                                                                                                                                                                                          <a:pt x="4806648" y="20368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751010" y="2109409"/>
                                                                                                                                                                                                          <a:pt x="4729238" y="2276323"/>
                                                                                                                                                                                                          <a:pt x="4676019" y="23561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622800" y="2435981"/>
                                                                                                                                                                                                          <a:pt x="4542971" y="2472266"/>
                                                                                                                                                                                                          <a:pt x="4487333" y="25158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431695" y="2559352"/>
                                                                                                                                                                                                          <a:pt x="4385734" y="2544838"/>
                                                                                                                                                                                                          <a:pt x="4342191" y="26174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298648" y="2689980"/>
                                                                                                                                                                                                          <a:pt x="4296228" y="2893180"/>
                                                                                                                                                                                                          <a:pt x="4226076" y="29512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155924" y="3009294"/>
                                                                                                                                                                                                          <a:pt x="4025295" y="2953657"/>
                                                                                                                                                                                                          <a:pt x="3921276" y="29657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3817257" y="2977847"/>
                                                                                                                                                                                                          <a:pt x="3691467" y="2989942"/>
                                                                                                                                                                                                          <a:pt x="3601962" y="30238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3512457" y="3057676"/>
                                                                                                                                                                                                          <a:pt x="3471334" y="3132666"/>
                                                                                                                                                                                                          <a:pt x="3384248" y="31689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3297162" y="3205238"/>
                                                                                                                                                                                                          <a:pt x="3161696" y="3227009"/>
                                                                                                                                                                                                          <a:pt x="3079448" y="32415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997200" y="3256037"/>
                                                                                                                                                                                                          <a:pt x="2941562" y="3212494"/>
                                                                                                                                                                                                          <a:pt x="2890762" y="32560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839962" y="3299580"/>
                                                                                                                                                                                                          <a:pt x="2823029" y="3422951"/>
                                                                                                                                                                                                          <a:pt x="2774648" y="35027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726267" y="3582609"/>
                                                                                                                                                                                                          <a:pt x="2665790" y="3652761"/>
                                                                                                                                                                                                          <a:pt x="2600476" y="37350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535162" y="3817257"/>
                                                                                                                                                                                                          <a:pt x="2467429" y="3947885"/>
                                                                                                                                                                                                          <a:pt x="2382762" y="39962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298095" y="4044647"/>
                                                                                                                                                                                                          <a:pt x="2177143" y="4022876"/>
                                                                                                                                                                                                          <a:pt x="2092476" y="4025295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007809" y="4027714"/>
                                                                                                                                                                                                          <a:pt x="1923143" y="4042228"/>
                                                                                                                                                                                                          <a:pt x="1874762" y="40107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826381" y="3979332"/>
                                                                                                                                                                                                          <a:pt x="1836058" y="3887409"/>
                                                                                                                                                                                                          <a:pt x="1802191" y="38366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768324" y="3785809"/>
                                                                                                                                                                                                          <a:pt x="1748972" y="3732589"/>
                                                                                                                                                                                                          <a:pt x="1671562" y="37059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594152" y="3679371"/>
                                                                                                                                                                                                          <a:pt x="1451428" y="3652762"/>
                                                                                                                                                                                                          <a:pt x="1337733" y="36769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224038" y="3701142"/>
                                                                                                                                                                                                          <a:pt x="1083734" y="3809999"/>
                                                                                                                                                                                                          <a:pt x="989391" y="38511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895048" y="3892247"/>
                                                                                                                                                                                                          <a:pt x="820057" y="3882571"/>
                                                                                                                                                                                                          <a:pt x="771676" y="3923695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23295" y="3964819"/>
                                                                                                                                                                                                          <a:pt x="711200" y="4042228"/>
                                                                                                                                                                                                          <a:pt x="699105" y="40978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87010" y="4153504"/>
                                                                                                                                                                                                          <a:pt x="694267" y="4180114"/>
                                                                                                                                                                                                          <a:pt x="699105" y="42575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03943" y="4334932"/>
                                                                                                                                                                                                          <a:pt x="687009" y="4489752"/>
                                                                                                                                                                                                          <a:pt x="728133" y="45623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69257" y="4634895"/>
                                                                                                                                                                                                          <a:pt x="902305" y="4622800"/>
                                                                                                                                                                                                          <a:pt x="945848" y="46929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989391" y="4763104"/>
                                                                                                                                                                                                          <a:pt x="1016000" y="4908247"/>
                                                                                                                                                                                                          <a:pt x="989391" y="49832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962781" y="5058228"/>
                                                                                                                                                                                                          <a:pt x="786191" y="5142895"/>
                                                                                                                                                                                                          <a:pt x="786191" y="5142895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28134" y="5188857"/>
                                                                                                                                                                                                          <a:pt x="699105" y="5246914"/>
                                                                                                                                                                                                          <a:pt x="641048" y="52590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582991" y="5271104"/>
                                                                                                                                                                                                          <a:pt x="515257" y="5210628"/>
                                                                                                                                                                                                          <a:pt x="437848" y="52154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360439" y="5220304"/>
                                                                                                                                                                                                          <a:pt x="246743" y="5225142"/>
                                                                                                                                                                                                          <a:pt x="176591" y="52880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06438" y="5350932"/>
                                                                                                                                                                                                          <a:pt x="33866" y="5522685"/>
                                                                                                                                                                                                          <a:pt x="16933" y="55928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0" y="5662989"/>
                                                                                                                                                                                                          <a:pt x="19353" y="5684762"/>
                                                                                                                                                                                                          <a:pt x="74991" y="57089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30629" y="5733143"/>
                                                                                                                                                                                                          <a:pt x="268514" y="5723466"/>
                                                                                                                                                                                                          <a:pt x="350762" y="57379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33009" y="5752494"/>
                                                                                                                                                                                                          <a:pt x="503162" y="5762170"/>
                                                                                                                                                                                                          <a:pt x="568476" y="57960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33790" y="5829904"/>
                                                                                                                                                                                                          <a:pt x="667657" y="5926666"/>
                                                                                                                                                                                                          <a:pt x="742648" y="59411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817639" y="5955694"/>
                                                                                                                                                                                                          <a:pt x="904724" y="5892799"/>
                                                                                                                                                                                                          <a:pt x="1018419" y="58831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132114" y="5873447"/>
                                                                                                                                                                                                          <a:pt x="1325638" y="5866190"/>
                                                                                                                                                                                                          <a:pt x="1424819" y="58831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524000" y="5900056"/>
                                                                                                                                                                                                          <a:pt x="1524000" y="5965371"/>
                                                                                                                                                                                                          <a:pt x="1613505" y="59847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1703010" y="6004075"/>
                                                                                                                                                                                                          <a:pt x="1865086" y="5979885"/>
                                                                                                                                                                                                          <a:pt x="1961848" y="59992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058610" y="6018589"/>
                                                                                                                                                                                                          <a:pt x="2116667" y="6098418"/>
                                                                                                                                                                                                          <a:pt x="2194076" y="61008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271485" y="6103256"/>
                                                                                                                                                                                                          <a:pt x="2358572" y="5991981"/>
                                                                                                                                                                                                          <a:pt x="2426305" y="60137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494038" y="6035524"/>
                                                                                                                                                                                                          <a:pt x="2559352" y="6146799"/>
                                                                                                                                                                                                          <a:pt x="2600476" y="62314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641600" y="6316133"/>
                                                                                                                                                                                                          <a:pt x="2644019" y="6470952"/>
                                                                                                                                                                                                          <a:pt x="2673048" y="65217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702077" y="6572552"/>
                                                                                                                                                                                                          <a:pt x="2733524" y="6490304"/>
                                                                                                                                                                                                          <a:pt x="2774648" y="65362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815772" y="6582228"/>
                                                                                                                                                                                                          <a:pt x="2871410" y="6724952"/>
                                                                                                                                                                                                          <a:pt x="2919791" y="67975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2968172" y="6870094"/>
                                                                                                                                                                                                          <a:pt x="3002038" y="6930571"/>
                                                                                                                                                                                                          <a:pt x="3064933" y="6971695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3127828" y="7012819"/>
                                                                                                                                                                                                          <a:pt x="3147181" y="7024914"/>
                                                                                                                                                                                                          <a:pt x="3297162" y="70442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3447143" y="7063618"/>
                                                                                                                                                                                                          <a:pt x="3778552" y="7082971"/>
                                                                                                                                                                                                          <a:pt x="3964819" y="70878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<a:pt x="4414762" y="7073295"/>
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540552" y="7070876"/>
                                                                                                                                                                                                          <a:pt x="4630057" y="7075714"/>
                                                                                                                                                                                                          <a:pt x="4719562" y="7073295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809067" y="7070876"/>
                                                                                                                                                                                                          <a:pt x="4910667" y="7107161"/>
                                                                                                                                                                                                          <a:pt x="4951791" y="70587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992915" y="7010399"/>
                                                                                                                                                                                                          <a:pt x="4966305" y="6906380"/>
                                                                                                                                                                                                          <a:pt x="4966305" y="67830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966305" y="6659638"/>
                                                                                                                                                                                                          <a:pt x="5000172" y="6434666"/>
                                                                                                                                                                                                          <a:pt x="4951791" y="6318552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903410" y="6202438"/>
                                                                                                                                                                                                          <a:pt x="4763105" y="6209694"/>
                                                                                                                                                                                                          <a:pt x="4676019" y="60863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588933" y="5962952"/>
                                                                                                                                                                                                          <a:pt x="4388152" y="5706533"/>
                                                                                                                                                                                                          <a:pt x="4429276" y="55783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4470400" y="5450114"/>
                                                                                                                                                                                                          <a:pt x="4690533" y="5401733"/>
                                                                                                                                                                                                          <a:pt x="4922762" y="53170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5154991" y="5232399"/>
                                                                                                                                                                                                          <a:pt x="5607353" y="5179180"/>
                                                                                                                                                                                                          <a:pt x="5822648" y="50703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037943" y="4961466"/>
                                                                                                                                                                                                          <a:pt x="6079066" y="4806647"/>
                                                                                                                                                                                                          <a:pt x="6214533" y="46639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350000" y="4521199"/>
                                                                                                                                                                                                          <a:pt x="6516915" y="4368799"/>
                                                                                                                                                                                                          <a:pt x="6635448" y="42139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753981" y="4059161"/>
                                                                                                                                                                                                          <a:pt x="6862838" y="3877733"/>
                                                                                                                                                                                                          <a:pt x="6925733" y="37350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988628" y="3592285"/>
                                                                                                                                                                                                          <a:pt x="6957181" y="3466494"/>
                                                                                                                                                                                                          <a:pt x="7012819" y="33576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068457" y="3248780"/>
                                                                                                                                                                                                          <a:pt x="7276495" y="3185885"/>
                                                                                                                                                                                                          <a:pt x="7259562" y="30818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242629" y="2977847"/>
                                                                                                                                                                                                          <a:pt x="6964438" y="2852056"/>
                                                                                                                                                                                                          <a:pt x="6911219" y="2733523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858000" y="2614990"/>
                                                                                                                                                                                                          <a:pt x="6952343" y="2462590"/>
                                                                                                                                                                                                          <a:pt x="6940248" y="23706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928153" y="2278742"/>
                                                                                                                                                                                                          <a:pt x="6833810" y="2254551"/>
                                                                                                                                                                                                          <a:pt x="6838648" y="21819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843486" y="2109409"/>
                                                                                                                                                                                                          <a:pt x="6877352" y="1959427"/>
                                                                                                                                                                                                          <a:pt x="6969276" y="19352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061200" y="1911047"/>
                                                                                                                                                                                                          <a:pt x="7240210" y="2041675"/>
                                                                                                                                                                                                          <a:pt x="7390191" y="20368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540172" y="2031999"/>
                                                                                                                                                                                                          <a:pt x="7704667" y="1961847"/>
                                                                                                                                                                                                          <a:pt x="7869162" y="19062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8033657" y="1850571"/>
                                                                                                                                                                                                          <a:pt x="8265886" y="1770742"/>
                                                                                                                                                                                                          <a:pt x="8377162" y="17030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8488438" y="1635276"/>
                                                                                                                                                                                                          <a:pt x="8565848" y="1574800"/>
                                                                                                                                                                                                          <a:pt x="8536819" y="1499809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8507791" y="1424819"/>
                                                                                                                                                                                                          <a:pt x="8321524" y="1349828"/>
                                                                                                                                                                                                          <a:pt x="8202991" y="12530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8084458" y="1156304"/>
                                                                                                                                                                                                          <a:pt x="7915124" y="1018418"/>
                                                                                                                                                                                                          <a:pt x="7825619" y="919237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736114" y="820056"/>
                                                                                                                                                                                                          <a:pt x="7743371" y="720875"/>
                                                                                                                                                                                                          <a:pt x="7665962" y="657980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588553" y="595085"/>
                                                                                                                                                                                                          <a:pt x="7472438" y="624114"/>
                                                                                                                                                                                                          <a:pt x="7361162" y="5418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7249886" y="459619"/>
                                                                                                                                                                                                          <a:pt x="7172476" y="244323"/>
                                                                                                                                                                                                          <a:pt x="6998305" y="164495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824134" y="84667"/>
                                                                                                                                                                                                          <a:pt x="6504819" y="0"/>
                                                                                                                                                                                                          <a:pt x="6316133" y="62895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<a:pt x="6127447" y="125790"/>
                                                                                                                                                                                                          <a:pt x="5984724" y="413656"/>
                                                                                                                                                                                                          <a:pt x="5880705" y="541866"/>
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<p:cNvPr id="571" name="Группа 152"/>
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<p:cNvPr id="572" name="Группа 150"/>
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<p:cNvPr id="574" name="Полилиния 573"/>
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<a:off x="-393700" y="13535025"/>
                                                                                                                                                                                                        <a:ext cx="11271250" cy="13223875"/>
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<a:gd name="connsiteX0" fmla="*/ 11271250 w 11271250"/>
                                                                                                                                                                                                          <a:gd name="connsiteY0" fmla="*/ 4352925 h 13223875"/>
                                                                                                                                                                                                          <a:gd name="connsiteX1" fmla="*/ 11118850 w 11271250"/>
                                                                                                                                                                                                          <a:gd name="connsiteY1" fmla="*/ 4162425 h 13223875"/>
                                                                                                                                                                                                          <a:gd name="connsiteX2" fmla="*/ 10756900 w 11271250"/>
                                                                                                                                                                                                          <a:gd name="connsiteY2" fmla="*/ 4162425 h 13223875"/>
                                                                                                                                                                                                          <a:gd name="connsiteX3" fmla="*/ 10185400 w 11271250"/>
                                                                                                                                                                                                          <a:gd name="connsiteY3" fmla="*/ 4391025 h 13223875"/>
                                                                                                                                                                                                          <a:gd name="connsiteX4" fmla="*/ 9309100 w 11271250"/>
                                                                                                                                                                                                          <a:gd name="connsiteY4" fmla="*/ 4371975 h 13223875"/>
                                                                                                                                                                                                          <a:gd name="connsiteX5" fmla="*/ 8528050 w 11271250"/>
                                                                                                                                                                                                          <a:gd name="connsiteY5" fmla="*/ 4086225 h 13223875"/>
                                                                                                                                                                                                          <a:gd name="connsiteX6" fmla="*/ 8089900 w 11271250"/>
                                                                                                                                                                                                          <a:gd name="connsiteY6" fmla="*/ 4105275 h 13223875"/>
                                                                                                                                                                                                          <a:gd name="connsiteX7" fmla="*/ 7747000 w 11271250"/>
                                                                                                                                                                                                          <a:gd name="connsiteY7" fmla="*/ 3933825 h 13223875"/>
                                                                                                                                                                                                          <a:gd name="connsiteX8" fmla="*/ 7308850 w 11271250"/>
                                                                                                                                                                                                          <a:gd name="connsiteY8" fmla="*/ 3838575 h 13223875"/>
                                                                                                                                                                                                          <a:gd name="connsiteX9" fmla="*/ 7004050 w 11271250"/>
                                                                                                                                                                                                          <a:gd name="connsiteY9" fmla="*/ 3590925 h 13223875"/>
                                                                                                                                                                                                          <a:gd name="connsiteX10" fmla="*/ 6661150 w 11271250"/>
                                                                                                                                                                                                          <a:gd name="connsiteY10" fmla="*/ 3343275 h 13223875"/>
                                                                                                                                                                                                          <a:gd name="connsiteX11" fmla="*/ 6756400 w 11271250"/>
                                                                                                                                                                                                          <a:gd name="connsiteY11" fmla="*/ 3095625 h 13223875"/>
                                                                                                                                                                                                          <a:gd name="connsiteX12" fmla="*/ 7023100 w 11271250"/>
                                                                                                                                                                                                          <a:gd name="connsiteY12" fmla="*/ 2886075 h 13223875"/>
                                                                                                                                                                                                          <a:gd name="connsiteX13" fmla="*/ 7137400 w 11271250"/>
                                                                                                                                                                                                          <a:gd name="connsiteY13" fmla="*/ 2657475 h 13223875"/>
                                                                                                                                                                                                          <a:gd name="connsiteX14" fmla="*/ 6508750 w 11271250"/>
                                                                                                                                                                                                          <a:gd name="connsiteY14" fmla="*/ 2562225 h 13223875"/>
                                                                                                                                                                                                          <a:gd name="connsiteX15" fmla="*/ 5899150 w 11271250"/>
                                                                                                                                                                                                          <a:gd name="connsiteY15" fmla="*/ 1895475 h 13223875"/>
                                                                                                                                                                                                          <a:gd name="connsiteX16" fmla="*/ 5937250 w 11271250"/>
                                                                                                                                                                                                          <a:gd name="connsiteY16" fmla="*/ 1628775 h 13223875"/>
                                                                                                                                                                                                          <a:gd name="connsiteX17" fmla="*/ 6127750 w 11271250"/>
                                                                                                                                                                                                          <a:gd name="connsiteY17" fmla="*/ 1285875 h 13223875"/>
                                                                                                                                                                                                          <a:gd name="connsiteX18" fmla="*/ 5822950 w 11271250"/>
                                                                                                                                                                                                          <a:gd name="connsiteY18" fmla="*/ 1133475 h 13223875"/>
                                                                                                                                                                                                          <a:gd name="connsiteX19" fmla="*/ 5708650 w 11271250"/>
                                                                                                                                                                                                          <a:gd name="connsiteY19" fmla="*/ 771525 h 13223875"/>
                                                                                                                                                                                                          <a:gd name="connsiteX20" fmla="*/ 5499100 w 11271250"/>
                                                                                                                                                                                                          <a:gd name="connsiteY20" fmla="*/ 161925 h 13223875"/>
                                                                                                                                                                                                          <a:gd name="connsiteX21" fmla="*/ 5213350 w 11271250"/>
                                                                                                                                                                                                          <a:gd name="connsiteY21" fmla="*/ 9525 h 13223875"/>
                                                                                                                                                                                                          <a:gd name="connsiteX22" fmla="*/ 4984750 w 11271250"/>
                                                                                                                                                                                                          <a:gd name="connsiteY22" fmla="*/ 104775 h 13223875"/>
                                                                                                                                                                                                          <a:gd name="connsiteX23" fmla="*/ 4737100 w 11271250"/>
                                                                                                                                                                                                          <a:gd name="connsiteY23" fmla="*/ 219075 h 13223875"/>
                                                                                                                                                                                                          <a:gd name="connsiteX24" fmla="*/ 4432300 w 11271250"/>
                                                                                                                                                                                                          <a:gd name="connsiteY24" fmla="*/ 333375 h 13223875"/>
                                                                                                                                                                                                          <a:gd name="connsiteX25" fmla="*/ 4108450 w 11271250"/>
                                                                                                                                                                                                          <a:gd name="connsiteY25" fmla="*/ 409575 h 13223875"/>
                                                                                                                                                                                                          <a:gd name="connsiteX26" fmla="*/ 3937000 w 11271250"/>
                                                                                                                                                                                                          <a:gd name="connsiteY26" fmla="*/ 276225 h 13223875"/>
                                                                                                                                                                                                          <a:gd name="connsiteX27" fmla="*/ 3651250 w 11271250"/>
                                                                                                                                                                                                          <a:gd name="connsiteY27" fmla="*/ 219075 h 13223875"/>
                                                                                                                                                                                                          <a:gd name="connsiteX28" fmla="*/ 3441700 w 11271250"/>
                                                                                                                                                                                                          <a:gd name="connsiteY28" fmla="*/ 390525 h 13223875"/>
                                                                                                                                                                                                          <a:gd name="connsiteX29" fmla="*/ 3422650 w 11271250"/>
                                                                                                                                                                                                          <a:gd name="connsiteY29" fmla="*/ 771525 h 13223875"/>
                                                                                                                                                                                                          <a:gd name="connsiteX30" fmla="*/ 3613150 w 11271250"/>
                                                                                                                                                                                                          <a:gd name="connsiteY30" fmla="*/ 962025 h 13223875"/>
                                                                                                                                                                                                          <a:gd name="connsiteX31" fmla="*/ 3479800 w 11271250"/>
                                                                                                                                                                                                          <a:gd name="connsiteY31" fmla="*/ 1209675 h 13223875"/>
                                                                                                                                                                                                          <a:gd name="connsiteX32" fmla="*/ 3670300 w 11271250"/>
                                                                                                                                                                                                          <a:gd name="connsiteY32" fmla="*/ 1362075 h 13223875"/>
                                                                                                                                                                                                          <a:gd name="connsiteX33" fmla="*/ 3841750 w 11271250"/>
                                                                                                                                                                                                          <a:gd name="connsiteY33" fmla="*/ 1590675 h 13223875"/>
                                                                                                                                                                                                          <a:gd name="connsiteX34" fmla="*/ 3651250 w 11271250"/>
                                                                                                                                                                                                          <a:gd name="connsiteY34" fmla="*/ 1857375 h 13223875"/>
                                                                                                                                                                                                          <a:gd name="connsiteX35" fmla="*/ 3575050 w 11271250"/>
                                                                                                                                                                                                          <a:gd name="connsiteY35" fmla="*/ 2200275 h 13223875"/>
                                                                                                                                                                                                          <a:gd name="connsiteX36" fmla="*/ 3289300 w 11271250"/>
                                                                                                                                                                                                          <a:gd name="connsiteY36" fmla="*/ 2638425 h 13223875"/>
                                                                                                                                                                                                          <a:gd name="connsiteX37" fmla="*/ 3060700 w 11271250"/>
                                                                                                                                                                                                          <a:gd name="connsiteY37" fmla="*/ 2847975 h 13223875"/>
                                                                                                                                                                                                          <a:gd name="connsiteX38" fmla="*/ 2698750 w 11271250"/>
                                                                                                                                                                                                          <a:gd name="connsiteY38" fmla="*/ 3190875 h 13223875"/>
                                                                                                                                                                                                          <a:gd name="connsiteX39" fmla="*/ 2432050 w 11271250"/>
                                                                                                                                                                                                          <a:gd name="connsiteY39" fmla="*/ 3419475 h 13223875"/>
                                                                                                                                                                                                          <a:gd name="connsiteX40" fmla="*/ 2051050 w 11271250"/>
                                                                                                                                                                                                          <a:gd name="connsiteY40" fmla="*/ 3667125 h 13223875"/>
                                                                                                                                                                                                          <a:gd name="connsiteX41" fmla="*/ 1803400 w 11271250"/>
                                                                                                                                                                                                          <a:gd name="connsiteY41" fmla="*/ 3724275 h 13223875"/>
                                                                                                                                                                                                          <a:gd name="connsiteX42" fmla="*/ 1555750 w 11271250"/>
                                                                                                                                                                                                          <a:gd name="connsiteY42" fmla="*/ 3724275 h 13223875"/>
                                                                                                                                                                                                          <a:gd name="connsiteX43" fmla="*/ 1403350 w 11271250"/>
                                                                                                                                                                                                          <a:gd name="connsiteY43" fmla="*/ 3571875 h 13223875"/>
                                                                                                                                                                                                          <a:gd name="connsiteX44" fmla="*/ 1270000 w 11271250"/>
                                                                                                                                                                                                          <a:gd name="connsiteY44" fmla="*/ 3457575 h 13223875"/>
                                                                                                                                                                                                          <a:gd name="connsiteX45" fmla="*/ 1155700 w 11271250"/>
                                                                                                                                                                                                          <a:gd name="connsiteY45" fmla="*/ 3667125 h 13223875"/>
                                                                                                                                                                                                          <a:gd name="connsiteX46" fmla="*/ 1003300 w 11271250"/>
                                                                                                                                                                                                          <a:gd name="connsiteY46" fmla="*/ 3895725 h 13223875"/>
                                                                                                                                                                                                          <a:gd name="connsiteX47" fmla="*/ 869950 w 11271250"/>
                                                                                                                                                                                                          <a:gd name="connsiteY47" fmla="*/ 3914775 h 13223875"/>
                                                                                                                                                                                                          <a:gd name="connsiteX48" fmla="*/ 927100 w 11271250"/>
                                                                                                                                                                                                          <a:gd name="connsiteY48" fmla="*/ 4105275 h 13223875"/>
                                                                                                                                                                                                          <a:gd name="connsiteX49" fmla="*/ 965200 w 11271250"/>
                                                                                                                                                                                                          <a:gd name="connsiteY49" fmla="*/ 4276725 h 13223875"/>
                                                                                                                                                                                                          <a:gd name="connsiteX50" fmla="*/ 1155700 w 11271250"/>
                                                                                                                                                                                                          <a:gd name="connsiteY50" fmla="*/ 4429125 h 13223875"/>
                                                                                                                                                                                                          <a:gd name="connsiteX51" fmla="*/ 1136650 w 11271250"/>
                                                                                                                                                                                                          <a:gd name="connsiteY51" fmla="*/ 4619625 h 13223875"/>
                                                                                                                                                                                                          <a:gd name="connsiteX52" fmla="*/ 1384300 w 11271250"/>
                                                                                                                                                                                                          <a:gd name="connsiteY52" fmla="*/ 4733925 h 13223875"/>
                                                                                                                                                                                                          <a:gd name="connsiteX53" fmla="*/ 1555750 w 11271250"/>
                                                                                                                                                                                                          <a:gd name="connsiteY53" fmla="*/ 4905375 h 13223875"/>
                                                                                                                                                                                                          <a:gd name="connsiteX54" fmla="*/ 1670050 w 11271250"/>
                                                                                                                                                                                                          <a:gd name="connsiteY54" fmla="*/ 5057775 h 13223875"/>
                                                                                                                                                                                                          <a:gd name="connsiteX55" fmla="*/ 1651000 w 11271250"/>
                                                                                                                                                                                                          <a:gd name="connsiteY55" fmla="*/ 5476875 h 13223875"/>
                                                                                                                                                                                                          <a:gd name="connsiteX56" fmla="*/ 1403350 w 11271250"/>
                                                                                                                                                                                                          <a:gd name="connsiteY56" fmla="*/ 5514975 h 13223875"/>
                                                                                                                                                                                                          <a:gd name="connsiteX57" fmla="*/ 1022350 w 11271250"/>
                                                                                                                                                                                                          <a:gd name="connsiteY57" fmla="*/ 5495925 h 13223875"/>
                                                                                                                                                                                                          <a:gd name="connsiteX58" fmla="*/ 565150 w 11271250"/>
                                                                                                                                                                                                          <a:gd name="connsiteY58" fmla="*/ 5495925 h 13223875"/>
                                                                                                                                                                                                          <a:gd name="connsiteX59" fmla="*/ 374650 w 11271250"/>
                                                                                                                                                                                                          <a:gd name="connsiteY59" fmla="*/ 5457825 h 13223875"/>
                                                                                                                                                                                                          <a:gd name="connsiteX60" fmla="*/ 146050 w 11271250"/>
                                                                                                                                                                                                          <a:gd name="connsiteY60" fmla="*/ 5495925 h 13223875"/>
                                                                                                                                                                                                          <a:gd name="connsiteX61" fmla="*/ 12700 w 11271250"/>
                                                                                                                                                                                                          <a:gd name="connsiteY61" fmla="*/ 5534025 h 13223875"/>
                                                                                                                                                                                                          <a:gd name="connsiteX62" fmla="*/ 69850 w 11271250"/>
                                                                                                                                                                                                          <a:gd name="connsiteY62" fmla="*/ 5724525 h 13223875"/>
                                                                                                                                                                                                          <a:gd name="connsiteX63" fmla="*/ 203200 w 11271250"/>
                                                                                                                                                                                                          <a:gd name="connsiteY63" fmla="*/ 5953125 h 13223875"/>
                                                                                                                                                                                                          <a:gd name="connsiteX64" fmla="*/ 527050 w 11271250"/>
                                                                                                                                                                                                          <a:gd name="connsiteY64" fmla="*/ 5991225 h 13223875"/>
                                                                                                                                                                                                          <a:gd name="connsiteX65" fmla="*/ 850900 w 11271250"/>
                                                                                                                                                                                                          <a:gd name="connsiteY65" fmla="*/ 6010275 h 13223875"/>
                                                                                                                                                                                                          <a:gd name="connsiteX66" fmla="*/ 1174750 w 11271250"/>
                                                                                                                                                                                                          <a:gd name="connsiteY66" fmla="*/ 6143625 h 13223875"/>
                                                                                                                                                                                                          <a:gd name="connsiteX67" fmla="*/ 946150 w 11271250"/>
                                                                                                                                                                                                          <a:gd name="connsiteY67" fmla="*/ 6334125 h 13223875"/>
                                                                                                                                                                                                          <a:gd name="connsiteX68" fmla="*/ 603250 w 11271250"/>
                                                                                                                                                                                                          <a:gd name="connsiteY68" fmla="*/ 6524625 h 13223875"/>
                                                                                                                                                                                                          <a:gd name="connsiteX69" fmla="*/ 469900 w 11271250"/>
                                                                                                                                                                                                          <a:gd name="connsiteY69" fmla="*/ 6543675 h 13223875"/>
                                                                                                                                                                                                          <a:gd name="connsiteX70" fmla="*/ 717550 w 11271250"/>
                                                                                                                                                                                                          <a:gd name="connsiteY70" fmla="*/ 6791325 h 13223875"/>
                                                                                                                                                                                                          <a:gd name="connsiteX71" fmla="*/ 946150 w 11271250"/>
                                                                                                                                                                                                          <a:gd name="connsiteY71" fmla="*/ 7058025 h 13223875"/>
                                                                                                                                                                                                          <a:gd name="connsiteX72" fmla="*/ 1117600 w 11271250"/>
                                                                                                                                                                                                          <a:gd name="connsiteY72" fmla="*/ 7191375 h 13223875"/>
                                                                                                                                                                                                          <a:gd name="connsiteX73" fmla="*/ 1270000 w 11271250"/>
                                                                                                                                                                                                          <a:gd name="connsiteY73" fmla="*/ 7229475 h 13223875"/>
                                                                                                                                                                                                          <a:gd name="connsiteX74" fmla="*/ 1631950 w 11271250"/>
                                                                                                                                                                                                          <a:gd name="connsiteY74" fmla="*/ 7286625 h 13223875"/>
                                                                                                                                                                                                          <a:gd name="connsiteX75" fmla="*/ 1841500 w 11271250"/>
                                                                                                                                                                                                          <a:gd name="connsiteY75" fmla="*/ 7267575 h 13223875"/>
                                                                                                                                                                                                          <a:gd name="connsiteX76" fmla="*/ 1993900 w 11271250"/>
                                                                                                                                                                                                          <a:gd name="connsiteY76" fmla="*/ 7134225 h 13223875"/>
                                                                                                                                                                                                          <a:gd name="connsiteX77" fmla="*/ 1993900 w 11271250"/>
                                                                                                                                                                                                          <a:gd name="connsiteY77" fmla="*/ 6886575 h 13223875"/>
                                                                                                                                                                                                          <a:gd name="connsiteX78" fmla="*/ 2222500 w 11271250"/>
                                                                                                                                                                                                          <a:gd name="connsiteY78" fmla="*/ 6753225 h 13223875"/>
                                                                                                                                                                                                          <a:gd name="connsiteX79" fmla="*/ 2393950 w 11271250"/>
                                                                                                                                                                                                          <a:gd name="connsiteY79" fmla="*/ 7058025 h 13223875"/>
                                                                                                                                                                                                          <a:gd name="connsiteX80" fmla="*/ 2470150 w 11271250"/>
                                                                                                                                                                                                          <a:gd name="connsiteY80" fmla="*/ 7229475 h 13223875"/>
                                                                                                                                                                                                          <a:gd name="connsiteX81" fmla="*/ 2622550 w 11271250"/>
                                                                                                                                                                                                          <a:gd name="connsiteY81" fmla="*/ 7400925 h 13223875"/>
                                                                                                                                                                                                          <a:gd name="connsiteX82" fmla="*/ 2451100 w 11271250"/>
                                                                                                                                                                                                          <a:gd name="connsiteY82" fmla="*/ 7686675 h 13223875"/>
                                                                                                                                                                                                          <a:gd name="connsiteX83" fmla="*/ 2355850 w 11271250"/>
                                                                                                                                                                                                          <a:gd name="connsiteY83" fmla="*/ 7991475 h 13223875"/>
                                                                                                                                                                                                          <a:gd name="connsiteX84" fmla="*/ 2374900 w 11271250"/>
                                                                                                                                                                                                          <a:gd name="connsiteY84" fmla="*/ 8334375 h 13223875"/>
                                                                                                                                                                                                          <a:gd name="connsiteX85" fmla="*/ 2565400 w 11271250"/>
                                                                                                                                                                                                          <a:gd name="connsiteY85" fmla="*/ 8562975 h 13223875"/>
                                                                                                                                                                                                          <a:gd name="connsiteX86" fmla="*/ 2489200 w 11271250"/>
                                                                                                                                                                                                          <a:gd name="connsiteY86" fmla="*/ 8810625 h 13223875"/>
                                                                                                                                                                                                          <a:gd name="connsiteX87" fmla="*/ 2527300 w 11271250"/>
                                                                                                                                                                                                          <a:gd name="connsiteY87" fmla="*/ 9210675 h 13223875"/>
                                                                                                                                                                                                          <a:gd name="connsiteX88" fmla="*/ 2698750 w 11271250"/>
                                                                                                                                                                                                          <a:gd name="connsiteY88" fmla="*/ 9477375 h 13223875"/>
                                                                                                                                                                                                          <a:gd name="connsiteX89" fmla="*/ 2889250 w 11271250"/>
                                                                                                                                                                                                          <a:gd name="connsiteY89" fmla="*/ 9820275 h 13223875"/>
                                                                                                                                                                                                          <a:gd name="connsiteX90" fmla="*/ 2908300 w 11271250"/>
                                                                                                                                                                                                          <a:gd name="connsiteY90" fmla="*/ 9991725 h 13223875"/>
                                                                                                                                                                                                          <a:gd name="connsiteX91" fmla="*/ 3079750 w 11271250"/>
                                                                                                                                                                                                          <a:gd name="connsiteY91" fmla="*/ 10277475 h 13223875"/>
                                                                                                                                                                                                          <a:gd name="connsiteX92" fmla="*/ 3270250 w 11271250"/>
                                                                                                                                                                                                          <a:gd name="connsiteY92" fmla="*/ 10506075 h 13223875"/>
                                                                                                                                                                                                          <a:gd name="connsiteX93" fmla="*/ 3232150 w 11271250"/>
                                                                                                                                                                                                          <a:gd name="connsiteY93" fmla="*/ 10677525 h 13223875"/>
                                                                                                                                                                                                          <a:gd name="connsiteX94" fmla="*/ 3289300 w 11271250"/>
                                                                                                                                                                                                          <a:gd name="connsiteY94" fmla="*/ 10982325 h 13223875"/>
                                                                                                                                                                                                          <a:gd name="connsiteX95" fmla="*/ 3498850 w 11271250"/>
                                                                                                                                                                                                          <a:gd name="connsiteY95" fmla="*/ 11229975 h 13223875"/>
                                                                                                                                                                                                          <a:gd name="connsiteX96" fmla="*/ 3594100 w 11271250"/>
                                                                                                                                                                                                          <a:gd name="connsiteY96" fmla="*/ 11515725 h 13223875"/>
                                                                                                                                                                                                          <a:gd name="connsiteX97" fmla="*/ 3765550 w 11271250"/>
                                                                                                                                                                                                          <a:gd name="connsiteY97" fmla="*/ 11534775 h 13223875"/>
                                                                                                                                                                                                          <a:gd name="connsiteX98" fmla="*/ 3879850 w 11271250"/>
                                                                                                                                                                                                          <a:gd name="connsiteY98" fmla="*/ 11820525 h 13223875"/>
                                                                                                                                                                                                          <a:gd name="connsiteX99" fmla="*/ 3994150 w 11271250"/>
                                                                                                                                                                                                          <a:gd name="connsiteY99" fmla="*/ 12087225 h 13223875"/>
                                                                                                                                                                                                          <a:gd name="connsiteX100" fmla="*/ 4108450 w 11271250"/>
                                                                                                                                                                                                          <a:gd name="connsiteY100" fmla="*/ 12258675 h 13223875"/>
                                                                                                                                                                                                          <a:gd name="connsiteX101" fmla="*/ 4260850 w 11271250"/>
                                                                                                                                                                                                          <a:gd name="connsiteY101" fmla="*/ 12544425 h 13223875"/>
                                                                                                                                                                                                          <a:gd name="connsiteX102" fmla="*/ 4337050 w 11271250"/>
                                                                                                                                                                                                          <a:gd name="connsiteY102" fmla="*/ 12773025 h 13223875"/>
                                                                                                                                                                                                          <a:gd name="connsiteX103" fmla="*/ 4470400 w 11271250"/>
                                                                                                                                                                                                          <a:gd name="connsiteY103" fmla="*/ 13001625 h 13223875"/>
                                                                                                                                                                                                          <a:gd name="connsiteX104" fmla="*/ 4660900 w 11271250"/>
                                                                                                                                                                                                          <a:gd name="connsiteY104" fmla="*/ 13192125 h 13223875"/>
                                                                                                                                                                                                          <a:gd name="connsiteX105" fmla="*/ 4946650 w 11271250"/>
                                                                                                                                                                                                          <a:gd name="connsiteY105" fmla="*/ 13192125 h 13223875"/>
                                                                                                                                                                                                          <a:gd name="connsiteX106" fmla="*/ 5156200 w 11271250"/>
                                                                                                                                                                                                          <a:gd name="connsiteY106" fmla="*/ 13058775 h 13223875"/>
                                                                                                                                                                                                          <a:gd name="connsiteX107" fmla="*/ 5289550 w 11271250"/>
                                                                                                                                                                                                          <a:gd name="connsiteY107" fmla="*/ 12963525 h 13223875"/>
                                                                                                                                                                                                          <a:gd name="connsiteX108" fmla="*/ 5461000 w 11271250"/>
                                                                                                                                                                                                          <a:gd name="connsiteY108" fmla="*/ 12925425 h 13223875"/>
                                                                                                                                                                                                          <a:gd name="connsiteX109" fmla="*/ 5632450 w 11271250"/>
                                                                                                                                                                                                          <a:gd name="connsiteY109" fmla="*/ 12715875 h 13223875"/>
                                                                                                                                                                                                          <a:gd name="connsiteX110" fmla="*/ 5746750 w 11271250"/>
                                                                                                                                                                                                          <a:gd name="connsiteY110" fmla="*/ 12468225 h 13223875"/>
                                                                                                                                                                                                          <a:gd name="connsiteX111" fmla="*/ 6032500 w 11271250"/>
                                                                                                                                                                                                          <a:gd name="connsiteY111" fmla="*/ 12468225 h 13223875"/>
                                                                                                                                                                                                          <a:gd name="connsiteX112" fmla="*/ 6184900 w 11271250"/>
                                                                                                                                                                                                          <a:gd name="connsiteY112" fmla="*/ 12277725 h 13223875"/>
                                                                                                                                                                                                          <a:gd name="connsiteX113" fmla="*/ 6203950 w 11271250"/>
                                                                                                                                                                                                          <a:gd name="connsiteY113" fmla="*/ 12011025 h 13223875"/>
                                                                                                                                                                                                          <a:gd name="connsiteX114" fmla="*/ 6242050 w 11271250"/>
                                                                                                                                                                                                          <a:gd name="connsiteY114" fmla="*/ 11725275 h 13223875"/>
                                                                                                                                                                                                          <a:gd name="connsiteX115" fmla="*/ 6432550 w 11271250"/>
                                                                                                                                                                                                          <a:gd name="connsiteY115" fmla="*/ 11439525 h 13223875"/>
                                                                                                                                                                                                          <a:gd name="connsiteX116" fmla="*/ 6508750 w 11271250"/>
                                                                                                                                                                                                          <a:gd name="connsiteY116" fmla="*/ 11191875 h 13223875"/>
                                                                                                                                                                                                          <a:gd name="connsiteX117" fmla="*/ 6508750 w 11271250"/>
                                                                                                                                                                                                          <a:gd name="connsiteY117" fmla="*/ 10887075 h 13223875"/>
                                                                                                                                                                                                          <a:gd name="connsiteX118" fmla="*/ 6489700 w 11271250"/>
                                                                                                                                                                                                          <a:gd name="connsiteY118" fmla="*/ 10601325 h 13223875"/>
                                                                                                                                                                                                          <a:gd name="connsiteX119" fmla="*/ 6394450 w 11271250"/>
                                                                                                                                                                                                          <a:gd name="connsiteY119" fmla="*/ 10086975 h 13223875"/>
                                                                                                                                                                                                          <a:gd name="connsiteX120" fmla="*/ 6661150 w 11271250"/>
                                                                                                                                                                                                          <a:gd name="connsiteY120" fmla="*/ 9953625 h 13223875"/>
                                                                                                                                                                                                          <a:gd name="connsiteX121" fmla="*/ 6870700 w 11271250"/>
                                                                                                                                                                                                          <a:gd name="connsiteY121" fmla="*/ 9839325 h 13223875"/>
                                                                                                                                                                                                          <a:gd name="connsiteX122" fmla="*/ 7118350 w 11271250"/>
                                                                                                                                                                                                          <a:gd name="connsiteY122" fmla="*/ 9763125 h 13223875"/>
                                                                                                                                                                                                          <a:gd name="connsiteX123" fmla="*/ 7385050 w 11271250"/>
                                                                                                                                                                                                          <a:gd name="connsiteY123" fmla="*/ 9705975 h 13223875"/>
                                                                                                                                                                                                          <a:gd name="connsiteX124" fmla="*/ 7708900 w 11271250"/>
                                                                                                                                                                                                          <a:gd name="connsiteY124" fmla="*/ 9363075 h 13223875"/>
                                                                                                                                                                                                          <a:gd name="connsiteX125" fmla="*/ 7956550 w 11271250"/>
                                                                                                                                                                                                          <a:gd name="connsiteY125" fmla="*/ 9191625 h 13223875"/>
                                                                                                                                                                                                          <a:gd name="connsiteX126" fmla="*/ 8166100 w 11271250"/>
                                                                                                                                                                                                          <a:gd name="connsiteY126" fmla="*/ 9058275 h 13223875"/>
                                                                                                                                                                                                          <a:gd name="connsiteX127" fmla="*/ 8280400 w 11271250"/>
                                                                                                                                                                                                          <a:gd name="connsiteY127" fmla="*/ 8886825 h 13223875"/>
                                                                                                                                                                                                          <a:gd name="connsiteX128" fmla="*/ 8585200 w 11271250"/>
                                                                                                                                                                                                          <a:gd name="connsiteY128" fmla="*/ 8734425 h 13223875"/>
                                                                                                                                                                                                          <a:gd name="connsiteX129" fmla="*/ 8775700 w 11271250"/>
                                                                                                                                                                                                          <a:gd name="connsiteY129" fmla="*/ 8467725 h 13223875"/>
                                                                                                                                                                                                          <a:gd name="connsiteX130" fmla="*/ 8947150 w 11271250"/>
                                                                                                                                                                                                          <a:gd name="connsiteY130" fmla="*/ 8315325 h 13223875"/>
                                                                                                                                                                                                          <a:gd name="connsiteX131" fmla="*/ 9213850 w 11271250"/>
                                                                                                                                                                                                          <a:gd name="connsiteY131" fmla="*/ 8143875 h 13223875"/>
                                                                                                                                                                                                          <a:gd name="connsiteX132" fmla="*/ 9309100 w 11271250"/>
                                                                                                                                                                                                          <a:gd name="connsiteY132" fmla="*/ 8029575 h 13223875"/>
                                                                                                                                                                                                          <a:gd name="connsiteX133" fmla="*/ 9652000 w 11271250"/>
                                                                                                                                                                                                          <a:gd name="connsiteY133" fmla="*/ 8029575 h 13223875"/>
                                                                                                                                                                                                          <a:gd name="connsiteX134" fmla="*/ 9861550 w 11271250"/>
                                                                                                                                                                                                          <a:gd name="connsiteY134" fmla="*/ 7915275 h 13223875"/>
                                                                                                                                                                                                          <a:gd name="connsiteX135" fmla="*/ 10090150 w 11271250"/>
                                                                                                                                                                                                          <a:gd name="connsiteY135" fmla="*/ 7667625 h 13223875"/>
                                                                                                                                                                                                          <a:gd name="connsiteX136" fmla="*/ 10033000 w 11271250"/>
                                                                                                                                                                                                          <a:gd name="connsiteY136" fmla="*/ 7419975 h 13223875"/>
                                                                                                                                                                                                          <a:gd name="connsiteX137" fmla="*/ 10166350 w 11271250"/>
                                                                                                                                                                                                          <a:gd name="connsiteY137" fmla="*/ 7191375 h 13223875"/>
                                                                                                                                                                                                          <a:gd name="connsiteX138" fmla="*/ 10337800 w 11271250"/>
                                                                                                                                                                                                          <a:gd name="connsiteY138" fmla="*/ 7038975 h 13223875"/>
                                                                                                                                                                                                          <a:gd name="connsiteX139" fmla="*/ 10585450 w 11271250"/>
                                                                                                                                                                                                          <a:gd name="connsiteY139" fmla="*/ 6981825 h 13223875"/>
                                                                                                                                                                                                          <a:gd name="connsiteX140" fmla="*/ 10775950 w 11271250"/>
                                                                                                                                                                                                          <a:gd name="connsiteY140" fmla="*/ 6943725 h 13223875"/>
                                                                                                                                                                                                          <a:gd name="connsiteX141" fmla="*/ 11023600 w 11271250"/>
                                                                                                                                                                                                          <a:gd name="connsiteY141" fmla="*/ 6886575 h 13223875"/>
                                                                                                                                                                                                          <a:gd name="connsiteX142" fmla="*/ 11156950 w 11271250"/>
                                                                                                                                                                                                          <a:gd name="connsiteY142" fmla="*/ 6657975 h 13223875"/>
                                                                                                                                                                                                          <a:gd name="connsiteX143" fmla="*/ 11156950 w 11271250"/>
                                                                                                                                                                                                          <a:gd name="connsiteY143" fmla="*/ 6162675 h 13223875"/>
                                                                                                                                                                                                          <a:gd name="connsiteX144" fmla="*/ 11176000 w 11271250"/>
                                                                                                                                                                                                          <a:gd name="connsiteY144" fmla="*/ 5648325 h 13223875"/>
                                                                                                                                                                                                          <a:gd name="connsiteX145" fmla="*/ 11023600 w 11271250"/>
                                                                                                                                                                                                          <a:gd name="connsiteY145" fmla="*/ 5153025 h 13223875"/>
                                                                                                                                                                                                          <a:gd name="connsiteX146" fmla="*/ 10966450 w 11271250"/>
                                                                                                                                                                                                          <a:gd name="connsiteY146" fmla="*/ 4733925 h 13223875"/>
                                                                                                                                                                                                          <a:gd name="connsiteX147" fmla="*/ 11195050 w 11271250"/>
                                                                                                                                                                                                          <a:gd name="connsiteY147" fmla="*/ 4543425 h 13223875"/>
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4" y="connsiteY10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5" y="connsiteY10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6" y="connsiteY10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7" y="connsiteY10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8" y="connsiteY10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09" y="connsiteY10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0" y="connsiteY11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1" y="connsiteY11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2" y="connsiteY11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3" y="connsiteY11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4" y="connsiteY11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5" y="connsiteY11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6" y="connsiteY11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7" y="connsiteY11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8" y="connsiteY11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19" y="connsiteY11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0" y="connsiteY12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1" y="connsiteY12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2" y="connsiteY12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3" y="connsiteY12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4" y="connsiteY12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5" y="connsiteY12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6" y="connsiteY12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7" y="connsiteY12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8" y="connsiteY12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29" y="connsiteY12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0" y="connsiteY13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1" y="connsiteY13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2" y="connsiteY13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3" y="connsiteY13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4" y="connsiteY13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5" y="connsiteY13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6" y="connsiteY13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7" y="connsiteY13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8" y="connsiteY138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39" y="connsiteY139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0" y="connsiteY140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1" y="connsiteY141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2" y="connsiteY142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3" y="connsiteY143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4" y="connsiteY144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5" y="connsiteY145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6" y="connsiteY146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<a:pos x="connsiteX147" y="connsiteY147"/>
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<a:path w="11271250" h="13223875">
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<a:pt x="11271250" y="4352925"/>
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237912" y="4273550"/>
                                                                                                                                                                                                              <a:pt x="11204575" y="4194175"/>
                                                                                                                                                                                                              <a:pt x="11118850" y="41624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033125" y="4130675"/>
                                                                                                                                                                                                              <a:pt x="10912475" y="4124325"/>
                                                                                                                                                                                                              <a:pt x="10756900" y="41624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601325" y="4200525"/>
                                                                                                                                                                                                              <a:pt x="10426700" y="4356100"/>
                                                                                                                                                                                                              <a:pt x="10185400" y="4391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944100" y="4425950"/>
                                                                                                                                                                                                              <a:pt x="9585325" y="4422775"/>
                                                                                                                                                                                                              <a:pt x="9309100" y="4371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032875" y="4321175"/>
                                                                                                                                                                                                              <a:pt x="8731250" y="4130675"/>
                                                                                                                                                                                                              <a:pt x="8528050" y="4086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324850" y="4041775"/>
                                                                                                                                                                                                              <a:pt x="8220075" y="4130675"/>
                                                                                                                                                                                                              <a:pt x="8089900" y="4105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959725" y="4079875"/>
                                                                                                                                                                                                              <a:pt x="7877175" y="3978275"/>
                                                                                                                                                                                                              <a:pt x="7747000" y="39338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616825" y="3889375"/>
                                                                                                                                                                                                              <a:pt x="7432675" y="3895725"/>
                                                                                                                                                                                                              <a:pt x="7308850" y="3838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185025" y="3781425"/>
                                                                                                                                                                                                              <a:pt x="7112000" y="3673475"/>
                                                                                                                                                                                                              <a:pt x="7004050" y="3590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896100" y="3508375"/>
                                                                                                                                                                                                              <a:pt x="6702425" y="3425825"/>
                                                                                                                                                                                                              <a:pt x="6661150" y="3343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619875" y="3260725"/>
                                                                                                                                                                                                              <a:pt x="6696075" y="3171825"/>
                                                                                                                                                                                                              <a:pt x="6756400" y="3095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816725" y="3019425"/>
                                                                                                                                                                                                              <a:pt x="6959600" y="2959100"/>
                                                                                                                                                                                                              <a:pt x="7023100" y="28860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086600" y="2813050"/>
                                                                                                                                                                                                              <a:pt x="7223125" y="2711450"/>
                                                                                                                                                                                                              <a:pt x="7137400" y="2657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051675" y="2603500"/>
                                                                                                                                                                                                              <a:pt x="6715125" y="2689225"/>
                                                                                                                                                                                                              <a:pt x="6508750" y="2562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302375" y="2435225"/>
                                                                                                                                                                                                              <a:pt x="5994400" y="2051050"/>
                                                                                                                                                                                                              <a:pt x="5899150" y="1895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803900" y="1739900"/>
                                                                                                                                                                                                              <a:pt x="5899150" y="1730375"/>
                                                                                                                                                                                                              <a:pt x="5937250" y="16287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975350" y="1527175"/>
                                                                                                                                                                                                              <a:pt x="6146800" y="1368425"/>
                                                                                                                                                                                                              <a:pt x="6127750" y="12858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108700" y="1203325"/>
                                                                                                                                                                                                              <a:pt x="5892800" y="1219200"/>
                                                                                                                                                                                                              <a:pt x="5822950" y="1133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753100" y="1047750"/>
                                                                                                                                                                                                              <a:pt x="5762625" y="933450"/>
                                                                                                                                                                                                              <a:pt x="5708650" y="771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654675" y="609600"/>
                                                                                                                                                                                                              <a:pt x="5581650" y="288925"/>
                                                                                                                                                                                                              <a:pt x="5499100" y="161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416550" y="34925"/>
                                                                                                                                                                                                              <a:pt x="5299075" y="19050"/>
                                                                                                                                                                                                              <a:pt x="5213350" y="9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127625" y="0"/>
                                                                                                                                                                                                              <a:pt x="5064125" y="69850"/>
                                                                                                                                                                                                              <a:pt x="4984750" y="1047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905375" y="139700"/>
                                                                                                                                                                                                              <a:pt x="4829175" y="180975"/>
                                                                                                                                                                                                              <a:pt x="4737100" y="2190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645025" y="257175"/>
                                                                                                                                                                                                              <a:pt x="4537075" y="301625"/>
                                                                                                                                                                                                              <a:pt x="4432300" y="3333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327525" y="365125"/>
                                                                                                                                                                                                              <a:pt x="4191000" y="419100"/>
                                                                                                                                                                                                              <a:pt x="4108450" y="409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025900" y="400050"/>
                                                                                                                                                                                                              <a:pt x="4013200" y="307975"/>
                                                                                                                                                                                                              <a:pt x="3937000" y="276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860800" y="244475"/>
                                                                                                                                                                                                              <a:pt x="3733800" y="200025"/>
                                                                                                                                                                                                              <a:pt x="3651250" y="2190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568700" y="238125"/>
                                                                                                                                                                                                              <a:pt x="3479800" y="298450"/>
                                                                                                                                                                                                              <a:pt x="3441700" y="390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403600" y="482600"/>
                                                                                                                                                                                                              <a:pt x="3394075" y="676275"/>
                                                                                                                                                                                                              <a:pt x="3422650" y="771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451225" y="866775"/>
                                                                                                                                                                                                              <a:pt x="3603625" y="889000"/>
                                                                                                                                                                                                              <a:pt x="3613150" y="962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622675" y="1035050"/>
                                                                                                                                                                                                              <a:pt x="3470275" y="1143000"/>
                                                                                                                                                                                                              <a:pt x="3479800" y="12096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489325" y="1276350"/>
                                                                                                                                                                                                              <a:pt x="3609975" y="1298575"/>
                                                                                                                                                                                                              <a:pt x="3670300" y="13620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730625" y="1425575"/>
                                                                                                                                                                                                              <a:pt x="3844925" y="1508125"/>
                                                                                                                                                                                                              <a:pt x="3841750" y="15906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838575" y="1673225"/>
                                                                                                                                                                                                              <a:pt x="3695700" y="1755775"/>
                                                                                                                                                                                                              <a:pt x="3651250" y="18573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606800" y="1958975"/>
                                                                                                                                                                                                              <a:pt x="3635375" y="2070100"/>
                                                                                                                                                                                                              <a:pt x="3575050" y="2200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514725" y="2330450"/>
                                                                                                                                                                                                              <a:pt x="3375025" y="2530475"/>
                                                                                                                                                                                                              <a:pt x="3289300" y="26384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203575" y="2746375"/>
                                                                                                                                                                                                              <a:pt x="3159125" y="2755900"/>
                                                                                                                                                                                                              <a:pt x="3060700" y="2847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962275" y="2940050"/>
                                                                                                                                                                                                              <a:pt x="2803525" y="3095625"/>
                                                                                                                                                                                                              <a:pt x="2698750" y="31908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593975" y="3286125"/>
                                                                                                                                                                                                              <a:pt x="2540000" y="3340100"/>
                                                                                                                                                                                                              <a:pt x="2432050" y="3419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324100" y="3498850"/>
                                                                                                                                                                                                              <a:pt x="2155825" y="3616325"/>
                                                                                                                                                                                                              <a:pt x="2051050" y="3667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946275" y="3717925"/>
                                                                                                                                                                                                              <a:pt x="1885950" y="3714750"/>
                                                                                                                                                                                                              <a:pt x="1803400" y="3724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720850" y="3733800"/>
                                                                                                                                                                                                              <a:pt x="1622425" y="3749675"/>
                                                                                                                                                                                                              <a:pt x="1555750" y="3724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489075" y="3698875"/>
                                                                                                                                                                                                              <a:pt x="1450975" y="3616325"/>
                                                                                                                                                                                                              <a:pt x="1403350" y="35718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355725" y="3527425"/>
                                                                                                                                                                                                              <a:pt x="1311275" y="3441700"/>
                                                                                                                                                                                                              <a:pt x="1270000" y="3457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228725" y="3473450"/>
                                                                                                                                                                                                              <a:pt x="1200150" y="3594100"/>
                                                                                                                                                                                                              <a:pt x="1155700" y="3667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11250" y="3740150"/>
                                                                                                                                                                                                              <a:pt x="1050925" y="3854450"/>
                                                                                                                                                                                                              <a:pt x="1003300" y="38957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55675" y="3937000"/>
                                                                                                                                                                                                              <a:pt x="882650" y="3879850"/>
                                                                                                                                                                                                              <a:pt x="869950" y="39147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57250" y="3949700"/>
                                                                                                                                                                                                              <a:pt x="911225" y="4044950"/>
                                                                                                                                                                                                              <a:pt x="927100" y="4105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42975" y="4165600"/>
                                                                                                                                                                                                              <a:pt x="927100" y="4222750"/>
                                                                                                                                                                                                              <a:pt x="965200" y="42767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03300" y="4330700"/>
                                                                                                                                                                                                              <a:pt x="1127125" y="4371975"/>
                                                                                                                                                                                                              <a:pt x="1155700" y="4429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84275" y="4486275"/>
                                                                                                                                                                                                              <a:pt x="1098550" y="4568825"/>
                                                                                                                                                                                                              <a:pt x="1136650" y="4619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74750" y="4670425"/>
                                                                                                                                                                                                              <a:pt x="1314450" y="4686300"/>
                                                                                                                                                                                                              <a:pt x="1384300" y="4733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454150" y="4781550"/>
                                                                                                                                                                                                              <a:pt x="1508125" y="4851400"/>
                                                                                                                                                                                                              <a:pt x="1555750" y="49053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603375" y="4959350"/>
                                                                                                                                                                                                              <a:pt x="1654175" y="4962525"/>
                                                                                                                                                                                                              <a:pt x="1670050" y="50577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685925" y="5153025"/>
                                                                                                                                                                                                              <a:pt x="1695450" y="5400675"/>
                                                                                                                                                                                                              <a:pt x="1651000" y="54768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606550" y="5553075"/>
                                                                                                                                                                                                              <a:pt x="1508125" y="5511800"/>
                                                                                                                                                                                                              <a:pt x="1403350" y="5514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298575" y="5518150"/>
                                                                                                                                                                                                              <a:pt x="1162050" y="5499100"/>
                                                                                                                                                                                                              <a:pt x="1022350" y="5495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82650" y="5492750"/>
                                                                                                                                                                                                              <a:pt x="673100" y="5502275"/>
                                                                                                                                                                                                              <a:pt x="565150" y="5495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57200" y="5489575"/>
                                                                                                                                                                                                              <a:pt x="444500" y="5457825"/>
                                                                                                                                                                                                              <a:pt x="374650" y="54578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04800" y="5457825"/>
                                                                                                                                                                                                              <a:pt x="206375" y="5483225"/>
                                                                                                                                                                                                              <a:pt x="146050" y="5495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5725" y="5508625"/>
                                                                                                                                                                                                              <a:pt x="25400" y="5495925"/>
                                                                                                                                                                                                              <a:pt x="12700" y="5534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0" y="5572125"/>
                                                                                                                                                                                                              <a:pt x="38100" y="5654675"/>
                                                                                                                                                                                                              <a:pt x="69850" y="5724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1600" y="5794375"/>
                                                                                                                                                                                                              <a:pt x="127000" y="5908675"/>
                                                                                                                                                                                                              <a:pt x="203200" y="5953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79400" y="5997575"/>
                                                                                                                                                                                                              <a:pt x="419100" y="5981700"/>
                                                                                                                                                                                                              <a:pt x="527050" y="5991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35000" y="6000750"/>
                                                                                                                                                                                                              <a:pt x="742950" y="5984875"/>
                                                                                                                                                                                                              <a:pt x="850900" y="6010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58850" y="6035675"/>
                                                                                                                                                                                                              <a:pt x="1158875" y="6089650"/>
                                                                                                                                                                                                              <a:pt x="1174750" y="6143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90625" y="6197600"/>
                                                                                                                                                                                                              <a:pt x="1041400" y="6270625"/>
                                                                                                                                                                                                              <a:pt x="946150" y="6334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50900" y="6397625"/>
                                                                                                                                                                                                              <a:pt x="682625" y="6489700"/>
                                                                                                                                                                                                              <a:pt x="603250" y="6524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23875" y="6559550"/>
                                                                                                                                                                                                              <a:pt x="450850" y="6499225"/>
                                                                                                                                                                                                              <a:pt x="469900" y="65436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88950" y="6588125"/>
                                                                                                                                                                                                              <a:pt x="638175" y="6705600"/>
                                                                                                                                                                                                              <a:pt x="717550" y="67913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96925" y="6877050"/>
                                                                                                                                                                                                              <a:pt x="879475" y="6991350"/>
                                                                                                                                                                                                              <a:pt x="946150" y="7058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12825" y="7124700"/>
                                                                                                                                                                                                              <a:pt x="1063625" y="7162800"/>
                                                                                                                                                                                                              <a:pt x="1117600" y="71913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71575" y="7219950"/>
                                                                                                                                                                                                              <a:pt x="1184275" y="7213600"/>
                                                                                                                                                                                                              <a:pt x="1270000" y="7229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355725" y="7245350"/>
                                                                                                                                                                                                              <a:pt x="1536700" y="7280275"/>
                                                                                                                                                                                                              <a:pt x="1631950" y="7286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727200" y="7292975"/>
                                                                                                                                                                                                              <a:pt x="1781175" y="7292975"/>
                                                                                                                                                                                                              <a:pt x="1841500" y="7267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901825" y="7242175"/>
                                                                                                                                                                                                              <a:pt x="1968500" y="7197725"/>
                                                                                                                                                                                                              <a:pt x="1993900" y="7134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019300" y="7070725"/>
                                                                                                                                                                                                              <a:pt x="1955800" y="6950075"/>
                                                                                                                                                                                                              <a:pt x="1993900" y="6886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032000" y="6823075"/>
                                                                                                                                                                                                              <a:pt x="2155825" y="6724650"/>
                                                                                                                                                                                                              <a:pt x="2222500" y="6753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289175" y="6781800"/>
                                                                                                                                                                                                              <a:pt x="2352675" y="6978650"/>
                                                                                                                                                                                                              <a:pt x="2393950" y="7058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435225" y="7137400"/>
                                                                                                                                                                                                              <a:pt x="2432050" y="7172325"/>
                                                                                                                                                                                                              <a:pt x="2470150" y="7229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508250" y="7286625"/>
                                                                                                                                                                                                              <a:pt x="2625725" y="7324725"/>
                                                                                                                                                                                                              <a:pt x="2622550" y="7400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619375" y="7477125"/>
                                                                                                                                                                                                              <a:pt x="2495550" y="7588250"/>
                                                                                                                                                                                                              <a:pt x="2451100" y="76866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406650" y="7785100"/>
                                                                                                                                                                                                              <a:pt x="2368550" y="7883525"/>
                                                                                                                                                                                                              <a:pt x="2355850" y="7991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343150" y="8099425"/>
                                                                                                                                                                                                              <a:pt x="2339975" y="8239125"/>
                                                                                                                                                                                                              <a:pt x="2374900" y="83343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409825" y="8429625"/>
                                                                                                                                                                                                              <a:pt x="2546350" y="8483600"/>
                                                                                                                                                                                                              <a:pt x="2565400" y="8562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584450" y="8642350"/>
                                                                                                                                                                                                              <a:pt x="2495550" y="8702675"/>
                                                                                                                                                                                                              <a:pt x="2489200" y="8810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482850" y="8918575"/>
                                                                                                                                                                                                              <a:pt x="2492375" y="9099550"/>
                                                                                                                                                                                                              <a:pt x="2527300" y="92106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562225" y="9321800"/>
                                                                                                                                                                                                              <a:pt x="2638425" y="9375775"/>
                                                                                                                                                                                                              <a:pt x="2698750" y="94773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759075" y="9578975"/>
                                                                                                                                                                                                              <a:pt x="2854325" y="9734550"/>
                                                                                                                                                                                                              <a:pt x="2889250" y="9820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924175" y="9906000"/>
                                                                                                                                                                                                              <a:pt x="2876550" y="9915525"/>
                                                                                                                                                                                                              <a:pt x="2908300" y="99917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2940050" y="10067925"/>
                                                                                                                                                                                                              <a:pt x="3019425" y="10191750"/>
                                                                                                                                                                                                              <a:pt x="3079750" y="102774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140075" y="10363200"/>
                                                                                                                                                                                                              <a:pt x="3244850" y="10439400"/>
                                                                                                                                                                                                              <a:pt x="3270250" y="105060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295650" y="10572750"/>
                                                                                                                                                                                                              <a:pt x="3228975" y="10598150"/>
                                                                                                                                                                                                              <a:pt x="3232150" y="10677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235325" y="10756900"/>
                                                                                                                                                                                                              <a:pt x="3244850" y="10890250"/>
                                                                                                                                                                                                              <a:pt x="3289300" y="109823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333750" y="11074400"/>
                                                                                                                                                                                                              <a:pt x="3448050" y="11141075"/>
                                                                                                                                                                                                              <a:pt x="3498850" y="11229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549650" y="11318875"/>
                                                                                                                                                                                                              <a:pt x="3549650" y="11464925"/>
                                                                                                                                                                                                              <a:pt x="3594100" y="115157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638550" y="11566525"/>
                                                                                                                                                                                                              <a:pt x="3717925" y="11483975"/>
                                                                                                                                                                                                              <a:pt x="3765550" y="115347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813175" y="11585575"/>
                                                                                                                                                                                                              <a:pt x="3841750" y="11728450"/>
                                                                                                                                                                                                              <a:pt x="3879850" y="11820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3917950" y="11912600"/>
                                                                                                                                                                                                              <a:pt x="3956050" y="12014200"/>
                                                                                                                                                                                                              <a:pt x="3994150" y="12087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032250" y="12160250"/>
                                                                                                                                                                                                              <a:pt x="4064000" y="12182475"/>
                                                                                                                                                                                                              <a:pt x="4108450" y="122586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152900" y="12334875"/>
                                                                                                                                                                                                              <a:pt x="4222750" y="12458700"/>
                                                                                                                                                                                                              <a:pt x="4260850" y="125444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298950" y="12630150"/>
                                                                                                                                                                                                              <a:pt x="4302125" y="12696825"/>
                                                                                                                                                                                                              <a:pt x="4337050" y="12773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371975" y="12849225"/>
                                                                                                                                                                                                              <a:pt x="4416425" y="12931775"/>
                                                                                                                                                                                                              <a:pt x="4470400" y="13001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524375" y="13071475"/>
                                                                                                                                                                                                              <a:pt x="4581525" y="13160375"/>
                                                                                                                                                                                                              <a:pt x="4660900" y="13192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4740275" y="13223875"/>
                                                                                                                                                                                                              <a:pt x="4864100" y="13214350"/>
                                                                                                                                                                                                              <a:pt x="4946650" y="13192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029200" y="13169900"/>
                                                                                                                                                                                                              <a:pt x="5099050" y="13096875"/>
                                                                                                                                                                                                              <a:pt x="5156200" y="130587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213350" y="13020675"/>
                                                                                                                                                                                                              <a:pt x="5238750" y="12985750"/>
                                                                                                                                                                                                              <a:pt x="5289550" y="12963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340350" y="12941300"/>
                                                                                                                                                                                                              <a:pt x="5403850" y="12966700"/>
                                                                                                                                                                                                              <a:pt x="5461000" y="129254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518150" y="12884150"/>
                                                                                                                                                                                                              <a:pt x="5584825" y="12792075"/>
                                                                                                                                                                                                              <a:pt x="5632450" y="127158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680075" y="12639675"/>
                                                                                                                                                                                                              <a:pt x="5680075" y="12509500"/>
                                                                                                                                                                                                              <a:pt x="5746750" y="12468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5813425" y="12426950"/>
                                                                                                                                                                                                              <a:pt x="5959475" y="12499975"/>
                                                                                                                                                                                                              <a:pt x="6032500" y="124682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105525" y="12436475"/>
                                                                                                                                                                                                              <a:pt x="6156325" y="12353925"/>
                                                                                                                                                                                                              <a:pt x="6184900" y="122777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213475" y="12201525"/>
                                                                                                                                                                                                              <a:pt x="6194425" y="12103100"/>
                                                                                                                                                                                                              <a:pt x="6203950" y="12011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213475" y="11918950"/>
                                                                                                                                                                                                              <a:pt x="6203950" y="11820525"/>
                                                                                                                                                                                                              <a:pt x="6242050" y="11725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280150" y="11630025"/>
                                                                                                                                                                                                              <a:pt x="6388100" y="11528425"/>
                                                                                                                                                                                                              <a:pt x="6432550" y="114395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477000" y="11350625"/>
                                                                                                                                                                                                              <a:pt x="6496050" y="11283950"/>
                                                                                                                                                                                                              <a:pt x="6508750" y="111918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521450" y="11099800"/>
                                                                                                                                                                                                              <a:pt x="6511925" y="10985500"/>
                                                                                                                                                                                                              <a:pt x="6508750" y="108870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505575" y="10788650"/>
                                                                                                                                                                                                              <a:pt x="6508750" y="10734675"/>
                                                                                                                                                                                                              <a:pt x="6489700" y="106013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470650" y="10467975"/>
                                                                                                                                                                                                              <a:pt x="6365875" y="10194925"/>
                                                                                                                                                                                                              <a:pt x="6394450" y="10086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423025" y="9979025"/>
                                                                                                                                                                                                              <a:pt x="6581775" y="9994900"/>
                                                                                                                                                                                                              <a:pt x="6661150" y="9953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740525" y="9912350"/>
                                                                                                                                                                                                              <a:pt x="6794500" y="9871075"/>
                                                                                                                                                                                                              <a:pt x="6870700" y="98393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6946900" y="9807575"/>
                                                                                                                                                                                                              <a:pt x="7032625" y="9785350"/>
                                                                                                                                                                                                              <a:pt x="7118350" y="97631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204075" y="9740900"/>
                                                                                                                                                                                                              <a:pt x="7286625" y="9772650"/>
                                                                                                                                                                                                              <a:pt x="7385050" y="9705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483475" y="9639300"/>
                                                                                                                                                                                                              <a:pt x="7613650" y="9448800"/>
                                                                                                                                                                                                              <a:pt x="7708900" y="93630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7804150" y="9277350"/>
                                                                                                                                                                                                              <a:pt x="7880350" y="9242425"/>
                                                                                                                                                                                                              <a:pt x="7956550" y="9191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032750" y="9140825"/>
                                                                                                                                                                                                              <a:pt x="8112125" y="9109075"/>
                                                                                                                                                                                                              <a:pt x="8166100" y="9058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220075" y="9007475"/>
                                                                                                                                                                                                              <a:pt x="8210550" y="8940800"/>
                                                                                                                                                                                                              <a:pt x="8280400" y="88868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350250" y="8832850"/>
                                                                                                                                                                                                              <a:pt x="8502650" y="8804275"/>
                                                                                                                                                                                                              <a:pt x="8585200" y="87344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667750" y="8664575"/>
                                                                                                                                                                                                              <a:pt x="8715375" y="8537575"/>
                                                                                                                                                                                                              <a:pt x="8775700" y="84677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8836025" y="8397875"/>
                                                                                                                                                                                                              <a:pt x="8874125" y="8369300"/>
                                                                                                                                                                                                              <a:pt x="8947150" y="83153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020175" y="8261350"/>
                                                                                                                                                                                                              <a:pt x="9153525" y="8191500"/>
                                                                                                                                                                                                              <a:pt x="9213850" y="81438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274175" y="8096250"/>
                                                                                                                                                                                                              <a:pt x="9236075" y="8048625"/>
                                                                                                                                                                                                              <a:pt x="9309100" y="8029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382125" y="8010525"/>
                                                                                                                                                                                                              <a:pt x="9559925" y="8048625"/>
                                                                                                                                                                                                              <a:pt x="9652000" y="8029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744075" y="8010525"/>
                                                                                                                                                                                                              <a:pt x="9788525" y="7975600"/>
                                                                                                                                                                                                              <a:pt x="9861550" y="79152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9934575" y="7854950"/>
                                                                                                                                                                                                              <a:pt x="10061575" y="7750175"/>
                                                                                                                                                                                                              <a:pt x="10090150" y="76676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118725" y="7585075"/>
                                                                                                                                                                                                              <a:pt x="10020300" y="7499350"/>
                                                                                                                                                                                                              <a:pt x="10033000" y="7419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045700" y="7340600"/>
                                                                                                                                                                                                              <a:pt x="10115550" y="7254875"/>
                                                                                                                                                                                                              <a:pt x="10166350" y="71913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217150" y="7127875"/>
                                                                                                                                                                                                              <a:pt x="10267950" y="7073900"/>
                                                                                                                                                                                                              <a:pt x="10337800" y="7038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407650" y="7004050"/>
                                                                                                                                                                                                              <a:pt x="10512425" y="6997700"/>
                                                                                                                                                                                                              <a:pt x="10585450" y="69818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658475" y="6965950"/>
                                                                                                                                                                                                              <a:pt x="10702925" y="6959600"/>
                                                                                                                                                                                                              <a:pt x="10775950" y="69437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848975" y="6927850"/>
                                                                                                                                                                                                              <a:pt x="10960100" y="6934200"/>
                                                                                                                                                                                                              <a:pt x="11023600" y="68865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087100" y="6838950"/>
                                                                                                                                                                                                              <a:pt x="11134725" y="6778625"/>
                                                                                                                                                                                                              <a:pt x="11156950" y="66579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179175" y="6537325"/>
                                                                                                                                                                                                              <a:pt x="11153775" y="6330950"/>
                                                                                                                                                                                                              <a:pt x="11156950" y="616267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160125" y="5994400"/>
                                                                                                                                                                                                              <a:pt x="11198225" y="5816600"/>
                                                                                                                                                                                                              <a:pt x="11176000" y="56483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1153775" y="5480050"/>
                                                                                                                                                                                                              <a:pt x="11058525" y="5305425"/>
                                                                                                                                                                                                              <a:pt x="11023600" y="51530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988675" y="5000625"/>
                                                                                                                                                                                                              <a:pt x="10937875" y="4835525"/>
                                                                                                                                                                                                              <a:pt x="10966450" y="47339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<a:pt x="10995025" y="4632325"/>
                                                                                                                                                                                                              <a:pt x="11210925" y="4578350"/>
                                                                                                                                                                                                              <a:pt x="11195050" y="4543425"/>
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<p:cNvPr id="575" name="Группа 148"/>
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<p:cNvPr id="576" name="Полилиния 575"/>
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<a:off x="6096000" y="16236950"/>
                                                                                                                                                                                                          <a:ext cx="4479925" cy="1778000"/>
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<a:gd name="connsiteX0" fmla="*/ 514350 w 4479925"/>
                                                                                                                                                                                                            <a:gd name="connsiteY0" fmla="*/ 107950 h 1778000"/>
                                                                                                                                                                                                            <a:gd name="connsiteX1" fmla="*/ 171450 w 4479925"/>
                                                                                                                                                                                                            <a:gd name="connsiteY1" fmla="*/ 317500 h 1778000"/>
                                                                                                                                                                                                            <a:gd name="connsiteX2" fmla="*/ 19050 w 4479925"/>
                                                                                                                                                                                                            <a:gd name="connsiteY2" fmla="*/ 469900 h 1778000"/>
                                                                                                                                                                                                            <a:gd name="connsiteX3" fmla="*/ 57150 w 4479925"/>
                                                                                                                                                                                                            <a:gd name="connsiteY3" fmla="*/ 755650 h 1778000"/>
                                                                                                                                                                                                            <a:gd name="connsiteX4" fmla="*/ 266700 w 4479925"/>
                                                                                                                                                                                                            <a:gd name="connsiteY4" fmla="*/ 908050 h 1778000"/>
                                                                                                                                                                                                            <a:gd name="connsiteX5" fmla="*/ 419100 w 4479925"/>
                                                                                                                                                                                                            <a:gd name="connsiteY5" fmla="*/ 965200 h 1778000"/>
                                                                                                                                                                                                            <a:gd name="connsiteX6" fmla="*/ 571500 w 4479925"/>
                                                                                                                                                                                                            <a:gd name="connsiteY6" fmla="*/ 1079500 h 1778000"/>
                                                                                                                                                                                                            <a:gd name="connsiteX7" fmla="*/ 723900 w 4479925"/>
                                                                                                                                                                                                            <a:gd name="connsiteY7" fmla="*/ 1250950 h 1778000"/>
                                                                                                                                                                                                            <a:gd name="connsiteX8" fmla="*/ 971550 w 4479925"/>
                                                                                                                                                                                                            <a:gd name="connsiteY8" fmla="*/ 1308100 h 1778000"/>
                                                                                                                                                                                                            <a:gd name="connsiteX9" fmla="*/ 1200150 w 4479925"/>
                                                                                                                                                                                                            <a:gd name="connsiteY9" fmla="*/ 1327150 h 1778000"/>
                                                                                                                                                                                                            <a:gd name="connsiteX10" fmla="*/ 1333500 w 4479925"/>
                                                                                                                                                                                                            <a:gd name="connsiteY10" fmla="*/ 1384300 h 1778000"/>
                                                                                                                                                                                                            <a:gd name="connsiteX11" fmla="*/ 1466850 w 4479925"/>
                                                                                                                                                                                                            <a:gd name="connsiteY11" fmla="*/ 1555750 h 1778000"/>
                                                                                                                                                                                                            <a:gd name="connsiteX12" fmla="*/ 1752600 w 4479925"/>
                                                                                                                                                                                                            <a:gd name="connsiteY12" fmla="*/ 1536700 h 1778000"/>
                                                                                                                                                                                                            <a:gd name="connsiteX13" fmla="*/ 1905000 w 4479925"/>
                                                                                                                                                                                                            <a:gd name="connsiteY13" fmla="*/ 1479550 h 1778000"/>
                                                                                                                                                                                                            <a:gd name="connsiteX14" fmla="*/ 2190750 w 4479925"/>
                                                                                                                                                                                                            <a:gd name="connsiteY14" fmla="*/ 1517650 h 1778000"/>
                                                                                                                                                                                                            <a:gd name="connsiteX15" fmla="*/ 2495550 w 4479925"/>
                                                                                                                                                                                                            <a:gd name="connsiteY15" fmla="*/ 1670050 h 1778000"/>
                                                                                                                                                                                                            <a:gd name="connsiteX16" fmla="*/ 2667000 w 4479925"/>
                                                                                                                                                                                                            <a:gd name="connsiteY16" fmla="*/ 1708150 h 1778000"/>
                                                                                                                                                                                                            <a:gd name="connsiteX17" fmla="*/ 2914650 w 4479925"/>
                                                                                                                                                                                                            <a:gd name="connsiteY17" fmla="*/ 1746250 h 1778000"/>
                                                                                                                                                                                                            <a:gd name="connsiteX18" fmla="*/ 3162300 w 4479925"/>
                                                                                                                                                                                                            <a:gd name="connsiteY18" fmla="*/ 1765300 h 1778000"/>
                                                                                                                                                                                                            <a:gd name="connsiteX19" fmla="*/ 3543300 w 4479925"/>
                                                                                                                                                                                                            <a:gd name="connsiteY19" fmla="*/ 1765300 h 1778000"/>
                                                                                                                                                                                                            <a:gd name="connsiteX20" fmla="*/ 3752850 w 4479925"/>
                                                                                                                                                                                                            <a:gd name="connsiteY20" fmla="*/ 1765300 h 1778000"/>
                                                                                                                                                                                                            <a:gd name="connsiteX21" fmla="*/ 3924300 w 4479925"/>
                                                                                                                                                                                                            <a:gd name="connsiteY21" fmla="*/ 1689100 h 1778000"/>
                                                                                                                                                                                                            <a:gd name="connsiteX22" fmla="*/ 4114800 w 4479925"/>
                                                                                                                                                                                                            <a:gd name="connsiteY22" fmla="*/ 1593850 h 1778000"/>
                                                                                                                                                                                                            <a:gd name="connsiteX23" fmla="*/ 4343400 w 4479925"/>
                                                                                                                                                                                                            <a:gd name="connsiteY23" fmla="*/ 1555750 h 1778000"/>
                                                                                                                                                                                                            <a:gd name="connsiteX24" fmla="*/ 4438650 w 4479925"/>
                                                                                                                                                                                                            <a:gd name="connsiteY24" fmla="*/ 1441450 h 1778000"/>
                                                                                                                                                                                                            <a:gd name="connsiteX25" fmla="*/ 4419600 w 4479925"/>
                                                                                                                                                                                                            <a:gd name="connsiteY25" fmla="*/ 1155700 h 1778000"/>
                                                                                                                                                                                                            <a:gd name="connsiteX26" fmla="*/ 4076700 w 4479925"/>
                                                                                                                                                                                                            <a:gd name="connsiteY26" fmla="*/ 946150 h 1778000"/>
                                                                                                                                                                                                            <a:gd name="connsiteX27" fmla="*/ 3429000 w 4479925"/>
                                                                                                                                                                                                            <a:gd name="connsiteY27" fmla="*/ 1003300 h 1778000"/>
                                                                                                                                                                                                            <a:gd name="connsiteX28" fmla="*/ 2781300 w 4479925"/>
                                                                                                                                                                                                            <a:gd name="connsiteY28" fmla="*/ 831850 h 1778000"/>
                                                                                                                                                                                                            <a:gd name="connsiteX29" fmla="*/ 2400300 w 4479925"/>
                                                                                                                                                                                                            <a:gd name="connsiteY29" fmla="*/ 488950 h 1778000"/>
                                                                                                                                                                                                            <a:gd name="connsiteX30" fmla="*/ 1924050 w 4479925"/>
                                                                                                                                                                                                            <a:gd name="connsiteY30" fmla="*/ 298450 h 1778000"/>
                                                                                                                                                                                                            <a:gd name="connsiteX31" fmla="*/ 1028700 w 4479925"/>
                                                                                                                                                                                                            <a:gd name="connsiteY31" fmla="*/ 31750 h 1778000"/>
                                                                                                                                                                                                            <a:gd name="connsiteX32" fmla="*/ 514350 w 4479925"/>
                                                                                                                                                                                                            <a:gd name="connsiteY32" fmla="*/ 107950 h 1778000"/>
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<a:path w="4479925" h="1778000">
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<a:pt x="514350" y="107950"/>
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71475" y="155575"/>
                                                                                                                                                                                                                <a:pt x="254000" y="257175"/>
                                                                                                                                                                                                                <a:pt x="171450" y="3175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88900" y="377825"/>
                                                                                                                                                                                                                <a:pt x="38100" y="396875"/>
                                                                                                                                                                                                                <a:pt x="19050" y="4699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0" y="542925"/>
                                                                                                                                                                                                                <a:pt x="15875" y="682625"/>
                                                                                                                                                                                                                <a:pt x="57150" y="7556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98425" y="828675"/>
                                                                                                                                                                                                                <a:pt x="206375" y="873125"/>
                                                                                                                                                                                                                <a:pt x="266700" y="9080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27025" y="942975"/>
                                                                                                                                                                                                                <a:pt x="368300" y="936625"/>
                                                                                                                                                                                                                <a:pt x="419100" y="9652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469900" y="993775"/>
                                                                                                                                                                                                                <a:pt x="520700" y="1031875"/>
                                                                                                                                                                                                                <a:pt x="571500" y="10795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622300" y="1127125"/>
                                                                                                                                                                                                                <a:pt x="657225" y="1212850"/>
                                                                                                                                                                                                                <a:pt x="723900" y="12509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790575" y="1289050"/>
                                                                                                                                                                                                                <a:pt x="892175" y="1295400"/>
                                                                                                                                                                                                                <a:pt x="971550" y="13081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1050925" y="1320800"/>
                                                                                                                                                                                                                <a:pt x="1139825" y="1314450"/>
                                                                                                                                                                                                                <a:pt x="1200150" y="13271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1260475" y="1339850"/>
                                                                                                                                                                                                                <a:pt x="1289050" y="1346200"/>
                                                                                                                                                                                                                <a:pt x="1333500" y="13843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1377950" y="1422400"/>
                                                                                                                                                                                                                <a:pt x="1397000" y="1530350"/>
                                                                                                                                                                                                                <a:pt x="1466850" y="15557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1536700" y="1581150"/>
                                                                                                                                                                                                                <a:pt x="1679575" y="1549400"/>
                                                                                                                                                                                                                <a:pt x="1752600" y="15367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1825625" y="1524000"/>
                                                                                                                                                                                                                <a:pt x="1831975" y="1482725"/>
                                                                                                                                                                                                                <a:pt x="1905000" y="14795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1978025" y="1476375"/>
                                                                                                                                                                                                                <a:pt x="2092325" y="1485900"/>
                                                                                                                                                                                                                <a:pt x="2190750" y="15176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2289175" y="1549400"/>
                                                                                                                                                                                                                <a:pt x="2416175" y="1638300"/>
                                                                                                                                                                                                                <a:pt x="2495550" y="16700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2574925" y="1701800"/>
                                                                                                                                                                                                                <a:pt x="2597150" y="1695450"/>
                                                                                                                                                                                                                <a:pt x="2667000" y="17081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2736850" y="1720850"/>
                                                                                                                                                                                                                <a:pt x="2832100" y="1736725"/>
                                                                                                                                                                                                                <a:pt x="2914650" y="17462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2997200" y="1755775"/>
                                                                                                                                                                                                                <a:pt x="3057525" y="1762125"/>
                                                                                                                                                                                                                <a:pt x="3162300" y="17653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267075" y="1768475"/>
                                                                                                                                                                                                                <a:pt x="3543300" y="1765300"/>
                                                                                                                                                                                                                <a:pt x="3543300" y="17653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641725" y="1765300"/>
                                                                                                                                                                                                                <a:pt x="3689350" y="1778000"/>
                                                                                                                                                                                                                <a:pt x="3752850" y="17653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816350" y="1752600"/>
                                                                                                                                                                                                                <a:pt x="3863975" y="1717675"/>
                                                                                                                                                                                                                <a:pt x="3924300" y="16891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984625" y="1660525"/>
                                                                                                                                                                                                                <a:pt x="4044950" y="1616075"/>
                                                                                                                                                                                                                <a:pt x="4114800" y="15938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4184650" y="1571625"/>
                                                                                                                                                                                                                <a:pt x="4289425" y="1581150"/>
                                                                                                                                                                                                                <a:pt x="4343400" y="15557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4397375" y="1530350"/>
                                                                                                                                                                                                                <a:pt x="4425950" y="1508125"/>
                                                                                                                                                                                                                <a:pt x="4438650" y="14414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4451350" y="1374775"/>
                                                                                                                                                                                                                <a:pt x="4479925" y="1238250"/>
                                                                                                                                                                                                                <a:pt x="4419600" y="11557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4359275" y="1073150"/>
                                                                                                                                                                                                                <a:pt x="4241800" y="971550"/>
                                                                                                                                                                                                                <a:pt x="4076700" y="9461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911600" y="920750"/>
                                                                                                                                                                                                                <a:pt x="3644900" y="1022350"/>
                                                                                                                                                                                                                <a:pt x="3429000" y="100330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3213100" y="984250"/>
                                                                                                                                                                                                                <a:pt x="2952750" y="917575"/>
                                                                                                                                                                                                                <a:pt x="2781300" y="8318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2609850" y="746125"/>
                                                                                                                                                                                                                <a:pt x="2543175" y="577850"/>
                                                                                                                                                                                                                <a:pt x="2400300" y="4889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2257425" y="400050"/>
                                                                                                                                                                                                                <a:pt x="2152650" y="374650"/>
                                                                                                                                                                                                                <a:pt x="1924050" y="2984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1695450" y="222250"/>
                                                                                                                                                                                                                <a:pt x="1263650" y="63500"/>
                                                                                                                                                                                                                <a:pt x="1028700" y="317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<a:pt x="793750" y="0"/>
                                                                                                                                                                                                                <a:pt x="657225" y="60325"/>
                                                                                                                                                                                                                <a:pt x="514350" y="107950"/>
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<p:cNvPr id="577" name="Группа 146"/>
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<p:cNvPr id="578" name="Полилиния 577"/>
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<a:off x="10109200" y="18024475"/>
                                                                                                                                                                                                            <a:ext cx="2873375" cy="2406650"/>
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<a:gd name="connsiteX0" fmla="*/ 711200 w 2873375"/>
                                                                                                                                                                                                              <a:gd name="connsiteY0" fmla="*/ 92075 h 2406650"/>
                                                                                                                                                                                                              <a:gd name="connsiteX1" fmla="*/ 406400 w 2873375"/>
                                                                                                                                                                                                              <a:gd name="connsiteY1" fmla="*/ 34925 h 2406650"/>
                                                                                                                                                                                                              <a:gd name="connsiteX2" fmla="*/ 120650 w 2873375"/>
                                                                                                                                                                                                              <a:gd name="connsiteY2" fmla="*/ 130175 h 2406650"/>
                                                                                                                                                                                                              <a:gd name="connsiteX3" fmla="*/ 6350 w 2873375"/>
                                                                                                                                                                                                              <a:gd name="connsiteY3" fmla="*/ 34925 h 2406650"/>
                                                                                                                                                                                                              <a:gd name="connsiteX4" fmla="*/ 158750 w 2873375"/>
                                                                                                                                                                                                              <a:gd name="connsiteY4" fmla="*/ 339725 h 2406650"/>
                                                                                                                                                                                                              <a:gd name="connsiteX5" fmla="*/ 254000 w 2873375"/>
                                                                                                                                                                                                              <a:gd name="connsiteY5" fmla="*/ 530225 h 2406650"/>
                                                                                                                                                                                                              <a:gd name="connsiteX6" fmla="*/ 387350 w 2873375"/>
                                                                                                                                                                                                              <a:gd name="connsiteY6" fmla="*/ 682625 h 2406650"/>
                                                                                                                                                                                                              <a:gd name="connsiteX7" fmla="*/ 234950 w 2873375"/>
                                                                                                                                                                                                              <a:gd name="connsiteY7" fmla="*/ 854075 h 2406650"/>
                                                                                                                                                                                                              <a:gd name="connsiteX8" fmla="*/ 215900 w 2873375"/>
                                                                                                                                                                                                              <a:gd name="connsiteY8" fmla="*/ 1139825 h 2406650"/>
                                                                                                                                                                                                              <a:gd name="connsiteX9" fmla="*/ 482600 w 2873375"/>
                                                                                                                                                                                                              <a:gd name="connsiteY9" fmla="*/ 1177925 h 2406650"/>
                                                                                                                                                                                                              <a:gd name="connsiteX10" fmla="*/ 520700 w 2873375"/>
                                                                                                                                                                                                              <a:gd name="connsiteY10" fmla="*/ 1349375 h 2406650"/>
                                                                                                                                                                                                              <a:gd name="connsiteX11" fmla="*/ 444500 w 2873375"/>
                                                                                                                                                                                                              <a:gd name="connsiteY11" fmla="*/ 1577975 h 2406650"/>
                                                                                                                                                                                                              <a:gd name="connsiteX12" fmla="*/ 482600 w 2873375"/>
                                                                                                                                                                                                              <a:gd name="connsiteY12" fmla="*/ 1730375 h 2406650"/>
                                                                                                                                                                                                              <a:gd name="connsiteX13" fmla="*/ 520700 w 2873375"/>
                                                                                                                                                                                                              <a:gd name="connsiteY13" fmla="*/ 1787525 h 2406650"/>
                                                                                                                                                                                                              <a:gd name="connsiteX14" fmla="*/ 558800 w 2873375"/>
                                                                                                                                                                                                              <a:gd name="connsiteY14" fmla="*/ 1958975 h 2406650"/>
                                                                                                                                                                                                              <a:gd name="connsiteX15" fmla="*/ 501650 w 2873375"/>
                                                                                                                                                                                                              <a:gd name="connsiteY15" fmla="*/ 2149475 h 2406650"/>
                                                                                                                                                                                                              <a:gd name="connsiteX16" fmla="*/ 520700 w 2873375"/>
                                                                                                                                                                                                              <a:gd name="connsiteY16" fmla="*/ 2378075 h 2406650"/>
                                                                                                                                                                                                              <a:gd name="connsiteX17" fmla="*/ 749300 w 2873375"/>
                                                                                                                                                                                                              <a:gd name="connsiteY17" fmla="*/ 2320925 h 2406650"/>
                                                                                                                                                                                                              <a:gd name="connsiteX18" fmla="*/ 1016000 w 2873375"/>
                                                                                                                                                                                                              <a:gd name="connsiteY18" fmla="*/ 2206625 h 2406650"/>
                                                                                                                                                                                                              <a:gd name="connsiteX19" fmla="*/ 1244600 w 2873375"/>
                                                                                                                                                                                                              <a:gd name="connsiteY19" fmla="*/ 2206625 h 2406650"/>
                                                                                                                                                                                                              <a:gd name="connsiteX20" fmla="*/ 1511300 w 2873375"/>
                                                                                                                                                                                                              <a:gd name="connsiteY20" fmla="*/ 2168525 h 2406650"/>
                                                                                                                                                                                                              <a:gd name="connsiteX21" fmla="*/ 1530350 w 2873375"/>
                                                                                                                                                                                                              <a:gd name="connsiteY21" fmla="*/ 1882775 h 2406650"/>
                                                                                                                                                                                                              <a:gd name="connsiteX22" fmla="*/ 1625600 w 2873375"/>
                                                                                                                                                                                                              <a:gd name="connsiteY22" fmla="*/ 1673225 h 2406650"/>
                                                                                                                                                                                                              <a:gd name="connsiteX23" fmla="*/ 1873250 w 2873375"/>
                                                                                                                                                                                                              <a:gd name="connsiteY23" fmla="*/ 1654175 h 2406650"/>
                                                                                                                                                                                                              <a:gd name="connsiteX24" fmla="*/ 2006600 w 2873375"/>
                                                                                                                                                                                                              <a:gd name="connsiteY24" fmla="*/ 1787525 h 2406650"/>
                                                                                                                                                                                                              <a:gd name="connsiteX25" fmla="*/ 2101850 w 2873375"/>
                                                                                                                                                                                                              <a:gd name="connsiteY25" fmla="*/ 1958975 h 2406650"/>
                                                                                                                                                                                                              <a:gd name="connsiteX26" fmla="*/ 2216150 w 2873375"/>
                                                                                                                                                                                                              <a:gd name="connsiteY26" fmla="*/ 2111375 h 2406650"/>
                                                                                                                                                                                                              <a:gd name="connsiteX27" fmla="*/ 2368550 w 2873375"/>
                                                                                                                                                                                                              <a:gd name="connsiteY27" fmla="*/ 2111375 h 2406650"/>
                                                                                                                                                                                                              <a:gd name="connsiteX28" fmla="*/ 2425700 w 2873375"/>
                                                                                                                                                                                                              <a:gd name="connsiteY28" fmla="*/ 1920875 h 2406650"/>
                                                                                                                                                                                                              <a:gd name="connsiteX29" fmla="*/ 2768600 w 2873375"/>
                                                                                                                                                                                                              <a:gd name="connsiteY29" fmla="*/ 1768475 h 2406650"/>
                                                                                                                                                                                                              <a:gd name="connsiteX30" fmla="*/ 2844800 w 2873375"/>
                                                                                                                                                                                                              <a:gd name="connsiteY30" fmla="*/ 1520825 h 2406650"/>
                                                                                                                                                                                                              <a:gd name="connsiteX31" fmla="*/ 2597150 w 2873375"/>
                                                                                                                                                                                                              <a:gd name="connsiteY31" fmla="*/ 1292225 h 2406650"/>
                                                                                                                                                                                                              <a:gd name="connsiteX32" fmla="*/ 2406650 w 2873375"/>
                                                                                                                                                                                                              <a:gd name="connsiteY32" fmla="*/ 1101725 h 2406650"/>
                                                                                                                                                                                                              <a:gd name="connsiteX33" fmla="*/ 2197100 w 2873375"/>
                                                                                                                                                                                                              <a:gd name="connsiteY33" fmla="*/ 1101725 h 2406650"/>
                                                                                                                                                                                                              <a:gd name="connsiteX34" fmla="*/ 2425700 w 2873375"/>
                                                                                                                                                                                                              <a:gd name="connsiteY34" fmla="*/ 796925 h 2406650"/>
                                                                                                                                                                                                              <a:gd name="connsiteX35" fmla="*/ 2368550 w 2873375"/>
                                                                                                                                                                                                              <a:gd name="connsiteY35" fmla="*/ 492125 h 2406650"/>
                                                                                                                                                                                                              <a:gd name="connsiteX36" fmla="*/ 1968500 w 2873375"/>
                                                                                                                                                                                                              <a:gd name="connsiteY36" fmla="*/ 339725 h 2406650"/>
                                                                                                                                                                                                              <a:gd name="connsiteX37" fmla="*/ 1530350 w 2873375"/>
                                                                                                                                                                                                              <a:gd name="connsiteY37" fmla="*/ 339725 h 2406650"/>
                                                                                                                                                                                                              <a:gd name="connsiteX38" fmla="*/ 1130300 w 2873375"/>
                                                                                                                                                                                                              <a:gd name="connsiteY38" fmla="*/ 320675 h 2406650"/>
                                                                                                                                                                                                              <a:gd name="connsiteX39" fmla="*/ 711200 w 2873375"/>
                                                                                                                                                                                                              <a:gd name="connsiteY39" fmla="*/ 92075 h 2406650"/>
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<a:path w="2873375" h="2406650">
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<a:pt x="711200" y="92075"/>
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590550" y="44450"/>
                                                                                                                                                                                                                  <a:pt x="504825" y="28575"/>
                                                                                                                                                                                                                  <a:pt x="406400" y="349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307975" y="41275"/>
                                                                                                                                                                                                                  <a:pt x="187325" y="130175"/>
                                                                                                                                                                                                                  <a:pt x="120650" y="1301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53975" y="130175"/>
                                                                                                                                                                                                                  <a:pt x="0" y="0"/>
                                                                                                                                                                                                                  <a:pt x="6350" y="349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2700" y="69850"/>
                                                                                                                                                                                                                  <a:pt x="158750" y="339725"/>
                                                                                                                                                                                                                  <a:pt x="158750" y="3397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00025" y="422275"/>
                                                                                                                                                                                                                  <a:pt x="215900" y="473075"/>
                                                                                                                                                                                                                  <a:pt x="254000" y="5302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92100" y="587375"/>
                                                                                                                                                                                                                  <a:pt x="390525" y="628650"/>
                                                                                                                                                                                                                  <a:pt x="387350" y="6826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384175" y="736600"/>
                                                                                                                                                                                                                  <a:pt x="263525" y="777875"/>
                                                                                                                                                                                                                  <a:pt x="234950" y="8540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06375" y="930275"/>
                                                                                                                                                                                                                  <a:pt x="174625" y="1085850"/>
                                                                                                                                                                                                                  <a:pt x="215900" y="11398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57175" y="1193800"/>
                                                                                                                                                                                                                  <a:pt x="431800" y="1143000"/>
                                                                                                                                                                                                                  <a:pt x="482600" y="11779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533400" y="1212850"/>
                                                                                                                                                                                                                  <a:pt x="527050" y="1282700"/>
                                                                                                                                                                                                                  <a:pt x="520700" y="13493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514350" y="1416050"/>
                                                                                                                                                                                                                  <a:pt x="450850" y="1514475"/>
                                                                                                                                                                                                                  <a:pt x="444500" y="15779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438150" y="1641475"/>
                                                                                                                                                                                                                  <a:pt x="469900" y="1695450"/>
                                                                                                                                                                                                                  <a:pt x="482600" y="17303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495300" y="1765300"/>
                                                                                                                                                                                                                  <a:pt x="508000" y="1749425"/>
                                                                                                                                                                                                                  <a:pt x="520700" y="17875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533400" y="1825625"/>
                                                                                                                                                                                                                  <a:pt x="561975" y="1898650"/>
                                                                                                                                                                                                                  <a:pt x="558800" y="19589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555625" y="2019300"/>
                                                                                                                                                                                                                  <a:pt x="508000" y="2079625"/>
                                                                                                                                                                                                                  <a:pt x="501650" y="21494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495300" y="2219325"/>
                                                                                                                                                                                                                  <a:pt x="479425" y="2349500"/>
                                                                                                                                                                                                                  <a:pt x="520700" y="23780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561975" y="2406650"/>
                                                                                                                                                                                                                  <a:pt x="666750" y="2349500"/>
                                                                                                                                                                                                                  <a:pt x="749300" y="23209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831850" y="2292350"/>
                                                                                                                                                                                                                  <a:pt x="933450" y="2225675"/>
                                                                                                                                                                                                                  <a:pt x="1016000" y="22066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098550" y="2187575"/>
                                                                                                                                                                                                                  <a:pt x="1162050" y="2212975"/>
                                                                                                                                                                                                                  <a:pt x="1244600" y="22066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327150" y="2200275"/>
                                                                                                                                                                                                                  <a:pt x="1463675" y="2222500"/>
                                                                                                                                                                                                                  <a:pt x="1511300" y="21685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558925" y="2114550"/>
                                                                                                                                                                                                                  <a:pt x="1511300" y="1965325"/>
                                                                                                                                                                                                                  <a:pt x="1530350" y="18827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549400" y="1800225"/>
                                                                                                                                                                                                                  <a:pt x="1568450" y="1711325"/>
                                                                                                                                                                                                                  <a:pt x="1625600" y="16732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682750" y="1635125"/>
                                                                                                                                                                                                                  <a:pt x="1809750" y="1635125"/>
                                                                                                                                                                                                                  <a:pt x="1873250" y="16541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936750" y="1673225"/>
                                                                                                                                                                                                                  <a:pt x="1968500" y="1736725"/>
                                                                                                                                                                                                                  <a:pt x="2006600" y="17875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044700" y="1838325"/>
                                                                                                                                                                                                                  <a:pt x="2066925" y="1905000"/>
                                                                                                                                                                                                                  <a:pt x="2101850" y="19589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136775" y="2012950"/>
                                                                                                                                                                                                                  <a:pt x="2171700" y="2085975"/>
                                                                                                                                                                                                                  <a:pt x="2216150" y="21113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260600" y="2136775"/>
                                                                                                                                                                                                                  <a:pt x="2333625" y="2143125"/>
                                                                                                                                                                                                                  <a:pt x="2368550" y="21113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403475" y="2079625"/>
                                                                                                                                                                                                                  <a:pt x="2359025" y="1978025"/>
                                                                                                                                                                                                                  <a:pt x="2425700" y="19208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492375" y="1863725"/>
                                                                                                                                                                                                                  <a:pt x="2698750" y="1835150"/>
                                                                                                                                                                                                                  <a:pt x="2768600" y="17684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838450" y="1701800"/>
                                                                                                                                                                                                                  <a:pt x="2873375" y="1600200"/>
                                                                                                                                                                                                                  <a:pt x="2844800" y="15208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816225" y="1441450"/>
                                                                                                                                                                                                                  <a:pt x="2670175" y="1362075"/>
                                                                                                                                                                                                                  <a:pt x="2597150" y="12922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524125" y="1222375"/>
                                                                                                                                                                                                                  <a:pt x="2473325" y="1133475"/>
                                                                                                                                                                                                                  <a:pt x="2406650" y="11017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339975" y="1069975"/>
                                                                                                                                                                                                                  <a:pt x="2193925" y="1152525"/>
                                                                                                                                                                                                                  <a:pt x="2197100" y="11017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200275" y="1050925"/>
                                                                                                                                                                                                                  <a:pt x="2397125" y="898525"/>
                                                                                                                                                                                                                  <a:pt x="2425700" y="7969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454275" y="695325"/>
                                                                                                                                                                                                                  <a:pt x="2444750" y="568325"/>
                                                                                                                                                                                                                  <a:pt x="2368550" y="4921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2292350" y="415925"/>
                                                                                                                                                                                                                  <a:pt x="2108200" y="365125"/>
                                                                                                                                                                                                                  <a:pt x="1968500" y="3397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828800" y="314325"/>
                                                                                                                                                                                                                  <a:pt x="1670050" y="342900"/>
                                                                                                                                                                                                                  <a:pt x="1530350" y="33972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1390650" y="336550"/>
                                                                                                                                                                                                                  <a:pt x="1270000" y="365125"/>
                                                                                                                                                                                                                  <a:pt x="1130300" y="3206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<a:pt x="990600" y="276225"/>
                                                                                                                                                                                                                  <a:pt x="831850" y="139700"/>
                                                                                                                                                                                                                  <a:pt x="711200" y="92075"/>
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<p:cNvPr id="579" name="Группа 144"/>
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<p:cNvPr id="580" name="Полилиния 579"/>
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<a:off x="10258425" y="16922750"/>
                                                                                                                                                                                                              <a:ext cx="2016125" cy="1044575"/>
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<a:gd name="connsiteX0" fmla="*/ 28575 w 2016125"/>
                                                                                                                                                                                                                <a:gd name="connsiteY0" fmla="*/ 450850 h 1044575"/>
                                                                                                                                                                                                                <a:gd name="connsiteX1" fmla="*/ 257175 w 2016125"/>
                                                                                                                                                                                                                <a:gd name="connsiteY1" fmla="*/ 755650 h 1044575"/>
                                                                                                                                                                                                                <a:gd name="connsiteX2" fmla="*/ 466725 w 2016125"/>
                                                                                                                                                                                                                <a:gd name="connsiteY2" fmla="*/ 889000 h 1044575"/>
                                                                                                                                                                                                                <a:gd name="connsiteX3" fmla="*/ 695325 w 2016125"/>
                                                                                                                                                                                                                <a:gd name="connsiteY3" fmla="*/ 1022350 h 1044575"/>
                                                                                                                                                                                                                <a:gd name="connsiteX4" fmla="*/ 1266825 w 2016125"/>
                                                                                                                                                                                                                <a:gd name="connsiteY4" fmla="*/ 1003300 h 1044575"/>
                                                                                                                                                                                                                <a:gd name="connsiteX5" fmla="*/ 1819275 w 2016125"/>
                                                                                                                                                                                                                <a:gd name="connsiteY5" fmla="*/ 774700 h 1044575"/>
                                                                                                                                                                                                                <a:gd name="connsiteX6" fmla="*/ 1990725 w 2016125"/>
                                                                                                                                                                                                                <a:gd name="connsiteY6" fmla="*/ 336550 h 1044575"/>
                                                                                                                                                                                                                <a:gd name="connsiteX7" fmla="*/ 1971675 w 2016125"/>
                                                                                                                                                                                                                <a:gd name="connsiteY7" fmla="*/ 107950 h 1044575"/>
                                                                                                                                                                                                                <a:gd name="connsiteX8" fmla="*/ 1762125 w 2016125"/>
                                                                                                                                                                                                                <a:gd name="connsiteY8" fmla="*/ 31750 h 1044575"/>
                                                                                                                                                                                                                <a:gd name="connsiteX9" fmla="*/ 1076325 w 2016125"/>
                                                                                                                                                                                                                <a:gd name="connsiteY9" fmla="*/ 12700 h 1044575"/>
                                                                                                                                                                                                                <a:gd name="connsiteX10" fmla="*/ 542925 w 2016125"/>
                                                                                                                                                                                                                <a:gd name="connsiteY10" fmla="*/ 107950 h 1044575"/>
                                                                                                                                                                                                                <a:gd name="connsiteX11" fmla="*/ 238125 w 2016125"/>
                                                                                                                                                                                                                <a:gd name="connsiteY11" fmla="*/ 412750 h 1044575"/>
                                                                                                                                                                                                                <a:gd name="connsiteX12" fmla="*/ 85725 w 2016125"/>
                                                                                                                                                                                                                <a:gd name="connsiteY12" fmla="*/ 469900 h 1044575"/>
                                                                                                                                                                                                                <a:gd name="connsiteX13" fmla="*/ 28575 w 2016125"/>
                                                                                                                                                                                                                <a:gd name="connsiteY13" fmla="*/ 450850 h 1044575"/>
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<a:path w="2016125" h="1044575">
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<a:pt x="28575" y="450850"/>
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57150" y="498475"/>
                                                                                                                                                                                                                    <a:pt x="184150" y="682625"/>
                                                                                                                                                                                                                    <a:pt x="257175" y="7556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330200" y="828675"/>
                                                                                                                                                                                                                    <a:pt x="393700" y="844550"/>
                                                                                                                                                                                                                    <a:pt x="466725" y="88900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539750" y="933450"/>
                                                                                                                                                                                                                    <a:pt x="561975" y="1003300"/>
                                                                                                                                                                                                                    <a:pt x="695325" y="10223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828675" y="1041400"/>
                                                                                                                                                                                                                    <a:pt x="1079500" y="1044575"/>
                                                                                                                                                                                                                    <a:pt x="1266825" y="100330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1454150" y="962025"/>
                                                                                                                                                                                                                    <a:pt x="1698625" y="885825"/>
                                                                                                                                                                                                                    <a:pt x="1819275" y="77470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1939925" y="663575"/>
                                                                                                                                                                                                                    <a:pt x="1965325" y="447675"/>
                                                                                                                                                                                                                    <a:pt x="1990725" y="3365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2016125" y="225425"/>
                                                                                                                                                                                                                    <a:pt x="2009775" y="158750"/>
                                                                                                                                                                                                                    <a:pt x="1971675" y="1079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1933575" y="57150"/>
                                                                                                                                                                                                                    <a:pt x="1911350" y="47625"/>
                                                                                                                                                                                                                    <a:pt x="1762125" y="317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1612900" y="15875"/>
                                                                                                                                                                                                                    <a:pt x="1279525" y="0"/>
                                                                                                                                                                                                                    <a:pt x="1076325" y="1270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873125" y="25400"/>
                                                                                                                                                                                                                    <a:pt x="682625" y="41275"/>
                                                                                                                                                                                                                    <a:pt x="542925" y="1079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403225" y="174625"/>
                                                                                                                                                                                                                    <a:pt x="314325" y="352425"/>
                                                                                                                                                                                                                    <a:pt x="238125" y="4127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161925" y="473075"/>
                                                                                                                                                                                                                    <a:pt x="120650" y="463550"/>
                                                                                                                                                                                                                    <a:pt x="85725" y="46990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<a:pt x="50800" y="476250"/>
                                                                                                                                                                                                                    <a:pt x="0" y="403225"/>
                                                                                                                                                                                                                    <a:pt x="28575" y="450850"/>
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<p:cNvPr id="581" name="Группа 142"/>
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<p:cNvPr id="582" name="Полилиния 581"/>
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<a:off x="10775951" y="15865475"/>
                                                                                                                                                                                                                <a:ext cx="4419600" cy="3981450"/>
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<a:gd name="connsiteX0" fmla="*/ 1384300 w 4540250"/>
                                                                                                                                                                                                                  <a:gd name="connsiteY0" fmla="*/ 1146175 h 3981450"/>
                                                                                                                                                                                                                  <a:gd name="connsiteX1" fmla="*/ 1517650 w 4540250"/>
                                                                                                                                                                                                                  <a:gd name="connsiteY1" fmla="*/ 1450975 h 3981450"/>
                                                                                                                                                                                                                  <a:gd name="connsiteX2" fmla="*/ 1231900 w 4540250"/>
                                                                                                                                                                                                                  <a:gd name="connsiteY2" fmla="*/ 1774825 h 3981450"/>
                                                                                                                                                                                                                  <a:gd name="connsiteX3" fmla="*/ 908050 w 4540250"/>
                                                                                                                                                                                                                  <a:gd name="connsiteY3" fmla="*/ 1927225 h 3981450"/>
                                                                                                                                                                                                                  <a:gd name="connsiteX4" fmla="*/ 431800 w 4540250"/>
                                                                                                                                                                                                                  <a:gd name="connsiteY4" fmla="*/ 1946275 h 3981450"/>
                                                                                                                                                                                                                  <a:gd name="connsiteX5" fmla="*/ 50800 w 4540250"/>
                                                                                                                                                                                                                  <a:gd name="connsiteY5" fmla="*/ 1965325 h 3981450"/>
                                                                                                                                                                                                                  <a:gd name="connsiteX6" fmla="*/ 127000 w 4540250"/>
                                                                                                                                                                                                                  <a:gd name="connsiteY6" fmla="*/ 2212975 h 3981450"/>
                                                                                                                                                                                                                  <a:gd name="connsiteX7" fmla="*/ 469900 w 4540250"/>
                                                                                                                                                                                                                  <a:gd name="connsiteY7" fmla="*/ 2574925 h 3981450"/>
                                                                                                                                                                                                                  <a:gd name="connsiteX8" fmla="*/ 774700 w 4540250"/>
                                                                                                                                                                                                                  <a:gd name="connsiteY8" fmla="*/ 2708275 h 3981450"/>
                                                                                                                                                                                                                  <a:gd name="connsiteX9" fmla="*/ 1155700 w 4540250"/>
                                                                                                                                                                                                                  <a:gd name="connsiteY9" fmla="*/ 2727325 h 3981450"/>
                                                                                                                                                                                                                  <a:gd name="connsiteX10" fmla="*/ 1498600 w 4540250"/>
                                                                                                                                                                                                                  <a:gd name="connsiteY10" fmla="*/ 2632075 h 3981450"/>
                                                                                                                                                                                                                  <a:gd name="connsiteX11" fmla="*/ 1765300 w 4540250"/>
                                                                                                                                                                                                                  <a:gd name="connsiteY11" fmla="*/ 2689225 h 3981450"/>
                                                                                                                                                                                                                  <a:gd name="connsiteX12" fmla="*/ 1784350 w 4540250"/>
                                                                                                                                                                                                                  <a:gd name="connsiteY12" fmla="*/ 2974975 h 3981450"/>
                                                                                                                                                                                                                  <a:gd name="connsiteX13" fmla="*/ 1517650 w 4540250"/>
                                                                                                                                                                                                                  <a:gd name="connsiteY13" fmla="*/ 3222625 h 3981450"/>
                                                                                                                                                                                                                  <a:gd name="connsiteX14" fmla="*/ 1174750 w 4540250"/>
                                                                                                                                                                                                                  <a:gd name="connsiteY14" fmla="*/ 3317875 h 3981450"/>
                                                                                                                                                                                                                  <a:gd name="connsiteX15" fmla="*/ 1384300 w 4540250"/>
                                                                                                                                                                                                                  <a:gd name="connsiteY15" fmla="*/ 3413125 h 3981450"/>
                                                                                                                                                                                                                  <a:gd name="connsiteX16" fmla="*/ 1708150 w 4540250"/>
                                                                                                                                                                                                                  <a:gd name="connsiteY16" fmla="*/ 3375025 h 3981450"/>
                                                                                                                                                                                                                  <a:gd name="connsiteX17" fmla="*/ 1917700 w 4540250"/>
                                                                                                                                                                                                                  <a:gd name="connsiteY17" fmla="*/ 3413125 h 3981450"/>
                                                                                                                                                                                                                  <a:gd name="connsiteX18" fmla="*/ 2108200 w 4540250"/>
                                                                                                                                                                                                                  <a:gd name="connsiteY18" fmla="*/ 3584575 h 3981450"/>
                                                                                                                                                                                                                  <a:gd name="connsiteX19" fmla="*/ 2222500 w 4540250"/>
                                                                                                                                                                                                                  <a:gd name="connsiteY19" fmla="*/ 3775075 h 3981450"/>
                                                                                                                                                                                                                  <a:gd name="connsiteX20" fmla="*/ 2432050 w 4540250"/>
                                                                                                                                                                                                                  <a:gd name="connsiteY20" fmla="*/ 3965575 h 3981450"/>
                                                                                                                                                                                                                  <a:gd name="connsiteX21" fmla="*/ 2641600 w 4540250"/>
                                                                                                                                                                                                                  <a:gd name="connsiteY21" fmla="*/ 3679825 h 3981450"/>
                                                                                                                                                                                                                  <a:gd name="connsiteX22" fmla="*/ 2584450 w 4540250"/>
                                                                                                                                                                                                                  <a:gd name="connsiteY22" fmla="*/ 3184525 h 3981450"/>
                                                                                                                                                                                                                  <a:gd name="connsiteX23" fmla="*/ 2927350 w 4540250"/>
                                                                                                                                                                                                                  <a:gd name="connsiteY23" fmla="*/ 2879725 h 3981450"/>
                                                                                                                                                                                                                  <a:gd name="connsiteX24" fmla="*/ 3232150 w 4540250"/>
                                                                                                                                                                                                                  <a:gd name="connsiteY24" fmla="*/ 2346325 h 3981450"/>
                                                                                                                                                                                                                  <a:gd name="connsiteX25" fmla="*/ 3422650 w 4540250"/>
                                                                                                                                                                                                                  <a:gd name="connsiteY25" fmla="*/ 1851025 h 3981450"/>
                                                                                                                                                                                                                  <a:gd name="connsiteX26" fmla="*/ 3613150 w 4540250"/>
                                                                                                                                                                                                                  <a:gd name="connsiteY26" fmla="*/ 1412875 h 3981450"/>
                                                                                                                                                                                                                  <a:gd name="connsiteX27" fmla="*/ 4032250 w 4540250"/>
                                                                                                                                                                                                                  <a:gd name="connsiteY27" fmla="*/ 1108075 h 3981450"/>
                                                                                                                                                                                                                  <a:gd name="connsiteX28" fmla="*/ 4413250 w 4540250"/>
                                                                                                                                                                                                                  <a:gd name="connsiteY28" fmla="*/ 574675 h 3981450"/>
                                                                                                                                                                                                                  <a:gd name="connsiteX29" fmla="*/ 4451350 w 4540250"/>
                                                                                                                                                                                                                  <a:gd name="connsiteY29" fmla="*/ 212725 h 3981450"/>
                                                                                                                                                                                                                  <a:gd name="connsiteX30" fmla="*/ 3879850 w 4540250"/>
                                                                                                                                                                                                                  <a:gd name="connsiteY30" fmla="*/ 136525 h 3981450"/>
                                                                                                                                                                                                                  <a:gd name="connsiteX31" fmla="*/ 3346450 w 4540250"/>
                                                                                                                                                                                                                  <a:gd name="connsiteY31" fmla="*/ 41275 h 3981450"/>
                                                                                                                                                                                                                  <a:gd name="connsiteX32" fmla="*/ 2774950 w 4540250"/>
                                                                                                                                                                                                                  <a:gd name="connsiteY32" fmla="*/ 79375 h 3981450"/>
                                                                                                                                                                                                                  <a:gd name="connsiteX33" fmla="*/ 2222500 w 4540250"/>
                                                                                                                                                                                                                  <a:gd name="connsiteY33" fmla="*/ 517525 h 3981450"/>
                                                                                                                                                                                                                  <a:gd name="connsiteX34" fmla="*/ 1651000 w 4540250"/>
                                                                                                                                                                                                                  <a:gd name="connsiteY34" fmla="*/ 974725 h 3981450"/>
                                                                                                                                                                                                                  <a:gd name="connsiteX35" fmla="*/ 1384300 w 4540250"/>
                                                                                                                                                                                                                  <a:gd name="connsiteY35" fmla="*/ 1146175 h 3981450"/>
                                                                                                                                                                                                                  <a:gd name="connsiteX0" fmla="*/ 50800 w 4540250"/>
                                                                                                                                                                                                                  <a:gd name="connsiteY0" fmla="*/ 1965325 h 3981450"/>
                                                                                                                                                                                                                  <a:gd name="connsiteX1" fmla="*/ 127000 w 4540250"/>
                                                                                                                                                                                                                  <a:gd name="connsiteY1" fmla="*/ 2212975 h 3981450"/>
                                                                                                                                                                                                                  <a:gd name="connsiteX2" fmla="*/ 469900 w 4540250"/>
                                                                                                                                                                                                                  <a:gd name="connsiteY2" fmla="*/ 2574925 h 3981450"/>
                                                                                                                                                                                                                  <a:gd name="connsiteX3" fmla="*/ 774700 w 4540250"/>
                                                                                                                                                                                                                  <a:gd name="connsiteY3" fmla="*/ 2708275 h 3981450"/>
                                                                                                                                                                                                                  <a:gd name="connsiteX4" fmla="*/ 1155700 w 4540250"/>
                                                                                                                                                                                                                  <a:gd name="connsiteY4" fmla="*/ 2727325 h 3981450"/>
                                                                                                                                                                                                                  <a:gd name="connsiteX5" fmla="*/ 1498600 w 4540250"/>
                                                                                                                                                                                                                  <a:gd name="connsiteY5" fmla="*/ 2632075 h 3981450"/>
                                                                                                                                                                                                                  <a:gd name="connsiteX6" fmla="*/ 1765300 w 4540250"/>
                                                                                                                                                                                                                  <a:gd name="connsiteY6" fmla="*/ 2689225 h 3981450"/>
                                                                                                                                                                                                                  <a:gd name="connsiteX7" fmla="*/ 1784350 w 4540250"/>
                                                                                                                                                                                                                  <a:gd name="connsiteY7" fmla="*/ 2974975 h 3981450"/>
                                                                                                                                                                                                                  <a:gd name="connsiteX8" fmla="*/ 1517650 w 4540250"/>
                                                                                                                                                                                                                  <a:gd name="connsiteY8" fmla="*/ 3222625 h 3981450"/>
                                                                                                                                                                                                                  <a:gd name="connsiteX9" fmla="*/ 1174750 w 4540250"/>
                                                                                                                                                                                                                  <a:gd name="connsiteY9" fmla="*/ 3317875 h 3981450"/>
                                                                                                                                                                                                                  <a:gd name="connsiteX10" fmla="*/ 1384300 w 4540250"/>
                                                                                                                                                                                                                  <a:gd name="connsiteY10" fmla="*/ 3413125 h 3981450"/>
                                                                                                                                                                                                                  <a:gd name="connsiteX11" fmla="*/ 1708150 w 4540250"/>
                                                                                                                                                                                                                  <a:gd name="connsiteY11" fmla="*/ 3375025 h 3981450"/>
                                                                                                                                                                                                                  <a:gd name="connsiteX12" fmla="*/ 1917700 w 4540250"/>
                                                                                                                                                                                                                  <a:gd name="connsiteY12" fmla="*/ 3413125 h 3981450"/>
                                                                                                                                                                                                                  <a:gd name="connsiteX13" fmla="*/ 2108200 w 4540250"/>
                                                                                                                                                                                                                  <a:gd name="connsiteY13" fmla="*/ 3584575 h 3981450"/>
                                                                                                                                                                                                                  <a:gd name="connsiteX14" fmla="*/ 2222500 w 4540250"/>
                                                                                                                                                                                                                  <a:gd name="connsiteY14" fmla="*/ 3775075 h 3981450"/>
                                                                                                                                                                                                                  <a:gd name="connsiteX15" fmla="*/ 2432050 w 4540250"/>
                                                                                                                                                                                                                  <a:gd name="connsiteY15" fmla="*/ 3965575 h 3981450"/>
                                                                                                                                                                                                                  <a:gd name="connsiteX16" fmla="*/ 2641600 w 4540250"/>
                                                                                                                                                                                                                  <a:gd name="connsiteY16" fmla="*/ 3679825 h 3981450"/>
                                                                                                                                                                                                                  <a:gd name="connsiteX17" fmla="*/ 2584450 w 4540250"/>
                                                                                                                                                                                                                  <a:gd name="connsiteY17" fmla="*/ 3184525 h 3981450"/>
                                                                                                                                                                                                                  <a:gd name="connsiteX18" fmla="*/ 2927350 w 4540250"/>
                                                                                                                                                                                                                  <a:gd name="connsiteY18" fmla="*/ 2879725 h 3981450"/>
                                                                                                                                                                                                                  <a:gd name="connsiteX19" fmla="*/ 3232150 w 4540250"/>
                                                                                                                                                                                                                  <a:gd name="connsiteY19" fmla="*/ 2346325 h 3981450"/>
                                                                                                                                                                                                                  <a:gd name="connsiteX20" fmla="*/ 3422650 w 4540250"/>
                                                                                                                                                                                                                  <a:gd name="connsiteY20" fmla="*/ 1851025 h 3981450"/>
                                                                                                                                                                                                                  <a:gd name="connsiteX21" fmla="*/ 3613150 w 4540250"/>
                                                                                                                                                                                                                  <a:gd name="connsiteY21" fmla="*/ 1412875 h 3981450"/>
                                                                                                                                                                                                                  <a:gd name="connsiteX22" fmla="*/ 4032250 w 4540250"/>
                                                                                                                                                                                                                  <a:gd name="connsiteY22" fmla="*/ 1108075 h 3981450"/>
                                                                                                                                                                                                                  <a:gd name="connsiteX23" fmla="*/ 4413250 w 4540250"/>
                                                                                                                                                                                                                  <a:gd name="connsiteY23" fmla="*/ 574675 h 3981450"/>
                                                                                                                                                                                                                  <a:gd name="connsiteX24" fmla="*/ 4451350 w 4540250"/>
                                                                                                                                                                                                                  <a:gd name="connsiteY24" fmla="*/ 212725 h 3981450"/>
                                                                                                                                                                                                                  <a:gd name="connsiteX25" fmla="*/ 3879850 w 4540250"/>
                                                                                                                                                                                                                  <a:gd name="connsiteY25" fmla="*/ 136525 h 3981450"/>
                                                                                                                                                                                                                  <a:gd name="connsiteX26" fmla="*/ 3346450 w 4540250"/>
                                                                                                                                                                                                                  <a:gd name="connsiteY26" fmla="*/ 41275 h 3981450"/>
                                                                                                                                                                                                                  <a:gd name="connsiteX27" fmla="*/ 2774950 w 4540250"/>
                                                                                                                                                                                                                  <a:gd name="connsiteY27" fmla="*/ 79375 h 3981450"/>
                                                                                                                                                                                                                  <a:gd name="connsiteX28" fmla="*/ 2222500 w 4540250"/>
                                                                                                                                                                                                                  <a:gd name="connsiteY28" fmla="*/ 517525 h 3981450"/>
                                                                                                                                                                                                                  <a:gd name="connsiteX29" fmla="*/ 1651000 w 4540250"/>
                                                                                                                                                                                                                  <a:gd name="connsiteY29" fmla="*/ 974725 h 3981450"/>
                                                                                                                                                                                                                  <a:gd name="connsiteX30" fmla="*/ 1384300 w 4540250"/>
                                                                                                                                                                                                                  <a:gd name="connsiteY30" fmla="*/ 1146175 h 3981450"/>
                                                                                                                                                                                                                  <a:gd name="connsiteX31" fmla="*/ 1517650 w 4540250"/>
                                                                                                                                                                                                                  <a:gd name="connsiteY31" fmla="*/ 1450975 h 3981450"/>
                                                                                                                                                                                                                  <a:gd name="connsiteX32" fmla="*/ 1231900 w 4540250"/>
                                                                                                                                                                                                                  <a:gd name="connsiteY32" fmla="*/ 1774825 h 3981450"/>
                                                                                                                                                                                                                  <a:gd name="connsiteX33" fmla="*/ 908050 w 4540250"/>
                                                                                                                                                                                                                  <a:gd name="connsiteY33" fmla="*/ 1927225 h 3981450"/>
                                                                                                                                                                                                                  <a:gd name="connsiteX34" fmla="*/ 431800 w 4540250"/>
                                                                                                                                                                                                                  <a:gd name="connsiteY34" fmla="*/ 1946275 h 3981450"/>
                                                                                                                                                                                                                  <a:gd name="connsiteX35" fmla="*/ 142240 w 4540250"/>
                                                                                                                                                                                                                  <a:gd name="connsiteY35" fmla="*/ 2056765 h 3981450"/>
                                                                                                                                                                                                                  <a:gd name="connsiteX0" fmla="*/ 50800 w 4540250"/>
                                                                                                                                                                                                                  <a:gd name="connsiteY0" fmla="*/ 1965325 h 3981450"/>
                                                                                                                                                                                                                  <a:gd name="connsiteX1" fmla="*/ 127000 w 4540250"/>
                                                                                                                                                                                                                  <a:gd name="connsiteY1" fmla="*/ 2212975 h 3981450"/>
                                                                                                                                                                                                                  <a:gd name="connsiteX2" fmla="*/ 469900 w 4540250"/>
                                                                                                                                                                                                                  <a:gd name="connsiteY2" fmla="*/ 2574925 h 3981450"/>
                                                                                                                                                                                                                  <a:gd name="connsiteX3" fmla="*/ 774700 w 4540250"/>
                                                                                                                                                                                                                  <a:gd name="connsiteY3" fmla="*/ 2708275 h 3981450"/>
                                                                                                                                                                                                                  <a:gd name="connsiteX4" fmla="*/ 1155700 w 4540250"/>
                                                                                                                                                                                                                  <a:gd name="connsiteY4" fmla="*/ 2727325 h 3981450"/>
                                                                                                                                                                                                                  <a:gd name="connsiteX5" fmla="*/ 1498600 w 4540250"/>
                                                                                                                                                                                                                  <a:gd name="connsiteY5" fmla="*/ 2632075 h 3981450"/>
                                                                                                                                                                                                                  <a:gd name="connsiteX6" fmla="*/ 1765300 w 4540250"/>
                                                                                                                                                                                                                  <a:gd name="connsiteY6" fmla="*/ 2689225 h 3981450"/>
                                                                                                                                                                                                                  <a:gd name="connsiteX7" fmla="*/ 1784350 w 4540250"/>
                                                                                                                                                                                                                  <a:gd name="connsiteY7" fmla="*/ 2974975 h 3981450"/>
                                                                                                                                                                                                                  <a:gd name="connsiteX8" fmla="*/ 1517650 w 4540250"/>
                                                                                                                                                                                                                  <a:gd name="connsiteY8" fmla="*/ 3222625 h 3981450"/>
                                                                                                                                                                                                                  <a:gd name="connsiteX9" fmla="*/ 1174750 w 4540250"/>
                                                                                                                                                                                                                  <a:gd name="connsiteY9" fmla="*/ 3317875 h 3981450"/>
                                                                                                                                                                                                                  <a:gd name="connsiteX10" fmla="*/ 1384300 w 4540250"/>
                                                                                                                                                                                                                  <a:gd name="connsiteY10" fmla="*/ 3413125 h 3981450"/>
                                                                                                                                                                                                                  <a:gd name="connsiteX11" fmla="*/ 1708150 w 4540250"/>
                                                                                                                                                                                                                  <a:gd name="connsiteY11" fmla="*/ 3375025 h 3981450"/>
                                                                                                                                                                                                                  <a:gd name="connsiteX12" fmla="*/ 1917700 w 4540250"/>
                                                                                                                                                                                                                  <a:gd name="connsiteY12" fmla="*/ 3413125 h 3981450"/>
                                                                                                                                                                                                                  <a:gd name="connsiteX13" fmla="*/ 2108200 w 4540250"/>
                                                                                                                                                                                                                  <a:gd name="connsiteY13" fmla="*/ 3584575 h 3981450"/>
                                                                                                                                                                                                                  <a:gd name="connsiteX14" fmla="*/ 2222500 w 4540250"/>
                                                                                                                                                                                                                  <a:gd name="connsiteY14" fmla="*/ 3775075 h 3981450"/>
                                                                                                                                                                                                                  <a:gd name="connsiteX15" fmla="*/ 2432050 w 4540250"/>
                                                                                                                                                                                                                  <a:gd name="connsiteY15" fmla="*/ 3965575 h 3981450"/>
                                                                                                                                                                                                                  <a:gd name="connsiteX16" fmla="*/ 2641600 w 4540250"/>
                                                                                                                                                                                                                  <a:gd name="connsiteY16" fmla="*/ 3679825 h 3981450"/>
                                                                                                                                                                                                                  <a:gd name="connsiteX17" fmla="*/ 2584450 w 4540250"/>
                                                                                                                                                                                                                  <a:gd name="connsiteY17" fmla="*/ 3184525 h 3981450"/>
                                                                                                                                                                                                                  <a:gd name="connsiteX18" fmla="*/ 2927350 w 4540250"/>
                                                                                                                                                                                                                  <a:gd name="connsiteY18" fmla="*/ 2879725 h 3981450"/>
                                                                                                                                                                                                                  <a:gd name="connsiteX19" fmla="*/ 3232150 w 4540250"/>
                                                                                                                                                                                                                  <a:gd name="connsiteY19" fmla="*/ 2346325 h 3981450"/>
                                                                                                                                                                                                                  <a:gd name="connsiteX20" fmla="*/ 3422650 w 4540250"/>
                                                                                                                                                                                                                  <a:gd name="connsiteY20" fmla="*/ 1851025 h 3981450"/>
                                                                                                                                                                                                                  <a:gd name="connsiteX21" fmla="*/ 3613150 w 4540250"/>
                                                                                                                                                                                                                  <a:gd name="connsiteY21" fmla="*/ 1412875 h 3981450"/>
                                                                                                                                                                                                                  <a:gd name="connsiteX22" fmla="*/ 4032250 w 4540250"/>
                                                                                                                                                                                                                  <a:gd name="connsiteY22" fmla="*/ 1108075 h 3981450"/>
                                                                                                                                                                                                                  <a:gd name="connsiteX23" fmla="*/ 4413250 w 4540250"/>
                                                                                                                                                                                                                  <a:gd name="connsiteY23" fmla="*/ 574675 h 3981450"/>
                                                                                                                                                                                                                  <a:gd name="connsiteX24" fmla="*/ 4451350 w 4540250"/>
                                                                                                                                                                                                                  <a:gd name="connsiteY24" fmla="*/ 212725 h 3981450"/>
                                                                                                                                                                                                                  <a:gd name="connsiteX25" fmla="*/ 3879850 w 4540250"/>
                                                                                                                                                                                                                  <a:gd name="connsiteY25" fmla="*/ 136525 h 3981450"/>
                                                                                                                                                                                                                  <a:gd name="connsiteX26" fmla="*/ 3346450 w 4540250"/>
                                                                                                                                                                                                                  <a:gd name="connsiteY26" fmla="*/ 41275 h 3981450"/>
                                                                                                                                                                                                                  <a:gd name="connsiteX27" fmla="*/ 2774950 w 4540250"/>
                                                                                                                                                                                                                  <a:gd name="connsiteY27" fmla="*/ 79375 h 3981450"/>
                                                                                                                                                                                                                  <a:gd name="connsiteX28" fmla="*/ 2222500 w 4540250"/>
                                                                                                                                                                                                                  <a:gd name="connsiteY28" fmla="*/ 517525 h 3981450"/>
                                                                                                                                                                                                                  <a:gd name="connsiteX29" fmla="*/ 1651000 w 4540250"/>
                                                                                                                                                                                                                  <a:gd name="connsiteY29" fmla="*/ 974725 h 3981450"/>
                                                                                                                                                                                                                  <a:gd name="connsiteX30" fmla="*/ 1384300 w 4540250"/>
                                                                                                                                                                                                                  <a:gd name="connsiteY30" fmla="*/ 1146175 h 3981450"/>
                                                                                                                                                                                                                  <a:gd name="connsiteX31" fmla="*/ 1517650 w 4540250"/>
                                                                                                                                                                                                                  <a:gd name="connsiteY31" fmla="*/ 1450975 h 3981450"/>
                                                                                                                                                                                                                  <a:gd name="connsiteX32" fmla="*/ 1231900 w 4540250"/>
                                                                                                                                                                                                                  <a:gd name="connsiteY32" fmla="*/ 1774825 h 3981450"/>
                                                                                                                                                                                                                  <a:gd name="connsiteX33" fmla="*/ 908050 w 4540250"/>
                                                                                                                                                                                                                  <a:gd name="connsiteY33" fmla="*/ 1927225 h 3981450"/>
                                                                                                                                                                                                                  <a:gd name="connsiteX34" fmla="*/ 431800 w 4540250"/>
                                                                                                                                                                                                                  <a:gd name="connsiteY34" fmla="*/ 1946275 h 3981450"/>
                                                                                                                                                                                                                  <a:gd name="connsiteX35" fmla="*/ 161290 w 4540250"/>
                                                                                                                                                                                                                  <a:gd name="connsiteY35" fmla="*/ 1847215 h 3981450"/>
                                                                                                                                                                                                                  <a:gd name="connsiteX0" fmla="*/ 50800 w 4473575"/>
                                                                                                                                                                                                                  <a:gd name="connsiteY0" fmla="*/ 2374900 h 3981450"/>
                                                                                                                                                                                                                  <a:gd name="connsiteX1" fmla="*/ 60325 w 4473575"/>
                                                                                                                                                                                                                  <a:gd name="connsiteY1" fmla="*/ 2212975 h 3981450"/>
                                                                                                                                                                                                                  <a:gd name="connsiteX2" fmla="*/ 403225 w 4473575"/>
                                                                                                                                                                                                                  <a:gd name="connsiteY2" fmla="*/ 2574925 h 3981450"/>
                                                                                                                                                                                                                  <a:gd name="connsiteX3" fmla="*/ 708025 w 4473575"/>
                                                                                                                                                                                                                  <a:gd name="connsiteY3" fmla="*/ 2708275 h 3981450"/>
                                                                                                                                                                                                                  <a:gd name="connsiteX4" fmla="*/ 1089025 w 4473575"/>
                                                                                                                                                                                                                  <a:gd name="connsiteY4" fmla="*/ 2727325 h 3981450"/>
                                                                                                                                                                                                                  <a:gd name="connsiteX5" fmla="*/ 1431925 w 4473575"/>
                                                                                                                                                                                                                  <a:gd name="connsiteY5" fmla="*/ 2632075 h 3981450"/>
                                                                                                                                                                                                                  <a:gd name="connsiteX6" fmla="*/ 1698625 w 4473575"/>
                                                                                                                                                                                                                  <a:gd name="connsiteY6" fmla="*/ 2689225 h 3981450"/>
                                                                                                                                                                                                                  <a:gd name="connsiteX7" fmla="*/ 1717675 w 4473575"/>
                                                                                                                                                                                                                  <a:gd name="connsiteY7" fmla="*/ 2974975 h 3981450"/>
                                                                                                                                                                                                                  <a:gd name="connsiteX8" fmla="*/ 1450975 w 4473575"/>
                                                                                                                                                                                                                  <a:gd name="connsiteY8" fmla="*/ 3222625 h 3981450"/>
                                                                                                                                                                                                                  <a:gd name="connsiteX9" fmla="*/ 1108075 w 4473575"/>
                                                                                                                                                                                                                  <a:gd name="connsiteY9" fmla="*/ 3317875 h 3981450"/>
                                                                                                                                                                                                                  <a:gd name="connsiteX10" fmla="*/ 1317625 w 4473575"/>
                                                                                                                                                                                                                  <a:gd name="connsiteY10" fmla="*/ 3413125 h 3981450"/>
                                                                                                                                                                                                                  <a:gd name="connsiteX11" fmla="*/ 1641475 w 4473575"/>
                                                                                                                                                                                                                  <a:gd name="connsiteY11" fmla="*/ 3375025 h 3981450"/>
                                                                                                                                                                                                                  <a:gd name="connsiteX12" fmla="*/ 1851025 w 4473575"/>
                                                                                                                                                                                                                  <a:gd name="connsiteY12" fmla="*/ 3413125 h 3981450"/>
                                                                                                                                                                                                                  <a:gd name="connsiteX13" fmla="*/ 2041525 w 4473575"/>
                                                                                                                                                                                                                  <a:gd name="connsiteY13" fmla="*/ 3584575 h 3981450"/>
                                                                                                                                                                                                                  <a:gd name="connsiteX14" fmla="*/ 2155825 w 4473575"/>
                                                                                                                                                                                                                  <a:gd name="connsiteY14" fmla="*/ 3775075 h 3981450"/>
                                                                                                                                                                                                                  <a:gd name="connsiteX15" fmla="*/ 2365375 w 4473575"/>
                                                                                                                                                                                                                  <a:gd name="connsiteY15" fmla="*/ 3965575 h 3981450"/>
                                                                                                                                                                                                                  <a:gd name="connsiteX16" fmla="*/ 2574925 w 4473575"/>
                                                                                                                                                                                                                  <a:gd name="connsiteY16" fmla="*/ 3679825 h 3981450"/>
                                                                                                                                                                                                                  <a:gd name="connsiteX17" fmla="*/ 2517775 w 4473575"/>
                                                                                                                                                                                                                  <a:gd name="connsiteY17" fmla="*/ 3184525 h 3981450"/>
                                                                                                                                                                                                                  <a:gd name="connsiteX18" fmla="*/ 2860675 w 4473575"/>
                                                                                                                                                                                                                  <a:gd name="connsiteY18" fmla="*/ 2879725 h 3981450"/>
                                                                                                                                                                                                                  <a:gd name="connsiteX19" fmla="*/ 3165475 w 4473575"/>
                                                                                                                                                                                                                  <a:gd name="connsiteY19" fmla="*/ 2346325 h 3981450"/>
                                                                                                                                                                                                                  <a:gd name="connsiteX20" fmla="*/ 3355975 w 4473575"/>
                                                                                                                                                                                                                  <a:gd name="connsiteY20" fmla="*/ 1851025 h 3981450"/>
                                                                                                                                                                                                                  <a:gd name="connsiteX21" fmla="*/ 3546475 w 4473575"/>
                                                                                                                                                                                                                  <a:gd name="connsiteY21" fmla="*/ 1412875 h 3981450"/>
                                                                                                                                                                                                                  <a:gd name="connsiteX22" fmla="*/ 3965575 w 4473575"/>
                                                                                                                                                                                                                  <a:gd name="connsiteY22" fmla="*/ 1108075 h 3981450"/>
                                                                                                                                                                                                                  <a:gd name="connsiteX23" fmla="*/ 4346575 w 4473575"/>
                                                                                                                                                                                                                  <a:gd name="connsiteY23" fmla="*/ 574675 h 3981450"/>
                                                                                                                                                                                                                  <a:gd name="connsiteX24" fmla="*/ 4384675 w 4473575"/>
                                                                                                                                                                                                                  <a:gd name="connsiteY24" fmla="*/ 212725 h 3981450"/>
                                                                                                                                                                                                                  <a:gd name="connsiteX25" fmla="*/ 3813175 w 4473575"/>
                                                                                                                                                                                                                  <a:gd name="connsiteY25" fmla="*/ 136525 h 3981450"/>
                                                                                                                                                                                                                  <a:gd name="connsiteX26" fmla="*/ 3279775 w 4473575"/>
                                                                                                                                                                                                                  <a:gd name="connsiteY26" fmla="*/ 41275 h 3981450"/>
                                                                                                                                                                                                                  <a:gd name="connsiteX27" fmla="*/ 2708275 w 4473575"/>
                                                                                                                                                                                                                  <a:gd name="connsiteY27" fmla="*/ 79375 h 3981450"/>
                                                                                                                                                                                                                  <a:gd name="connsiteX28" fmla="*/ 2155825 w 4473575"/>
                                                                                                                                                                                                                  <a:gd name="connsiteY28" fmla="*/ 517525 h 3981450"/>
                                                                                                                                                                                                                  <a:gd name="connsiteX29" fmla="*/ 1584325 w 4473575"/>
                                                                                                                                                                                                                  <a:gd name="connsiteY29" fmla="*/ 974725 h 3981450"/>
                                                                                                                                                                                                                  <a:gd name="connsiteX30" fmla="*/ 1317625 w 4473575"/>
                                                                                                                                                                                                                  <a:gd name="connsiteY30" fmla="*/ 1146175 h 3981450"/>
                                                                                                                                                                                                                  <a:gd name="connsiteX31" fmla="*/ 1450975 w 4473575"/>
                                                                                                                                                                                                                  <a:gd name="connsiteY31" fmla="*/ 1450975 h 3981450"/>
                                                                                                                                                                                                                  <a:gd name="connsiteX32" fmla="*/ 1165225 w 4473575"/>
                                                                                                                                                                                                                  <a:gd name="connsiteY32" fmla="*/ 1774825 h 3981450"/>
                                                                                                                                                                                                                  <a:gd name="connsiteX33" fmla="*/ 841375 w 4473575"/>
                                                                                                                                                                                                                  <a:gd name="connsiteY33" fmla="*/ 1927225 h 3981450"/>
                                                                                                                                                                                                                  <a:gd name="connsiteX34" fmla="*/ 365125 w 4473575"/>
                                                                                                                                                                                                                  <a:gd name="connsiteY34" fmla="*/ 1946275 h 3981450"/>
                                                                                                                                                                                                                  <a:gd name="connsiteX35" fmla="*/ 94615 w 4473575"/>
                                                                                                                                                                                                                  <a:gd name="connsiteY35" fmla="*/ 1847215 h 3981450"/>
                                                                                                                                                                                                                  <a:gd name="connsiteX0" fmla="*/ 6350 w 4419600"/>
                                                                                                                                                                                                                  <a:gd name="connsiteY0" fmla="*/ 2212975 h 3981450"/>
                                                                                                                                                                                                                  <a:gd name="connsiteX1" fmla="*/ 349250 w 4419600"/>
                                                                                                                                                                                                                  <a:gd name="connsiteY1" fmla="*/ 2574925 h 3981450"/>
                                                                                                                                                                                                                  <a:gd name="connsiteX2" fmla="*/ 654050 w 4419600"/>
                                                                                                                                                                                                                  <a:gd name="connsiteY2" fmla="*/ 2708275 h 3981450"/>
                                                                                                                                                                                                                  <a:gd name="connsiteX3" fmla="*/ 1035050 w 4419600"/>
                                                                                                                                                                                                                  <a:gd name="connsiteY3" fmla="*/ 2727325 h 3981450"/>
                                                                                                                                                                                                                  <a:gd name="connsiteX4" fmla="*/ 1377950 w 4419600"/>
                                                                                                                                                                                                                  <a:gd name="connsiteY4" fmla="*/ 2632075 h 3981450"/>
                                                                                                                                                                                                                  <a:gd name="connsiteX5" fmla="*/ 1644650 w 4419600"/>
                                                                                                                                                                                                                  <a:gd name="connsiteY5" fmla="*/ 2689225 h 3981450"/>
                                                                                                                                                                                                                  <a:gd name="connsiteX6" fmla="*/ 1663700 w 4419600"/>
                                                                                                                                                                                                                  <a:gd name="connsiteY6" fmla="*/ 2974975 h 3981450"/>
                                                                                                                                                                                                                  <a:gd name="connsiteX7" fmla="*/ 1397000 w 4419600"/>
                                                                                                                                                                                                                  <a:gd name="connsiteY7" fmla="*/ 3222625 h 3981450"/>
                                                                                                                                                                                                                  <a:gd name="connsiteX8" fmla="*/ 1054100 w 4419600"/>
                                                                                                                                                                                                                  <a:gd name="connsiteY8" fmla="*/ 3317875 h 3981450"/>
                                                                                                                                                                                                                  <a:gd name="connsiteX9" fmla="*/ 1263650 w 4419600"/>
                                                                                                                                                                                                                  <a:gd name="connsiteY9" fmla="*/ 3413125 h 3981450"/>
                                                                                                                                                                                                                  <a:gd name="connsiteX10" fmla="*/ 1587500 w 4419600"/>
                                                                                                                                                                                                                  <a:gd name="connsiteY10" fmla="*/ 3375025 h 3981450"/>
                                                                                                                                                                                                                  <a:gd name="connsiteX11" fmla="*/ 1797050 w 4419600"/>
                                                                                                                                                                                                                  <a:gd name="connsiteY11" fmla="*/ 3413125 h 3981450"/>
                                                                                                                                                                                                                  <a:gd name="connsiteX12" fmla="*/ 1987550 w 4419600"/>
                                                                                                                                                                                                                  <a:gd name="connsiteY12" fmla="*/ 3584575 h 3981450"/>
                                                                                                                                                                                                                  <a:gd name="connsiteX13" fmla="*/ 2101850 w 4419600"/>
                                                                                                                                                                                                                  <a:gd name="connsiteY13" fmla="*/ 3775075 h 3981450"/>
                                                                                                                                                                                                                  <a:gd name="connsiteX14" fmla="*/ 2311400 w 4419600"/>
                                                                                                                                                                                                                  <a:gd name="connsiteY14" fmla="*/ 3965575 h 3981450"/>
                                                                                                                                                                                                                  <a:gd name="connsiteX15" fmla="*/ 2520950 w 4419600"/>
                                                                                                                                                                                                                  <a:gd name="connsiteY15" fmla="*/ 3679825 h 3981450"/>
                                                                                                                                                                                                                  <a:gd name="connsiteX16" fmla="*/ 2463800 w 4419600"/>
                                                                                                                                                                                                                  <a:gd name="connsiteY16" fmla="*/ 3184525 h 3981450"/>
                                                                                                                                                                                                                  <a:gd name="connsiteX17" fmla="*/ 2806700 w 4419600"/>
                                                                                                                                                                                                                  <a:gd name="connsiteY17" fmla="*/ 2879725 h 3981450"/>
                                                                                                                                                                                                                  <a:gd name="connsiteX18" fmla="*/ 3111500 w 4419600"/>
                                                                                                                                                                                                                  <a:gd name="connsiteY18" fmla="*/ 2346325 h 3981450"/>
                                                                                                                                                                                                                  <a:gd name="connsiteX19" fmla="*/ 3302000 w 4419600"/>
                                                                                                                                                                                                                  <a:gd name="connsiteY19" fmla="*/ 1851025 h 3981450"/>
                                                                                                                                                                                                                  <a:gd name="connsiteX20" fmla="*/ 3492500 w 4419600"/>
                                                                                                                                                                                                                  <a:gd name="connsiteY20" fmla="*/ 1412875 h 3981450"/>
                                                                                                                                                                                                                  <a:gd name="connsiteX21" fmla="*/ 3911600 w 4419600"/>
                                                                                                                                                                                                                  <a:gd name="connsiteY21" fmla="*/ 1108075 h 3981450"/>
                                                                                                                                                                                                                  <a:gd name="connsiteX22" fmla="*/ 4292600 w 4419600"/>
                                                                                                                                                                                                                  <a:gd name="connsiteY22" fmla="*/ 574675 h 3981450"/>
                                                                                                                                                                                                                  <a:gd name="connsiteX23" fmla="*/ 4330700 w 4419600"/>
                                                                                                                                                                                                                  <a:gd name="connsiteY23" fmla="*/ 212725 h 3981450"/>
                                                                                                                                                                                                                  <a:gd name="connsiteX24" fmla="*/ 3759200 w 4419600"/>
                                                                                                                                                                                                                  <a:gd name="connsiteY24" fmla="*/ 136525 h 3981450"/>
                                                                                                                                                                                                                  <a:gd name="connsiteX25" fmla="*/ 3225800 w 4419600"/>
                                                                                                                                                                                                                  <a:gd name="connsiteY25" fmla="*/ 41275 h 3981450"/>
                                                                                                                                                                                                                  <a:gd name="connsiteX26" fmla="*/ 2654300 w 4419600"/>
                                                                                                                                                                                                                  <a:gd name="connsiteY26" fmla="*/ 79375 h 3981450"/>
                                                                                                                                                                                                                  <a:gd name="connsiteX27" fmla="*/ 2101850 w 4419600"/>
                                                                                                                                                                                                                  <a:gd name="connsiteY27" fmla="*/ 517525 h 3981450"/>
                                                                                                                                                                                                                  <a:gd name="connsiteX28" fmla="*/ 1530350 w 4419600"/>
                                                                                                                                                                                                                  <a:gd name="connsiteY28" fmla="*/ 974725 h 3981450"/>
                                                                                                                                                                                                                  <a:gd name="connsiteX29" fmla="*/ 1263650 w 4419600"/>
                                                                                                                                                                                                                  <a:gd name="connsiteY29" fmla="*/ 1146175 h 3981450"/>
                                                                                                                                                                                                                  <a:gd name="connsiteX30" fmla="*/ 1397000 w 4419600"/>
                                                                                                                                                                                                                  <a:gd name="connsiteY30" fmla="*/ 1450975 h 3981450"/>
                                                                                                                                                                                                                  <a:gd name="connsiteX31" fmla="*/ 1111250 w 4419600"/>
                                                                                                                                                                                                                  <a:gd name="connsiteY31" fmla="*/ 1774825 h 3981450"/>
                                                                                                                                                                                                                  <a:gd name="connsiteX32" fmla="*/ 787400 w 4419600"/>
                                                                                                                                                                                                                  <a:gd name="connsiteY32" fmla="*/ 1927225 h 3981450"/>
                                                                                                                                                                                                                  <a:gd name="connsiteX33" fmla="*/ 311150 w 4419600"/>
                                                                                                                                                                                                                  <a:gd name="connsiteY33" fmla="*/ 1946275 h 3981450"/>
                                                                                                                                                                                                                  <a:gd name="connsiteX34" fmla="*/ 40640 w 4419600"/>
                                                                                                                                                                                                                  <a:gd name="connsiteY34" fmla="*/ 1847215 h 3981450"/>
                                                                                                                                                                                                                  <a:gd name="connsiteX0" fmla="*/ 6350 w 4419600"/>
                                                                                                                                                                                                                  <a:gd name="connsiteY0" fmla="*/ 2212975 h 3981450"/>
                                                                                                                                                                                                                  <a:gd name="connsiteX1" fmla="*/ 349250 w 4419600"/>
                                                                                                                                                                                                                  <a:gd name="connsiteY1" fmla="*/ 2574925 h 3981450"/>
                                                                                                                                                                                                                  <a:gd name="connsiteX2" fmla="*/ 654050 w 4419600"/>
                                                                                                                                                                                                                  <a:gd name="connsiteY2" fmla="*/ 2708275 h 3981450"/>
                                                                                                                                                                                                                  <a:gd name="connsiteX3" fmla="*/ 1035050 w 4419600"/>
                                                                                                                                                                                                                  <a:gd name="connsiteY3" fmla="*/ 2727325 h 3981450"/>
                                                                                                                                                                                                                  <a:gd name="connsiteX4" fmla="*/ 1377950 w 4419600"/>
                                                                                                                                                                                                                  <a:gd name="connsiteY4" fmla="*/ 2632075 h 3981450"/>
                                                                                                                                                                                                                  <a:gd name="connsiteX5" fmla="*/ 1644650 w 4419600"/>
                                                                                                                                                                                                                  <a:gd name="connsiteY5" fmla="*/ 2689225 h 3981450"/>
                                                                                                                                                                                                                  <a:gd name="connsiteX6" fmla="*/ 1663700 w 4419600"/>
                                                                                                                                                                                                                  <a:gd name="connsiteY6" fmla="*/ 2974975 h 3981450"/>
                                                                                                                                                                                                                  <a:gd name="connsiteX7" fmla="*/ 1397000 w 4419600"/>
                                                                                                                                                                                                                  <a:gd name="connsiteY7" fmla="*/ 3222625 h 3981450"/>
                                                                                                                                                                                                                  <a:gd name="connsiteX8" fmla="*/ 1054100 w 4419600"/>
                                                                                                                                                                                                                  <a:gd name="connsiteY8" fmla="*/ 3317875 h 3981450"/>
                                                                                                                                                                                                                  <a:gd name="connsiteX9" fmla="*/ 1263650 w 4419600"/>
                                                                                                                                                                                                                  <a:gd name="connsiteY9" fmla="*/ 3413125 h 3981450"/>
                                                                                                                                                                                                                  <a:gd name="connsiteX10" fmla="*/ 1587500 w 4419600"/>
                                                                                                                                                                                                                  <a:gd name="connsiteY10" fmla="*/ 3375025 h 3981450"/>
                                                                                                                                                                                                                  <a:gd name="connsiteX11" fmla="*/ 1797050 w 4419600"/>
                                                                                                                                                                                                                  <a:gd name="connsiteY11" fmla="*/ 3413125 h 3981450"/>
                                                                                                                                                                                                                  <a:gd name="connsiteX12" fmla="*/ 1987550 w 4419600"/>
                                                                                                                                                                                                                  <a:gd name="connsiteY12" fmla="*/ 3584575 h 3981450"/>
                                                                                                                                                                                                                  <a:gd name="connsiteX13" fmla="*/ 2101850 w 4419600"/>
                                                                                                                                                                                                                  <a:gd name="connsiteY13" fmla="*/ 3775075 h 3981450"/>
                                                                                                                                                                                                                  <a:gd name="connsiteX14" fmla="*/ 2311400 w 4419600"/>
                                                                                                                                                                                                                  <a:gd name="connsiteY14" fmla="*/ 3965575 h 3981450"/>
                                                                                                                                                                                                                  <a:gd name="connsiteX15" fmla="*/ 2520950 w 4419600"/>
                                                                                                                                                                                                                  <a:gd name="connsiteY15" fmla="*/ 3679825 h 3981450"/>
                                                                                                                                                                                                                  <a:gd name="connsiteX16" fmla="*/ 2463800 w 4419600"/>
                                                                                                                                                                                                                  <a:gd name="connsiteY16" fmla="*/ 3184525 h 3981450"/>
                                                                                                                                                                                                                  <a:gd name="connsiteX17" fmla="*/ 2806700 w 4419600"/>
                                                                                                                                                                                                                  <a:gd name="connsiteY17" fmla="*/ 2879725 h 3981450"/>
                                                                                                                                                                                                                  <a:gd name="connsiteX18" fmla="*/ 3111500 w 4419600"/>
                                                                                                                                                                                                                  <a:gd name="connsiteY18" fmla="*/ 2346325 h 3981450"/>
                                                                                                                                                                                                                  <a:gd name="connsiteX19" fmla="*/ 3302000 w 4419600"/>
                                                                                                                                                                                                                  <a:gd name="connsiteY19" fmla="*/ 1851025 h 3981450"/>
                                                                                                                                                                                                                  <a:gd name="connsiteX20" fmla="*/ 3492500 w 4419600"/>
                                                                                                                                                                                                                  <a:gd name="connsiteY20" fmla="*/ 1412875 h 3981450"/>
                                                                                                                                                                                                                  <a:gd name="connsiteX21" fmla="*/ 3911600 w 4419600"/>
                                                                                                                                                                                                                  <a:gd name="connsiteY21" fmla="*/ 1108075 h 3981450"/>
                                                                                                                                                                                                                  <a:gd name="connsiteX22" fmla="*/ 4292600 w 4419600"/>
                                                                                                                                                                                                                  <a:gd name="connsiteY22" fmla="*/ 574675 h 3981450"/>
                                                                                                                                                                                                                  <a:gd name="connsiteX23" fmla="*/ 4330700 w 4419600"/>
                                                                                                                                                                                                                  <a:gd name="connsiteY23" fmla="*/ 212725 h 3981450"/>
                                                                                                                                                                                                                  <a:gd name="connsiteX24" fmla="*/ 3759200 w 4419600"/>
                                                                                                                                                                                                                  <a:gd name="connsiteY24" fmla="*/ 136525 h 3981450"/>
                                                                                                                                                                                                                  <a:gd name="connsiteX25" fmla="*/ 3225800 w 4419600"/>
                                                                                                                                                                                                                  <a:gd name="connsiteY25" fmla="*/ 41275 h 3981450"/>
                                                                                                                                                                                                                  <a:gd name="connsiteX26" fmla="*/ 2654300 w 4419600"/>
                                                                                                                                                                                                                  <a:gd name="connsiteY26" fmla="*/ 79375 h 3981450"/>
                                                                                                                                                                                                                  <a:gd name="connsiteX27" fmla="*/ 2101850 w 4419600"/>
                                                                                                                                                                                                                  <a:gd name="connsiteY27" fmla="*/ 517525 h 3981450"/>
                                                                                                                                                                                                                  <a:gd name="connsiteX28" fmla="*/ 1530350 w 4419600"/>
                                                                                                                                                                                                                  <a:gd name="connsiteY28" fmla="*/ 974725 h 3981450"/>
                                                                                                                                                                                                                  <a:gd name="connsiteX29" fmla="*/ 1263650 w 4419600"/>
                                                                                                                                                                                                                  <a:gd name="connsiteY29" fmla="*/ 1146175 h 3981450"/>
                                                                                                                                                                                                                  <a:gd name="connsiteX30" fmla="*/ 1397000 w 4419600"/>
                                                                                                                                                                                                                  <a:gd name="connsiteY30" fmla="*/ 1450975 h 3981450"/>
                                                                                                                                                                                                                  <a:gd name="connsiteX31" fmla="*/ 1111250 w 4419600"/>
                                                                                                                                                                                                                  <a:gd name="connsiteY31" fmla="*/ 1774825 h 3981450"/>
                                                                                                                                                                                                                  <a:gd name="connsiteX32" fmla="*/ 787400 w 4419600"/>
                                                                                                                                                                                                                  <a:gd name="connsiteY32" fmla="*/ 1927225 h 3981450"/>
                                                                                                                                                                                                                  <a:gd name="connsiteX33" fmla="*/ 311150 w 4419600"/>
                                                                                                                                                                                                                  <a:gd name="connsiteY33" fmla="*/ 1946275 h 3981450"/>
                                                                                                                                                                                                                  <a:gd name="connsiteX34" fmla="*/ 40640 w 4419600"/>
                                                                                                                                                                                                                  <a:gd name="connsiteY34" fmla="*/ 2009140 h 3981450"/>
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<a:path w="4419600" h="3981450">
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<a:pt x="6350" y="2212975"/>
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65087" y="2246312"/>
                                                                                                                                                                                                                      <a:pt x="241300" y="2492375"/>
                                                                                                                                                                                                                      <a:pt x="349250" y="25749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457200" y="2657475"/>
                                                                                                                                                                                                                      <a:pt x="539750" y="2682875"/>
                                                                                                                                                                                                                      <a:pt x="654050" y="27082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768350" y="2733675"/>
                                                                                                                                                                                                                      <a:pt x="914400" y="2740025"/>
                                                                                                                                                                                                                      <a:pt x="1035050" y="27273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155700" y="2714625"/>
                                                                                                                                                                                                                      <a:pt x="1276350" y="2638425"/>
                                                                                                                                                                                                                      <a:pt x="1377950" y="26320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479550" y="2625725"/>
                                                                                                                                                                                                                      <a:pt x="1597025" y="2632075"/>
                                                                                                                                                                                                                      <a:pt x="1644650" y="26892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692275" y="2746375"/>
                                                                                                                                                                                                                      <a:pt x="1704975" y="2886075"/>
                                                                                                                                                                                                                      <a:pt x="1663700" y="29749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622425" y="3063875"/>
                                                                                                                                                                                                                      <a:pt x="1498600" y="3165475"/>
                                                                                                                                                                                                                      <a:pt x="1397000" y="32226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295400" y="3279775"/>
                                                                                                                                                                                                                      <a:pt x="1076325" y="3286125"/>
                                                                                                                                                                                                                      <a:pt x="1054100" y="33178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031875" y="3349625"/>
                                                                                                                                                                                                                      <a:pt x="1174750" y="3403600"/>
                                                                                                                                                                                                                      <a:pt x="1263650" y="34131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352550" y="3422650"/>
                                                                                                                                                                                                                      <a:pt x="1498600" y="3375025"/>
                                                                                                                                                                                                                      <a:pt x="1587500" y="33750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676400" y="3375025"/>
                                                                                                                                                                                                                      <a:pt x="1730375" y="3378200"/>
                                                                                                                                                                                                                      <a:pt x="1797050" y="34131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863725" y="3448050"/>
                                                                                                                                                                                                                      <a:pt x="1936750" y="3524250"/>
                                                                                                                                                                                                                      <a:pt x="1987550" y="35845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2038350" y="3644900"/>
                                                                                                                                                                                                                      <a:pt x="2047875" y="3711575"/>
                                                                                                                                                                                                                      <a:pt x="2101850" y="37750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2155825" y="3838575"/>
                                                                                                                                                                                                                      <a:pt x="2241550" y="3981450"/>
                                                                                                                                                                                                                      <a:pt x="2311400" y="39655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2381250" y="3949700"/>
                                                                                                                                                                                                                      <a:pt x="2495550" y="3810000"/>
                                                                                                                                                                                                                      <a:pt x="2520950" y="36798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2546350" y="3549650"/>
                                                                                                                                                                                                                      <a:pt x="2416175" y="3317875"/>
                                                                                                                                                                                                                      <a:pt x="2463800" y="31845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2511425" y="3051175"/>
                                                                                                                                                                                                                      <a:pt x="2698750" y="3019425"/>
                                                                                                                                                                                                                      <a:pt x="2806700" y="28797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2914650" y="2740025"/>
                                                                                                                                                                                                                      <a:pt x="3028950" y="2517775"/>
                                                                                                                                                                                                                      <a:pt x="3111500" y="23463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3194050" y="2174875"/>
                                                                                                                                                                                                                      <a:pt x="3238500" y="2006600"/>
                                                                                                                                                                                                                      <a:pt x="3302000" y="18510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3365500" y="1695450"/>
                                                                                                                                                                                                                      <a:pt x="3390900" y="1536700"/>
                                                                                                                                                                                                                      <a:pt x="3492500" y="14128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3594100" y="1289050"/>
                                                                                                                                                                                                                      <a:pt x="3778250" y="1247775"/>
                                                                                                                                                                                                                      <a:pt x="3911600" y="11080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4044950" y="968375"/>
                                                                                                                                                                                                                      <a:pt x="4222750" y="723900"/>
                                                                                                                                                                                                                      <a:pt x="4292600" y="5746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4362450" y="425450"/>
                                                                                                                                                                                                                      <a:pt x="4419600" y="285750"/>
                                                                                                                                                                                                                      <a:pt x="4330700" y="2127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4241800" y="139700"/>
                                                                                                                                                                                                                      <a:pt x="3943350" y="165100"/>
                                                                                                                                                                                                                      <a:pt x="3759200" y="1365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3575050" y="107950"/>
                                                                                                                                                                                                                      <a:pt x="3409950" y="50800"/>
                                                                                                                                                                                                                      <a:pt x="3225800" y="412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3041650" y="31750"/>
                                                                                                                                                                                                                      <a:pt x="2841625" y="0"/>
                                                                                                                                                                                                                      <a:pt x="2654300" y="793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2466975" y="158750"/>
                                                                                                                                                                                                                      <a:pt x="2101850" y="517525"/>
                                                                                                                                                                                                                      <a:pt x="2101850" y="5175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914525" y="666750"/>
                                                                                                                                                                                                                      <a:pt x="1666875" y="873125"/>
                                                                                                                                                                                                                      <a:pt x="1530350" y="9747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393825" y="1076325"/>
                                                                                                                                                                                                                      <a:pt x="1285875" y="1066800"/>
                                                                                                                                                                                                                      <a:pt x="1263650" y="11461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241425" y="1225550"/>
                                                                                                                                                                                                                      <a:pt x="1422400" y="1346200"/>
                                                                                                                                                                                                                      <a:pt x="1397000" y="14509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371600" y="1555750"/>
                                                                                                                                                                                                                      <a:pt x="1212850" y="1695450"/>
                                                                                                                                                                                                                      <a:pt x="1111250" y="17748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009650" y="1854200"/>
                                                                                                                                                                                                                      <a:pt x="920750" y="1898650"/>
                                                                                                                                                                                                                      <a:pt x="787400" y="192722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654050" y="1955800"/>
                                                                                                                                                                                                                      <a:pt x="311150" y="1946275"/>
                                                                                                                                                                                                                      <a:pt x="311150" y="1946275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<a:pt x="168275" y="1952625"/>
                                                                                                                                                                                                                      <a:pt x="0" y="1873250"/>
                                                                                                                                                                                                                      <a:pt x="40640" y="2009140"/>
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<p:cNvPr id="583" name="Группа 140"/>
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<p:cNvPr id="584" name="Полилиния 583"/>
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<a:off x="12474575" y="16106775"/>
                                                                                                                                                                                                                  <a:ext cx="4498975" cy="8537575"/>
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<a:gd name="connsiteX0" fmla="*/ 2365375 w 4498975"/>
                                                                                                                                                                                                                    <a:gd name="connsiteY0" fmla="*/ 238125 h 8537575"/>
                                                                                                                                                                                                                    <a:gd name="connsiteX1" fmla="*/ 2174875 w 4498975"/>
                                                                                                                                                                                                                    <a:gd name="connsiteY1" fmla="*/ 600075 h 8537575"/>
                                                                                                                                                                                                                    <a:gd name="connsiteX2" fmla="*/ 1946275 w 4498975"/>
                                                                                                                                                                                                                    <a:gd name="connsiteY2" fmla="*/ 771525 h 8537575"/>
                                                                                                                                                                                                                    <a:gd name="connsiteX3" fmla="*/ 1622425 w 4498975"/>
                                                                                                                                                                                                                    <a:gd name="connsiteY3" fmla="*/ 942975 h 8537575"/>
                                                                                                                                                                                                                    <a:gd name="connsiteX4" fmla="*/ 1431925 w 4498975"/>
                                                                                                                                                                                                                    <a:gd name="connsiteY4" fmla="*/ 1209675 h 8537575"/>
                                                                                                                                                                                                                    <a:gd name="connsiteX5" fmla="*/ 1470025 w 4498975"/>
                                                                                                                                                                                                                    <a:gd name="connsiteY5" fmla="*/ 1514475 h 8537575"/>
                                                                                                                                                                                                                    <a:gd name="connsiteX6" fmla="*/ 1374775 w 4498975"/>
                                                                                                                                                                                                                    <a:gd name="connsiteY6" fmla="*/ 1724025 h 8537575"/>
                                                                                                                                                                                                                    <a:gd name="connsiteX7" fmla="*/ 1184275 w 4498975"/>
                                                                                                                                                                                                                    <a:gd name="connsiteY7" fmla="*/ 1933575 h 8537575"/>
                                                                                                                                                                                                                    <a:gd name="connsiteX8" fmla="*/ 1146175 w 4498975"/>
                                                                                                                                                                                                                    <a:gd name="connsiteY8" fmla="*/ 2238375 h 8537575"/>
                                                                                                                                                                                                                    <a:gd name="connsiteX9" fmla="*/ 1012825 w 4498975"/>
                                                                                                                                                                                                                    <a:gd name="connsiteY9" fmla="*/ 2581275 h 8537575"/>
                                                                                                                                                                                                                    <a:gd name="connsiteX10" fmla="*/ 784225 w 4498975"/>
                                                                                                                                                                                                                    <a:gd name="connsiteY10" fmla="*/ 2714625 h 8537575"/>
                                                                                                                                                                                                                    <a:gd name="connsiteX11" fmla="*/ 688975 w 4498975"/>
                                                                                                                                                                                                                    <a:gd name="connsiteY11" fmla="*/ 2752725 h 8537575"/>
                                                                                                                                                                                                                    <a:gd name="connsiteX12" fmla="*/ 631825 w 4498975"/>
                                                                                                                                                                                                                    <a:gd name="connsiteY12" fmla="*/ 3114675 h 8537575"/>
                                                                                                                                                                                                                    <a:gd name="connsiteX13" fmla="*/ 650875 w 4498975"/>
                                                                                                                                                                                                                    <a:gd name="connsiteY13" fmla="*/ 3552825 h 8537575"/>
                                                                                                                                                                                                                    <a:gd name="connsiteX14" fmla="*/ 403225 w 4498975"/>
                                                                                                                                                                                                                    <a:gd name="connsiteY14" fmla="*/ 3571875 h 8537575"/>
                                                                                                                                                                                                                    <a:gd name="connsiteX15" fmla="*/ 269875 w 4498975"/>
                                                                                                                                                                                                                    <a:gd name="connsiteY15" fmla="*/ 3457575 h 8537575"/>
                                                                                                                                                                                                                    <a:gd name="connsiteX16" fmla="*/ 136525 w 4498975"/>
                                                                                                                                                                                                                    <a:gd name="connsiteY16" fmla="*/ 3724275 h 8537575"/>
                                                                                                                                                                                                                    <a:gd name="connsiteX17" fmla="*/ 3175 w 4498975"/>
                                                                                                                                                                                                                    <a:gd name="connsiteY17" fmla="*/ 3952875 h 8537575"/>
                                                                                                                                                                                                                    <a:gd name="connsiteX18" fmla="*/ 117475 w 4498975"/>
                                                                                                                                                                                                                    <a:gd name="connsiteY18" fmla="*/ 4238625 h 8537575"/>
                                                                                                                                                                                                                    <a:gd name="connsiteX19" fmla="*/ 346075 w 4498975"/>
                                                                                                                                                                                                                    <a:gd name="connsiteY19" fmla="*/ 4429125 h 8537575"/>
                                                                                                                                                                                                                    <a:gd name="connsiteX20" fmla="*/ 708025 w 4498975"/>
                                                                                                                                                                                                                    <a:gd name="connsiteY20" fmla="*/ 4562475 h 8537575"/>
                                                                                                                                                                                                                    <a:gd name="connsiteX21" fmla="*/ 955675 w 4498975"/>
                                                                                                                                                                                                                    <a:gd name="connsiteY21" fmla="*/ 4791075 h 8537575"/>
                                                                                                                                                                                                                    <a:gd name="connsiteX22" fmla="*/ 955675 w 4498975"/>
                                                                                                                                                                                                                    <a:gd name="connsiteY22" fmla="*/ 5000625 h 8537575"/>
                                                                                                                                                                                                                    <a:gd name="connsiteX23" fmla="*/ 1336675 w 4498975"/>
                                                                                                                                                                                                                    <a:gd name="connsiteY23" fmla="*/ 5153025 h 8537575"/>
                                                                                                                                                                                                                    <a:gd name="connsiteX24" fmla="*/ 1450975 w 4498975"/>
                                                                                                                                                                                                                    <a:gd name="connsiteY24" fmla="*/ 5305425 h 8537575"/>
                                                                                                                                                                                                                    <a:gd name="connsiteX25" fmla="*/ 1393825 w 4498975"/>
                                                                                                                                                                                                                    <a:gd name="connsiteY25" fmla="*/ 5800725 h 8537575"/>
                                                                                                                                                                                                                    <a:gd name="connsiteX26" fmla="*/ 1489075 w 4498975"/>
                                                                                                                                                                                                                    <a:gd name="connsiteY26" fmla="*/ 6181725 h 8537575"/>
                                                                                                                                                                                                                    <a:gd name="connsiteX27" fmla="*/ 1508125 w 4498975"/>
                                                                                                                                                                                                                    <a:gd name="connsiteY27" fmla="*/ 6410325 h 8537575"/>
                                                                                                                                                                                                                    <a:gd name="connsiteX28" fmla="*/ 1946275 w 4498975"/>
                                                                                                                                                                                                                    <a:gd name="connsiteY28" fmla="*/ 6353175 h 8537575"/>
                                                                                                                                                                                                                    <a:gd name="connsiteX29" fmla="*/ 2193925 w 4498975"/>
                                                                                                                                                                                                                    <a:gd name="connsiteY29" fmla="*/ 6162675 h 8537575"/>
                                                                                                                                                                                                                    <a:gd name="connsiteX30" fmla="*/ 2479675 w 4498975"/>
                                                                                                                                                                                                                    <a:gd name="connsiteY30" fmla="*/ 6010275 h 8537575"/>
                                                                                                                                                                                                                    <a:gd name="connsiteX31" fmla="*/ 2555875 w 4498975"/>
                                                                                                                                                                                                                    <a:gd name="connsiteY31" fmla="*/ 5724525 h 8537575"/>
                                                                                                                                                                                                                    <a:gd name="connsiteX32" fmla="*/ 2803525 w 4498975"/>
                                                                                                                                                                                                                    <a:gd name="connsiteY32" fmla="*/ 5457825 h 8537575"/>
                                                                                                                                                                                                                    <a:gd name="connsiteX33" fmla="*/ 3051175 w 4498975"/>
                                                                                                                                                                                                                    <a:gd name="connsiteY33" fmla="*/ 5534025 h 8537575"/>
                                                                                                                                                                                                                    <a:gd name="connsiteX34" fmla="*/ 3260725 w 4498975"/>
                                                                                                                                                                                                                    <a:gd name="connsiteY34" fmla="*/ 5953125 h 8537575"/>
                                                                                                                                                                                                                    <a:gd name="connsiteX35" fmla="*/ 3317875 w 4498975"/>
                                                                                                                                                                                                                    <a:gd name="connsiteY35" fmla="*/ 6429375 h 8537575"/>
                                                                                                                                                                                                                    <a:gd name="connsiteX36" fmla="*/ 3451225 w 4498975"/>
                                                                                                                                                                                                                    <a:gd name="connsiteY36" fmla="*/ 6791325 h 8537575"/>
                                                                                                                                                                                                                    <a:gd name="connsiteX37" fmla="*/ 3603625 w 4498975"/>
                                                                                                                                                                                                                    <a:gd name="connsiteY37" fmla="*/ 6943725 h 8537575"/>
                                                                                                                                                                                                                    <a:gd name="connsiteX38" fmla="*/ 3870325 w 4498975"/>
                                                                                                                                                                                                                    <a:gd name="connsiteY38" fmla="*/ 7343775 h 8537575"/>
                                                                                                                                                                                                                    <a:gd name="connsiteX39" fmla="*/ 3813175 w 4498975"/>
                                                                                                                                                                                                                    <a:gd name="connsiteY39" fmla="*/ 7648575 h 8537575"/>
                                                                                                                                                                                                                    <a:gd name="connsiteX40" fmla="*/ 3889375 w 4498975"/>
                                                                                                                                                                                                                    <a:gd name="connsiteY40" fmla="*/ 7934325 h 8537575"/>
                                                                                                                                                                                                                    <a:gd name="connsiteX41" fmla="*/ 3870325 w 4498975"/>
                                                                                                                                                                                                                    <a:gd name="connsiteY41" fmla="*/ 8239125 h 8537575"/>
                                                                                                                                                                                                                    <a:gd name="connsiteX42" fmla="*/ 3813175 w 4498975"/>
                                                                                                                                                                                                                    <a:gd name="connsiteY42" fmla="*/ 8467725 h 8537575"/>
                                                                                                                                                                                                                    <a:gd name="connsiteX43" fmla="*/ 4022725 w 4498975"/>
                                                                                                                                                                                                                    <a:gd name="connsiteY43" fmla="*/ 8486775 h 8537575"/>
                                                                                                                                                                                                                    <a:gd name="connsiteX44" fmla="*/ 4137025 w 4498975"/>
                                                                                                                                                                                                                    <a:gd name="connsiteY44" fmla="*/ 8162925 h 8537575"/>
                                                                                                                                                                                                                    <a:gd name="connsiteX45" fmla="*/ 4213225 w 4498975"/>
                                                                                                                                                                                                                    <a:gd name="connsiteY45" fmla="*/ 7667625 h 8537575"/>
                                                                                                                                                                                                                    <a:gd name="connsiteX46" fmla="*/ 4270375 w 4498975"/>
                                                                                                                                                                                                                    <a:gd name="connsiteY46" fmla="*/ 7191375 h 8537575"/>
                                                                                                                                                                                                                    <a:gd name="connsiteX47" fmla="*/ 4270375 w 4498975"/>
                                                                                                                                                                                                                    <a:gd name="connsiteY47" fmla="*/ 6677025 h 8537575"/>
                                                                                                                                                                                                                    <a:gd name="connsiteX48" fmla="*/ 3870325 w 4498975"/>
                                                                                                                                                                                                                    <a:gd name="connsiteY48" fmla="*/ 6296025 h 8537575"/>
                                                                                                                                                                                                                    <a:gd name="connsiteX49" fmla="*/ 3908425 w 4498975"/>
                                                                                                                                                                                                                    <a:gd name="connsiteY49" fmla="*/ 5514975 h 8537575"/>
                                                                                                                                                                                                                    <a:gd name="connsiteX50" fmla="*/ 3527425 w 4498975"/>
                                                                                                                                                                                                                    <a:gd name="connsiteY50" fmla="*/ 5057775 h 8537575"/>
                                                                                                                                                                                                                    <a:gd name="connsiteX51" fmla="*/ 3317875 w 4498975"/>
                                                                                                                                                                                                                    <a:gd name="connsiteY51" fmla="*/ 4867275 h 8537575"/>
                                                                                                                                                                                                                    <a:gd name="connsiteX52" fmla="*/ 3317875 w 4498975"/>
                                                                                                                                                                                                                    <a:gd name="connsiteY52" fmla="*/ 4391025 h 8537575"/>
                                                                                                                                                                                                                    <a:gd name="connsiteX53" fmla="*/ 3698875 w 4498975"/>
                                                                                                                                                                                                                    <a:gd name="connsiteY53" fmla="*/ 4238625 h 8537575"/>
                                                                                                                                                                                                                    <a:gd name="connsiteX54" fmla="*/ 4175125 w 4498975"/>
                                                                                                                                                                                                                    <a:gd name="connsiteY54" fmla="*/ 3933825 h 8537575"/>
                                                                                                                                                                                                                    <a:gd name="connsiteX55" fmla="*/ 4441825 w 4498975"/>
                                                                                                                                                                                                                    <a:gd name="connsiteY55" fmla="*/ 3686175 h 8537575"/>
                                                                                                                                                                                                                    <a:gd name="connsiteX56" fmla="*/ 4479925 w 4498975"/>
                                                                                                                                                                                                                    <a:gd name="connsiteY56" fmla="*/ 3171825 h 8537575"/>
                                                                                                                                                                                                                    <a:gd name="connsiteX57" fmla="*/ 4441825 w 4498975"/>
                                                                                                                                                                                                                    <a:gd name="connsiteY57" fmla="*/ 2886075 h 8537575"/>
                                                                                                                                                                                                                    <a:gd name="connsiteX58" fmla="*/ 4137025 w 4498975"/>
                                                                                                                                                                                                                    <a:gd name="connsiteY58" fmla="*/ 2847975 h 8537575"/>
                                                                                                                                                                                                                    <a:gd name="connsiteX59" fmla="*/ 3832225 w 4498975"/>
                                                                                                                                                                                                                    <a:gd name="connsiteY59" fmla="*/ 2333625 h 8537575"/>
                                                                                                                                                                                                                    <a:gd name="connsiteX60" fmla="*/ 3355975 w 4498975"/>
                                                                                                                                                                                                                    <a:gd name="connsiteY60" fmla="*/ 2105025 h 8537575"/>
                                                                                                                                                                                                                    <a:gd name="connsiteX61" fmla="*/ 2841625 w 4498975"/>
                                                                                                                                                                                                                    <a:gd name="connsiteY61" fmla="*/ 2066925 h 8537575"/>
                                                                                                                                                                                                                    <a:gd name="connsiteX62" fmla="*/ 3051175 w 4498975"/>
                                                                                                                                                                                                                    <a:gd name="connsiteY62" fmla="*/ 1666875 h 8537575"/>
                                                                                                                                                                                                                    <a:gd name="connsiteX63" fmla="*/ 3317875 w 4498975"/>
                                                                                                                                                                                                                    <a:gd name="connsiteY63" fmla="*/ 1190625 h 8537575"/>
                                                                                                                                                                                                                    <a:gd name="connsiteX64" fmla="*/ 3336925 w 4498975"/>
                                                                                                                                                                                                                    <a:gd name="connsiteY64" fmla="*/ 790575 h 8537575"/>
                                                                                                                                                                                                                    <a:gd name="connsiteX65" fmla="*/ 3203575 w 4498975"/>
                                                                                                                                                                                                                    <a:gd name="connsiteY65" fmla="*/ 447675 h 8537575"/>
                                                                                                                                                                                                                    <a:gd name="connsiteX66" fmla="*/ 2841625 w 4498975"/>
                                                                                                                                                                                                                    <a:gd name="connsiteY66" fmla="*/ 180975 h 8537575"/>
                                                                                                                                                                                                                    <a:gd name="connsiteX67" fmla="*/ 2632075 w 4498975"/>
                                                                                                                                                                                                                    <a:gd name="connsiteY67" fmla="*/ 9525 h 8537575"/>
                                                                                                                                                                                                                    <a:gd name="connsiteX68" fmla="*/ 2365375 w 4498975"/>
                                                                                                                                                                                                                    <a:gd name="connsiteY68" fmla="*/ 238125 h 8537575"/>
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<a:path w="4498975" h="8537575">
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<a:pt x="2365375" y="238125"/>
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289175" y="336550"/>
                                                                                                                                                                                                                        <a:pt x="2244725" y="511175"/>
                                                                                                                                                                                                                        <a:pt x="2174875" y="6000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105025" y="688975"/>
                                                                                                                                                                                                                        <a:pt x="2038350" y="714375"/>
                                                                                                                                                                                                                        <a:pt x="1946275" y="7715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854200" y="828675"/>
                                                                                                                                                                                                                        <a:pt x="1708150" y="869950"/>
                                                                                                                                                                                                                        <a:pt x="1622425" y="9429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536700" y="1016000"/>
                                                                                                                                                                                                                        <a:pt x="1457325" y="1114425"/>
                                                                                                                                                                                                                        <a:pt x="1431925" y="12096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406525" y="1304925"/>
                                                                                                                                                                                                                        <a:pt x="1479550" y="1428750"/>
                                                                                                                                                                                                                        <a:pt x="1470025" y="15144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460500" y="1600200"/>
                                                                                                                                                                                                                        <a:pt x="1422400" y="1654175"/>
                                                                                                                                                                                                                        <a:pt x="1374775" y="17240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327150" y="1793875"/>
                                                                                                                                                                                                                        <a:pt x="1222375" y="1847850"/>
                                                                                                                                                                                                                        <a:pt x="1184275" y="19335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146175" y="2019300"/>
                                                                                                                                                                                                                        <a:pt x="1174750" y="2130425"/>
                                                                                                                                                                                                                        <a:pt x="1146175" y="22383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117600" y="2346325"/>
                                                                                                                                                                                                                        <a:pt x="1073150" y="2501900"/>
                                                                                                                                                                                                                        <a:pt x="1012825" y="25812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952500" y="2660650"/>
                                                                                                                                                                                                                        <a:pt x="838200" y="2686050"/>
                                                                                                                                                                                                                        <a:pt x="784225" y="27146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730250" y="2743200"/>
                                                                                                                                                                                                                        <a:pt x="714375" y="2686050"/>
                                                                                                                                                                                                                        <a:pt x="688975" y="27527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663575" y="2819400"/>
                                                                                                                                                                                                                        <a:pt x="638175" y="2981325"/>
                                                                                                                                                                                                                        <a:pt x="631825" y="31146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625475" y="3248025"/>
                                                                                                                                                                                                                        <a:pt x="688975" y="3476625"/>
                                                                                                                                                                                                                        <a:pt x="650875" y="35528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612775" y="3629025"/>
                                                                                                                                                                                                                        <a:pt x="466725" y="3587750"/>
                                                                                                                                                                                                                        <a:pt x="403225" y="35718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39725" y="3556000"/>
                                                                                                                                                                                                                        <a:pt x="314325" y="3432175"/>
                                                                                                                                                                                                                        <a:pt x="269875" y="34575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25425" y="3482975"/>
                                                                                                                                                                                                                        <a:pt x="180975" y="3641725"/>
                                                                                                                                                                                                                        <a:pt x="136525" y="37242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92075" y="3806825"/>
                                                                                                                                                                                                                        <a:pt x="6350" y="3867150"/>
                                                                                                                                                                                                                        <a:pt x="3175" y="39528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0" y="4038600"/>
                                                                                                                                                                                                                        <a:pt x="60325" y="4159250"/>
                                                                                                                                                                                                                        <a:pt x="117475" y="42386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74625" y="4318000"/>
                                                                                                                                                                                                                        <a:pt x="247650" y="4375150"/>
                                                                                                                                                                                                                        <a:pt x="346075" y="44291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44500" y="4483100"/>
                                                                                                                                                                                                                        <a:pt x="606425" y="4502150"/>
                                                                                                                                                                                                                        <a:pt x="708025" y="45624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809625" y="4622800"/>
                                                                                                                                                                                                                        <a:pt x="914400" y="4718050"/>
                                                                                                                                                                                                                        <a:pt x="955675" y="47910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996950" y="4864100"/>
                                                                                                                                                                                                                        <a:pt x="892175" y="4940300"/>
                                                                                                                                                                                                                        <a:pt x="955675" y="50006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019175" y="5060950"/>
                                                                                                                                                                                                                        <a:pt x="1254125" y="5102225"/>
                                                                                                                                                                                                                        <a:pt x="1336675" y="51530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419225" y="5203825"/>
                                                                                                                                                                                                                        <a:pt x="1441450" y="5197475"/>
                                                                                                                                                                                                                        <a:pt x="1450975" y="53054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460500" y="5413375"/>
                                                                                                                                                                                                                        <a:pt x="1387475" y="5654675"/>
                                                                                                                                                                                                                        <a:pt x="1393825" y="58007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400175" y="5946775"/>
                                                                                                                                                                                                                        <a:pt x="1470025" y="6080125"/>
                                                                                                                                                                                                                        <a:pt x="1489075" y="61817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508125" y="6283325"/>
                                                                                                                                                                                                                        <a:pt x="1431925" y="6381750"/>
                                                                                                                                                                                                                        <a:pt x="1508125" y="64103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1584325" y="6438900"/>
                                                                                                                                                                                                                        <a:pt x="1831975" y="6394450"/>
                                                                                                                                                                                                                        <a:pt x="1946275" y="63531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060575" y="6311900"/>
                                                                                                                                                                                                                        <a:pt x="2105025" y="6219825"/>
                                                                                                                                                                                                                        <a:pt x="2193925" y="61626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282825" y="6105525"/>
                                                                                                                                                                                                                        <a:pt x="2419350" y="6083300"/>
                                                                                                                                                                                                                        <a:pt x="2479675" y="60102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540000" y="5937250"/>
                                                                                                                                                                                                                        <a:pt x="2501900" y="5816600"/>
                                                                                                                                                                                                                        <a:pt x="2555875" y="57245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609850" y="5632450"/>
                                                                                                                                                                                                                        <a:pt x="2720975" y="5489575"/>
                                                                                                                                                                                                                        <a:pt x="2803525" y="54578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886075" y="5426075"/>
                                                                                                                                                                                                                        <a:pt x="2974975" y="5451475"/>
                                                                                                                                                                                                                        <a:pt x="3051175" y="55340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127375" y="5616575"/>
                                                                                                                                                                                                                        <a:pt x="3216275" y="5803900"/>
                                                                                                                                                                                                                        <a:pt x="3260725" y="59531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305175" y="6102350"/>
                                                                                                                                                                                                                        <a:pt x="3286125" y="6289675"/>
                                                                                                                                                                                                                        <a:pt x="3317875" y="64293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349625" y="6569075"/>
                                                                                                                                                                                                                        <a:pt x="3403600" y="6705600"/>
                                                                                                                                                                                                                        <a:pt x="3451225" y="67913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498850" y="6877050"/>
                                                                                                                                                                                                                        <a:pt x="3533775" y="6851650"/>
                                                                                                                                                                                                                        <a:pt x="3603625" y="69437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673475" y="7035800"/>
                                                                                                                                                                                                                        <a:pt x="3835400" y="7226300"/>
                                                                                                                                                                                                                        <a:pt x="3870325" y="73437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905250" y="7461250"/>
                                                                                                                                                                                                                        <a:pt x="3810000" y="7550150"/>
                                                                                                                                                                                                                        <a:pt x="3813175" y="76485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816350" y="7747000"/>
                                                                                                                                                                                                                        <a:pt x="3879850" y="7835900"/>
                                                                                                                                                                                                                        <a:pt x="3889375" y="79343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898900" y="8032750"/>
                                                                                                                                                                                                                        <a:pt x="3883025" y="8150225"/>
                                                                                                                                                                                                                        <a:pt x="3870325" y="82391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857625" y="8328025"/>
                                                                                                                                                                                                                        <a:pt x="3787775" y="8426450"/>
                                                                                                                                                                                                                        <a:pt x="3813175" y="84677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838575" y="8509000"/>
                                                                                                                                                                                                                        <a:pt x="3968750" y="8537575"/>
                                                                                                                                                                                                                        <a:pt x="4022725" y="84867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076700" y="8435975"/>
                                                                                                                                                                                                                        <a:pt x="4105275" y="8299450"/>
                                                                                                                                                                                                                        <a:pt x="4137025" y="81629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168775" y="8026400"/>
                                                                                                                                                                                                                        <a:pt x="4191000" y="7829550"/>
                                                                                                                                                                                                                        <a:pt x="4213225" y="76676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235450" y="7505700"/>
                                                                                                                                                                                                                        <a:pt x="4260850" y="7356475"/>
                                                                                                                                                                                                                        <a:pt x="4270375" y="71913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279900" y="7026275"/>
                                                                                                                                                                                                                        <a:pt x="4337050" y="6826250"/>
                                                                                                                                                                                                                        <a:pt x="4270375" y="66770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203700" y="6527800"/>
                                                                                                                                                                                                                        <a:pt x="3930650" y="6489700"/>
                                                                                                                                                                                                                        <a:pt x="3870325" y="62960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810000" y="6102350"/>
                                                                                                                                                                                                                        <a:pt x="3965575" y="5721350"/>
                                                                                                                                                                                                                        <a:pt x="3908425" y="55149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851275" y="5308600"/>
                                                                                                                                                                                                                        <a:pt x="3625850" y="5165725"/>
                                                                                                                                                                                                                        <a:pt x="3527425" y="50577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429000" y="4949825"/>
                                                                                                                                                                                                                        <a:pt x="3352800" y="4978400"/>
                                                                                                                                                                                                                        <a:pt x="3317875" y="48672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282950" y="4756150"/>
                                                                                                                                                                                                                        <a:pt x="3254375" y="4495800"/>
                                                                                                                                                                                                                        <a:pt x="3317875" y="43910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381375" y="4286250"/>
                                                                                                                                                                                                                        <a:pt x="3556000" y="4314825"/>
                                                                                                                                                                                                                        <a:pt x="3698875" y="42386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841750" y="4162425"/>
                                                                                                                                                                                                                        <a:pt x="4051300" y="4025900"/>
                                                                                                                                                                                                                        <a:pt x="4175125" y="39338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298950" y="3841750"/>
                                                                                                                                                                                                                        <a:pt x="4391025" y="3813175"/>
                                                                                                                                                                                                                        <a:pt x="4441825" y="36861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492625" y="3559175"/>
                                                                                                                                                                                                                        <a:pt x="4479925" y="3305175"/>
                                                                                                                                                                                                                        <a:pt x="4479925" y="31718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479925" y="3038475"/>
                                                                                                                                                                                                                        <a:pt x="4498975" y="2940050"/>
                                                                                                                                                                                                                        <a:pt x="4441825" y="28860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384675" y="2832100"/>
                                                                                                                                                                                                                        <a:pt x="4238625" y="2940050"/>
                                                                                                                                                                                                                        <a:pt x="4137025" y="28479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4035425" y="2755900"/>
                                                                                                                                                                                                                        <a:pt x="3962400" y="2457450"/>
                                                                                                                                                                                                                        <a:pt x="3832225" y="23336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702050" y="2209800"/>
                                                                                                                                                                                                                        <a:pt x="3521075" y="2149475"/>
                                                                                                                                                                                                                        <a:pt x="3355975" y="21050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190875" y="2060575"/>
                                                                                                                                                                                                                        <a:pt x="2892425" y="2139950"/>
                                                                                                                                                                                                                        <a:pt x="2841625" y="20669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790825" y="1993900"/>
                                                                                                                                                                                                                        <a:pt x="2971800" y="1812925"/>
                                                                                                                                                                                                                        <a:pt x="3051175" y="16668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130550" y="1520825"/>
                                                                                                                                                                                                                        <a:pt x="3270250" y="1336675"/>
                                                                                                                                                                                                                        <a:pt x="3317875" y="11906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365500" y="1044575"/>
                                                                                                                                                                                                                        <a:pt x="3355975" y="914400"/>
                                                                                                                                                                                                                        <a:pt x="3336925" y="7905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317875" y="666750"/>
                                                                                                                                                                                                                        <a:pt x="3286125" y="549275"/>
                                                                                                                                                                                                                        <a:pt x="3203575" y="4476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3121025" y="346075"/>
                                                                                                                                                                                                                        <a:pt x="2936875" y="254000"/>
                                                                                                                                                                                                                        <a:pt x="2841625" y="18097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746375" y="107950"/>
                                                                                                                                                                                                                        <a:pt x="2714625" y="0"/>
                                                                                                                                                                                                                        <a:pt x="2632075" y="95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<a:pt x="2549525" y="19050"/>
                                                                                                                                                                                                                        <a:pt x="2441575" y="139700"/>
                                                                                                                                                                                                                        <a:pt x="2365375" y="238125"/>
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<p:cNvPr id="585" name="Группа 138"/>
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<p:cNvPr id="586" name="Группа 132"/>
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<p:cNvPr id="592" name="Полилиния 591"/>
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<a:off x="16897350" y="25165050"/>
                                                                                                                                                                                                                      <a:ext cx="2405063" cy="1957388"/>
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<a:gd name="connsiteX0" fmla="*/ 47625 w 2405063"/>
                                                                                                                                                                                                                        <a:gd name="connsiteY0" fmla="*/ 66675 h 1957388"/>
                                                                                                                                                                                                                        <a:gd name="connsiteX1" fmla="*/ 104775 w 2405063"/>
                                                                                                                                                                                                                        <a:gd name="connsiteY1" fmla="*/ 66675 h 1957388"/>
                                                                                                                                                                                                                        <a:gd name="connsiteX2" fmla="*/ 476250 w 2405063"/>
                                                                                                                                                                                                                        <a:gd name="connsiteY2" fmla="*/ 466725 h 1957388"/>
                                                                                                                                                                                                                        <a:gd name="connsiteX3" fmla="*/ 533400 w 2405063"/>
                                                                                                                                                                                                                        <a:gd name="connsiteY3" fmla="*/ 752475 h 1957388"/>
                                                                                                                                                                                                                        <a:gd name="connsiteX4" fmla="*/ 733425 w 2405063"/>
                                                                                                                                                                                                                        <a:gd name="connsiteY4" fmla="*/ 1209675 h 1957388"/>
                                                                                                                                                                                                                        <a:gd name="connsiteX5" fmla="*/ 1104900 w 2405063"/>
                                                                                                                                                                                                                        <a:gd name="connsiteY5" fmla="*/ 1638300 h 1957388"/>
                                                                                                                                                                                                                        <a:gd name="connsiteX6" fmla="*/ 1676400 w 2405063"/>
                                                                                                                                                                                                                        <a:gd name="connsiteY6" fmla="*/ 1809750 h 1957388"/>
                                                                                                                                                                                                                        <a:gd name="connsiteX7" fmla="*/ 2305050 w 2405063"/>
                                                                                                                                                                                                                        <a:gd name="connsiteY7" fmla="*/ 1895475 h 1957388"/>
                                                                                                                                                                                                                        <a:gd name="connsiteX8" fmla="*/ 2276475 w 2405063"/>
                                                                                                                                                                                                                        <a:gd name="connsiteY8" fmla="*/ 1438275 h 1957388"/>
                                                                                                                                                                                                                        <a:gd name="connsiteX9" fmla="*/ 2190750 w 2405063"/>
                                                                                                                                                                                                                        <a:gd name="connsiteY9" fmla="*/ 1209675 h 1957388"/>
                                                                                                                                                                                                                        <a:gd name="connsiteX10" fmla="*/ 2276475 w 2405063"/>
                                                                                                                                                                                                                        <a:gd name="connsiteY10" fmla="*/ 838200 h 1957388"/>
                                                                                                                                                                                                                        <a:gd name="connsiteX11" fmla="*/ 2162175 w 2405063"/>
                                                                                                                                                                                                                        <a:gd name="connsiteY11" fmla="*/ 466725 h 1957388"/>
                                                                                                                                                                                                                        <a:gd name="connsiteX12" fmla="*/ 1847850 w 2405063"/>
                                                                                                                                                                                                                        <a:gd name="connsiteY12" fmla="*/ 238125 h 1957388"/>
                                                                                                                                                                                                                        <a:gd name="connsiteX13" fmla="*/ 1476375 w 2405063"/>
                                                                                                                                                                                                                        <a:gd name="connsiteY13" fmla="*/ 266700 h 1957388"/>
                                                                                                                                                                                                                        <a:gd name="connsiteX14" fmla="*/ 1333500 w 2405063"/>
                                                                                                                                                                                                                        <a:gd name="connsiteY14" fmla="*/ 95250 h 1957388"/>
                                                                                                                                                                                                                        <a:gd name="connsiteX15" fmla="*/ 1133475 w 2405063"/>
                                                                                                                                                                                                                        <a:gd name="connsiteY15" fmla="*/ 38100 h 1957388"/>
                                                                                                                                                                                                                        <a:gd name="connsiteX16" fmla="*/ 904875 w 2405063"/>
                                                                                                                                                                                                                        <a:gd name="connsiteY16" fmla="*/ 66675 h 1957388"/>
                                                                                                                                                                                                                        <a:gd name="connsiteX17" fmla="*/ 619125 w 2405063"/>
                                                                                                                                                                                                                        <a:gd name="connsiteY17" fmla="*/ 95250 h 1957388"/>
                                                                                                                                                                                                                        <a:gd name="connsiteX18" fmla="*/ 390525 w 2405063"/>
                                                                                                                                                                                                                        <a:gd name="connsiteY18" fmla="*/ 95250 h 1957388"/>
                                                                                                                                                                                                                        <a:gd name="connsiteX19" fmla="*/ 47625 w 2405063"/>
                                                                                                                                                                                                                        <a:gd name="connsiteY19" fmla="*/ 9525 h 1957388"/>
                                                                                                                                                                                                                        <a:gd name="connsiteX20" fmla="*/ 104775 w 2405063"/>
                                                                                                                                                                                                                        <a:gd name="connsiteY20" fmla="*/ 66675 h 1957388"/>
                                                                                                                                                                                                                        <a:gd name="connsiteX21" fmla="*/ 47625 w 2405063"/>
                                                                                                                                                                                                                        <a:gd name="connsiteY21" fmla="*/ 9525 h 1957388"/>
                                                                                                                                                                                                                        <a:gd name="connsiteX22" fmla="*/ 47625 w 2405063"/>
                                                                                                                                                                                                                        <a:gd name="connsiteY22" fmla="*/ 66675 h 1957388"/>
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<a:path w="2405063" h="1957388">
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<a:pt x="47625" y="66675"/>
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57150" y="76200"/>
                                                                                                                                                                                                                            <a:pt x="33338" y="0"/>
                                                                                                                                                                                                                            <a:pt x="104775" y="666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76212" y="133350"/>
                                                                                                                                                                                                                            <a:pt x="404813" y="352425"/>
                                                                                                                                                                                                                            <a:pt x="476250" y="46672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547687" y="581025"/>
                                                                                                                                                                                                                            <a:pt x="490538" y="628650"/>
                                                                                                                                                                                                                            <a:pt x="533400" y="7524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576262" y="876300"/>
                                                                                                                                                                                                                            <a:pt x="638175" y="1062038"/>
                                                                                                                                                                                                                            <a:pt x="733425" y="12096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828675" y="1357312"/>
                                                                                                                                                                                                                            <a:pt x="947738" y="1538288"/>
                                                                                                                                                                                                                            <a:pt x="1104900" y="163830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262062" y="1738312"/>
                                                                                                                                                                                                                            <a:pt x="1476375" y="1766888"/>
                                                                                                                                                                                                                            <a:pt x="1676400" y="180975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876425" y="1852613"/>
                                                                                                                                                                                                                            <a:pt x="2205037" y="1957388"/>
                                                                                                                                                                                                                            <a:pt x="2305050" y="18954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2405063" y="1833562"/>
                                                                                                                                                                                                                            <a:pt x="2295525" y="1552575"/>
                                                                                                                                                                                                                            <a:pt x="2276475" y="14382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2257425" y="1323975"/>
                                                                                                                                                                                                                            <a:pt x="2190750" y="1309687"/>
                                                                                                                                                                                                                            <a:pt x="2190750" y="12096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2190750" y="1109663"/>
                                                                                                                                                                                                                            <a:pt x="2281237" y="962025"/>
                                                                                                                                                                                                                            <a:pt x="2276475" y="83820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2271713" y="714375"/>
                                                                                                                                                                                                                            <a:pt x="2233612" y="566737"/>
                                                                                                                                                                                                                            <a:pt x="2162175" y="46672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2090738" y="366713"/>
                                                                                                                                                                                                                            <a:pt x="1962150" y="271463"/>
                                                                                                                                                                                                                            <a:pt x="1847850" y="23812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733550" y="204788"/>
                                                                                                                                                                                                                            <a:pt x="1562100" y="290512"/>
                                                                                                                                                                                                                            <a:pt x="1476375" y="26670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390650" y="242888"/>
                                                                                                                                                                                                                            <a:pt x="1390650" y="133350"/>
                                                                                                                                                                                                                            <a:pt x="1333500" y="9525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276350" y="57150"/>
                                                                                                                                                                                                                            <a:pt x="1204913" y="42863"/>
                                                                                                                                                                                                                            <a:pt x="1133475" y="3810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062038" y="33338"/>
                                                                                                                                                                                                                            <a:pt x="990600" y="57150"/>
                                                                                                                                                                                                                            <a:pt x="904875" y="666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819150" y="76200"/>
                                                                                                                                                                                                                            <a:pt x="704850" y="90488"/>
                                                                                                                                                                                                                            <a:pt x="619125" y="9525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533400" y="100012"/>
                                                                                                                                                                                                                            <a:pt x="485775" y="109538"/>
                                                                                                                                                                                                                            <a:pt x="390525" y="95250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295275" y="80963"/>
                                                                                                                                                                                                                            <a:pt x="95250" y="14287"/>
                                                                                                                                                                                                                            <a:pt x="47625" y="952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0" y="4763"/>
                                                                                                                                                                                                                            <a:pt x="104775" y="66675"/>
                                                                                                                                                                                                                            <a:pt x="104775" y="666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104775" y="66675"/>
                                                                                                                                                                                                                            <a:pt x="57150" y="14288"/>
                                                                                                                                                                                                                            <a:pt x="47625" y="952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<a:pt x="38100" y="4762"/>
                                                                                                                                                                                                                            <a:pt x="38100" y="57150"/>
                                                                                                                                                                                                                            <a:pt x="47625" y="66675"/>
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<p:cNvPr id="593" name="Группа 130"/>
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<p:cNvPr id="594" name="Полилиния 593"/>
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<a:off x="15544800" y="19583400"/>
                                                                                                                                                                                                                        <a:ext cx="4452938" cy="5943600"/>
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<a:gd name="connsiteX0" fmla="*/ 1428750 w 4452938"/>
                                                                                                                                                                                                                          <a:gd name="connsiteY0" fmla="*/ 19050 h 5943600"/>
                                                                                                                                                                                                                          <a:gd name="connsiteX1" fmla="*/ 971550 w 4452938"/>
                                                                                                                                                                                                                          <a:gd name="connsiteY1" fmla="*/ 333375 h 5943600"/>
                                                                                                                                                                                                                          <a:gd name="connsiteX2" fmla="*/ 571500 w 4452938"/>
                                                                                                                                                                                                                          <a:gd name="connsiteY2" fmla="*/ 590550 h 5943600"/>
                                                                                                                                                                                                                          <a:gd name="connsiteX3" fmla="*/ 114300 w 4452938"/>
                                                                                                                                                                                                                          <a:gd name="connsiteY3" fmla="*/ 762000 h 5943600"/>
                                                                                                                                                                                                                          <a:gd name="connsiteX4" fmla="*/ 85725 w 4452938"/>
                                                                                                                                                                                                                          <a:gd name="connsiteY4" fmla="*/ 1476375 h 5943600"/>
                                                                                                                                                                                                                          <a:gd name="connsiteX5" fmla="*/ 628650 w 4452938"/>
                                                                                                                                                                                                                          <a:gd name="connsiteY5" fmla="*/ 1933575 h 5943600"/>
                                                                                                                                                                                                                          <a:gd name="connsiteX6" fmla="*/ 714375 w 4452938"/>
                                                                                                                                                                                                                          <a:gd name="connsiteY6" fmla="*/ 2419350 h 5943600"/>
                                                                                                                                                                                                                          <a:gd name="connsiteX7" fmla="*/ 714375 w 4452938"/>
                                                                                                                                                                                                                          <a:gd name="connsiteY7" fmla="*/ 2905125 h 5943600"/>
                                                                                                                                                                                                                          <a:gd name="connsiteX8" fmla="*/ 1114425 w 4452938"/>
                                                                                                                                                                                                                          <a:gd name="connsiteY8" fmla="*/ 3333750 h 5943600"/>
                                                                                                                                                                                                                          <a:gd name="connsiteX9" fmla="*/ 1114425 w 4452938"/>
                                                                                                                                                                                                                          <a:gd name="connsiteY9" fmla="*/ 3790950 h 5943600"/>
                                                                                                                                                                                                                          <a:gd name="connsiteX10" fmla="*/ 1057275 w 4452938"/>
                                                                                                                                                                                                                          <a:gd name="connsiteY10" fmla="*/ 4248150 h 5943600"/>
                                                                                                                                                                                                                          <a:gd name="connsiteX11" fmla="*/ 942975 w 4452938"/>
                                                                                                                                                                                                                          <a:gd name="connsiteY11" fmla="*/ 4876800 h 5943600"/>
                                                                                                                                                                                                                          <a:gd name="connsiteX12" fmla="*/ 800100 w 4452938"/>
                                                                                                                                                                                                                          <a:gd name="connsiteY12" fmla="*/ 5248275 h 5943600"/>
                                                                                                                                                                                                                          <a:gd name="connsiteX13" fmla="*/ 1028700 w 4452938"/>
                                                                                                                                                                                                                          <a:gd name="connsiteY13" fmla="*/ 5534025 h 5943600"/>
                                                                                                                                                                                                                          <a:gd name="connsiteX14" fmla="*/ 1657350 w 4452938"/>
                                                                                                                                                                                                                          <a:gd name="connsiteY14" fmla="*/ 5734050 h 5943600"/>
                                                                                                                                                                                                                          <a:gd name="connsiteX15" fmla="*/ 2171700 w 4452938"/>
                                                                                                                                                                                                                          <a:gd name="connsiteY15" fmla="*/ 5934075 h 5943600"/>
                                                                                                                                                                                                                          <a:gd name="connsiteX16" fmla="*/ 2314575 w 4452938"/>
                                                                                                                                                                                                                          <a:gd name="connsiteY16" fmla="*/ 5791200 h 5943600"/>
                                                                                                                                                                                                                          <a:gd name="connsiteX17" fmla="*/ 2028825 w 4452938"/>
                                                                                                                                                                                                                          <a:gd name="connsiteY17" fmla="*/ 5505450 h 5943600"/>
                                                                                                                                                                                                                          <a:gd name="connsiteX18" fmla="*/ 1571625 w 4452938"/>
                                                                                                                                                                                                                          <a:gd name="connsiteY18" fmla="*/ 5219700 h 5943600"/>
                                                                                                                                                                                                                          <a:gd name="connsiteX19" fmla="*/ 1228725 w 4452938"/>
                                                                                                                                                                                                                          <a:gd name="connsiteY19" fmla="*/ 4933950 h 5943600"/>
                                                                                                                                                                                                                          <a:gd name="connsiteX20" fmla="*/ 1257300 w 4452938"/>
                                                                                                                                                                                                                          <a:gd name="connsiteY20" fmla="*/ 4505325 h 5943600"/>
                                                                                                                                                                                                                          <a:gd name="connsiteX21" fmla="*/ 1457325 w 4452938"/>
                                                                                                                                                                                                                          <a:gd name="connsiteY21" fmla="*/ 3990975 h 5943600"/>
                                                                                                                                                                                                                          <a:gd name="connsiteX22" fmla="*/ 1743075 w 4452938"/>
                                                                                                                                                                                                                          <a:gd name="connsiteY22" fmla="*/ 3705225 h 5943600"/>
                                                                                                                                                                                                                          <a:gd name="connsiteX23" fmla="*/ 1600200 w 4452938"/>
                                                                                                                                                                                                                          <a:gd name="connsiteY23" fmla="*/ 3248025 h 5943600"/>
                                                                                                                                                                                                                          <a:gd name="connsiteX24" fmla="*/ 1943100 w 4452938"/>
                                                                                                                                                                                                                          <a:gd name="connsiteY24" fmla="*/ 3105150 h 5943600"/>
                                                                                                                                                                                                                          <a:gd name="connsiteX25" fmla="*/ 2228850 w 4452938"/>
                                                                                                                                                                                                                          <a:gd name="connsiteY25" fmla="*/ 3362325 h 5943600"/>
                                                                                                                                                                                                                          <a:gd name="connsiteX26" fmla="*/ 2543175 w 4452938"/>
                                                                                                                                                                                                                          <a:gd name="connsiteY26" fmla="*/ 3419475 h 5943600"/>
                                                                                                                                                                                                                          <a:gd name="connsiteX27" fmla="*/ 2857500 w 4452938"/>
                                                                                                                                                                                                                          <a:gd name="connsiteY27" fmla="*/ 3333750 h 5943600"/>
                                                                                                                                                                                                                          <a:gd name="connsiteX28" fmla="*/ 3143250 w 4452938"/>
                                                                                                                                                                                                                          <a:gd name="connsiteY28" fmla="*/ 3248025 h 5943600"/>
                                                                                                                                                                                                                          <a:gd name="connsiteX29" fmla="*/ 3114675 w 4452938"/>
                                                                                                                                                                                                                          <a:gd name="connsiteY29" fmla="*/ 2819400 h 5943600"/>
                                                                                                                                                                                                                          <a:gd name="connsiteX30" fmla="*/ 3429000 w 4452938"/>
                                                                                                                                                                                                                          <a:gd name="connsiteY30" fmla="*/ 2533650 h 5943600"/>
                                                                                                                                                                                                                          <a:gd name="connsiteX31" fmla="*/ 3857625 w 4452938"/>
                                                                                                                                                                                                                          <a:gd name="connsiteY31" fmla="*/ 2362200 h 5943600"/>
                                                                                                                                                                                                                          <a:gd name="connsiteX32" fmla="*/ 4200525 w 4452938"/>
                                                                                                                                                                                                                          <a:gd name="connsiteY32" fmla="*/ 2133600 h 5943600"/>
                                                                                                                                                                                                                          <a:gd name="connsiteX33" fmla="*/ 4371975 w 4452938"/>
                                                                                                                                                                                                                          <a:gd name="connsiteY33" fmla="*/ 1819275 h 5943600"/>
                                                                                                                                                                                                                          <a:gd name="connsiteX34" fmla="*/ 4400550 w 4452938"/>
                                                                                                                                                                                                                          <a:gd name="connsiteY34" fmla="*/ 1219200 h 5943600"/>
                                                                                                                                                                                                                          <a:gd name="connsiteX35" fmla="*/ 4057650 w 4452938"/>
                                                                                                                                                                                                                          <a:gd name="connsiteY35" fmla="*/ 904875 h 5943600"/>
                                                                                                                                                                                                                          <a:gd name="connsiteX36" fmla="*/ 3571875 w 4452938"/>
                                                                                                                                                                                                                          <a:gd name="connsiteY36" fmla="*/ 533400 h 5943600"/>
                                                                                                                                                                                                                          <a:gd name="connsiteX37" fmla="*/ 3286125 w 4452938"/>
                                                                                                                                                                                                                          <a:gd name="connsiteY37" fmla="*/ 304800 h 5943600"/>
                                                                                                                                                                                                                          <a:gd name="connsiteX38" fmla="*/ 2714625 w 4452938"/>
                                                                                                                                                                                                                          <a:gd name="connsiteY38" fmla="*/ 304800 h 5943600"/>
                                                                                                                                                                                                                          <a:gd name="connsiteX39" fmla="*/ 2514600 w 4452938"/>
                                                                                                                                                                                                                          <a:gd name="connsiteY39" fmla="*/ 647700 h 5943600"/>
                                                                                                                                                                                                                          <a:gd name="connsiteX40" fmla="*/ 2143125 w 4452938"/>
                                                                                                                                                                                                                          <a:gd name="connsiteY40" fmla="*/ 361950 h 5943600"/>
                                                                                                                                                                                                                          <a:gd name="connsiteX41" fmla="*/ 1857375 w 4452938"/>
                                                                                                                                                                                                                          <a:gd name="connsiteY41" fmla="*/ 219075 h 5943600"/>
                                                                                                                                                                                                                          <a:gd name="connsiteX42" fmla="*/ 1428750 w 4452938"/>
                                                                                                                                                                                                                          <a:gd name="connsiteY42" fmla="*/ 19050 h 5943600"/>
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<a:path w="4452938" h="5943600">
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<a:pt x="1428750" y="19050"/>
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281113" y="38100"/>
                                                                                                                                                                                                                              <a:pt x="1114425" y="238125"/>
                                                                                                                                                                                                                              <a:pt x="971550" y="3333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828675" y="428625"/>
                                                                                                                                                                                                                              <a:pt x="714375" y="519113"/>
                                                                                                                                                                                                                              <a:pt x="571500" y="5905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428625" y="661988"/>
                                                                                                                                                                                                                              <a:pt x="195263" y="614363"/>
                                                                                                                                                                                                                              <a:pt x="114300" y="7620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3338" y="909638"/>
                                                                                                                                                                                                                              <a:pt x="0" y="1281113"/>
                                                                                                                                                                                                                              <a:pt x="85725" y="14763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71450" y="1671637"/>
                                                                                                                                                                                                                              <a:pt x="523875" y="1776413"/>
                                                                                                                                                                                                                              <a:pt x="628650" y="19335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733425" y="2090738"/>
                                                                                                                                                                                                                              <a:pt x="700088" y="2257425"/>
                                                                                                                                                                                                                              <a:pt x="714375" y="24193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728663" y="2581275"/>
                                                                                                                                                                                                                              <a:pt x="647700" y="2752725"/>
                                                                                                                                                                                                                              <a:pt x="714375" y="290512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781050" y="3057525"/>
                                                                                                                                                                                                                              <a:pt x="1047750" y="3186113"/>
                                                                                                                                                                                                                              <a:pt x="1114425" y="33337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181100" y="3481387"/>
                                                                                                                                                                                                                              <a:pt x="1123950" y="3638550"/>
                                                                                                                                                                                                                              <a:pt x="1114425" y="37909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104900" y="3943350"/>
                                                                                                                                                                                                                              <a:pt x="1085850" y="4067175"/>
                                                                                                                                                                                                                              <a:pt x="1057275" y="42481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028700" y="4429125"/>
                                                                                                                                                                                                                              <a:pt x="985837" y="4710113"/>
                                                                                                                                                                                                                              <a:pt x="942975" y="48768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900113" y="5043487"/>
                                                                                                                                                                                                                              <a:pt x="785813" y="5138738"/>
                                                                                                                                                                                                                              <a:pt x="800100" y="52482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814387" y="5357812"/>
                                                                                                                                                                                                                              <a:pt x="885825" y="5453063"/>
                                                                                                                                                                                                                              <a:pt x="1028700" y="553402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171575" y="5614987"/>
                                                                                                                                                                                                                              <a:pt x="1466850" y="5667375"/>
                                                                                                                                                                                                                              <a:pt x="1657350" y="57340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847850" y="5800725"/>
                                                                                                                                                                                                                              <a:pt x="2062163" y="5924550"/>
                                                                                                                                                                                                                              <a:pt x="2171700" y="59340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281237" y="5943600"/>
                                                                                                                                                                                                                              <a:pt x="2338387" y="5862637"/>
                                                                                                                                                                                                                              <a:pt x="2314575" y="57912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290763" y="5719763"/>
                                                                                                                                                                                                                              <a:pt x="2152650" y="5600700"/>
                                                                                                                                                                                                                              <a:pt x="2028825" y="55054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905000" y="5410200"/>
                                                                                                                                                                                                                              <a:pt x="1704975" y="5314950"/>
                                                                                                                                                                                                                              <a:pt x="1571625" y="52197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438275" y="5124450"/>
                                                                                                                                                                                                                              <a:pt x="1281112" y="5053012"/>
                                                                                                                                                                                                                              <a:pt x="1228725" y="49339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176338" y="4814888"/>
                                                                                                                                                                                                                              <a:pt x="1219200" y="4662487"/>
                                                                                                                                                                                                                              <a:pt x="1257300" y="450532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295400" y="4348163"/>
                                                                                                                                                                                                                              <a:pt x="1376363" y="4124325"/>
                                                                                                                                                                                                                              <a:pt x="1457325" y="39909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538287" y="3857625"/>
                                                                                                                                                                                                                              <a:pt x="1719263" y="3829050"/>
                                                                                                                                                                                                                              <a:pt x="1743075" y="370522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766887" y="3581400"/>
                                                                                                                                                                                                                              <a:pt x="1566863" y="3348037"/>
                                                                                                                                                                                                                              <a:pt x="1600200" y="324802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633537" y="3148013"/>
                                                                                                                                                                                                                              <a:pt x="1838325" y="3086100"/>
                                                                                                                                                                                                                              <a:pt x="1943100" y="31051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047875" y="3124200"/>
                                                                                                                                                                                                                              <a:pt x="2128838" y="3309938"/>
                                                                                                                                                                                                                              <a:pt x="2228850" y="336232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328862" y="3414712"/>
                                                                                                                                                                                                                              <a:pt x="2438400" y="3424238"/>
                                                                                                                                                                                                                              <a:pt x="2543175" y="34194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647950" y="3414712"/>
                                                                                                                                                                                                                              <a:pt x="2757488" y="3362325"/>
                                                                                                                                                                                                                              <a:pt x="2857500" y="33337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957512" y="3305175"/>
                                                                                                                                                                                                                              <a:pt x="3100387" y="3333750"/>
                                                                                                                                                                                                                              <a:pt x="3143250" y="324802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186113" y="3162300"/>
                                                                                                                                                                                                                              <a:pt x="3067050" y="2938462"/>
                                                                                                                                                                                                                              <a:pt x="3114675" y="28194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162300" y="2700338"/>
                                                                                                                                                                                                                              <a:pt x="3305175" y="2609850"/>
                                                                                                                                                                                                                              <a:pt x="3429000" y="25336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552825" y="2457450"/>
                                                                                                                                                                                                                              <a:pt x="3729038" y="2428875"/>
                                                                                                                                                                                                                              <a:pt x="3857625" y="23622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986213" y="2295525"/>
                                                                                                                                                                                                                              <a:pt x="4114800" y="2224088"/>
                                                                                                                                                                                                                              <a:pt x="4200525" y="21336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4286250" y="2043113"/>
                                                                                                                                                                                                                              <a:pt x="4338638" y="1971675"/>
                                                                                                                                                                                                                              <a:pt x="4371975" y="18192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4405312" y="1666875"/>
                                                                                                                                                                                                                              <a:pt x="4452938" y="1371600"/>
                                                                                                                                                                                                                              <a:pt x="4400550" y="12192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4348162" y="1066800"/>
                                                                                                                                                                                                                              <a:pt x="4195762" y="1019175"/>
                                                                                                                                                                                                                              <a:pt x="4057650" y="9048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919538" y="790575"/>
                                                                                                                                                                                                                              <a:pt x="3700463" y="633413"/>
                                                                                                                                                                                                                              <a:pt x="3571875" y="5334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443288" y="433388"/>
                                                                                                                                                                                                                              <a:pt x="3429000" y="342900"/>
                                                                                                                                                                                                                              <a:pt x="3286125" y="3048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3143250" y="266700"/>
                                                                                                                                                                                                                              <a:pt x="2843212" y="247650"/>
                                                                                                                                                                                                                              <a:pt x="2714625" y="3048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586038" y="361950"/>
                                                                                                                                                                                                                              <a:pt x="2609850" y="638175"/>
                                                                                                                                                                                                                              <a:pt x="2514600" y="64770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419350" y="657225"/>
                                                                                                                                                                                                                              <a:pt x="2252663" y="433388"/>
                                                                                                                                                                                                                              <a:pt x="2143125" y="3619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2033588" y="290513"/>
                                                                                                                                                                                                                              <a:pt x="1976438" y="276225"/>
                                                                                                                                                                                                                              <a:pt x="1857375" y="219075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<a:pt x="1738313" y="161925"/>
                                                                                                                                                                                                                              <a:pt x="1576387" y="0"/>
                                                                                                                                                                                                                              <a:pt x="1428750" y="19050"/>
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<p:cNvPr id="595" name="Группа 128"/>
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<p:cNvPr id="596" name="Полилиния 595"/>
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<a:off x="18407063" y="21093113"/>
                                                                                                                                                                                                                          <a:ext cx="2833687" cy="2290762"/>
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<a:gd name="connsiteX0" fmla="*/ 1509712 w 2833687"/>
                                                                                                                                                                                                                            <a:gd name="connsiteY0" fmla="*/ 338137 h 2290762"/>
                                                                                                                                                                                                                            <a:gd name="connsiteX1" fmla="*/ 1223962 w 2833687"/>
                                                                                                                                                                                                                            <a:gd name="connsiteY1" fmla="*/ 395287 h 2290762"/>
                                                                                                                                                                                                                            <a:gd name="connsiteX2" fmla="*/ 1052512 w 2833687"/>
                                                                                                                                                                                                                            <a:gd name="connsiteY2" fmla="*/ 652462 h 2290762"/>
                                                                                                                                                                                                                            <a:gd name="connsiteX3" fmla="*/ 766762 w 2833687"/>
                                                                                                                                                                                                                            <a:gd name="connsiteY3" fmla="*/ 652462 h 2290762"/>
                                                                                                                                                                                                                            <a:gd name="connsiteX4" fmla="*/ 481012 w 2833687"/>
                                                                                                                                                                                                                            <a:gd name="connsiteY4" fmla="*/ 652462 h 2290762"/>
                                                                                                                                                                                                                            <a:gd name="connsiteX5" fmla="*/ 338137 w 2833687"/>
                                                                                                                                                                                                                            <a:gd name="connsiteY5" fmla="*/ 966787 h 2290762"/>
                                                                                                                                                                                                                            <a:gd name="connsiteX6" fmla="*/ 52387 w 2833687"/>
                                                                                                                                                                                                                            <a:gd name="connsiteY6" fmla="*/ 995362 h 2290762"/>
                                                                                                                                                                                                                            <a:gd name="connsiteX7" fmla="*/ 23812 w 2833687"/>
                                                                                                                                                                                                                            <a:gd name="connsiteY7" fmla="*/ 1366837 h 2290762"/>
                                                                                                                                                                                                                            <a:gd name="connsiteX8" fmla="*/ 166687 w 2833687"/>
                                                                                                                                                                                                                            <a:gd name="connsiteY8" fmla="*/ 1595437 h 2290762"/>
                                                                                                                                                                                                                            <a:gd name="connsiteX9" fmla="*/ 195262 w 2833687"/>
                                                                                                                                                                                                                            <a:gd name="connsiteY9" fmla="*/ 1881187 h 2290762"/>
                                                                                                                                                                                                                            <a:gd name="connsiteX10" fmla="*/ 481012 w 2833687"/>
                                                                                                                                                                                                                            <a:gd name="connsiteY10" fmla="*/ 2109787 h 2290762"/>
                                                                                                                                                                                                                            <a:gd name="connsiteX11" fmla="*/ 681037 w 2833687"/>
                                                                                                                                                                                                                            <a:gd name="connsiteY11" fmla="*/ 2281237 h 2290762"/>
                                                                                                                                                                                                                            <a:gd name="connsiteX12" fmla="*/ 995362 w 2833687"/>
                                                                                                                                                                                                                            <a:gd name="connsiteY12" fmla="*/ 2166937 h 2290762"/>
                                                                                                                                                                                                                            <a:gd name="connsiteX13" fmla="*/ 1309687 w 2833687"/>
                                                                                                                                                                                                                            <a:gd name="connsiteY13" fmla="*/ 2224087 h 2290762"/>
                                                                                                                                                                                                                            <a:gd name="connsiteX14" fmla="*/ 1595437 w 2833687"/>
                                                                                                                                                                                                                            <a:gd name="connsiteY14" fmla="*/ 2224087 h 2290762"/>
                                                                                                                                                                                                                            <a:gd name="connsiteX15" fmla="*/ 1938337 w 2833687"/>
                                                                                                                                                                                                                            <a:gd name="connsiteY15" fmla="*/ 1938337 h 2290762"/>
                                                                                                                                                                                                                            <a:gd name="connsiteX16" fmla="*/ 2052637 w 2833687"/>
                                                                                                                                                                                                                            <a:gd name="connsiteY16" fmla="*/ 1566862 h 2290762"/>
                                                                                                                                                                                                                            <a:gd name="connsiteX17" fmla="*/ 2109787 w 2833687"/>
                                                                                                                                                                                                                            <a:gd name="connsiteY17" fmla="*/ 1281112 h 2290762"/>
                                                                                                                                                                                                                            <a:gd name="connsiteX18" fmla="*/ 2595562 w 2833687"/>
                                                                                                                                                                                                                            <a:gd name="connsiteY18" fmla="*/ 1109662 h 2290762"/>
                                                                                                                                                                                                                            <a:gd name="connsiteX19" fmla="*/ 2795587 w 2833687"/>
                                                                                                                                                                                                                            <a:gd name="connsiteY19" fmla="*/ 738187 h 2290762"/>
                                                                                                                                                                                                                            <a:gd name="connsiteX20" fmla="*/ 2767012 w 2833687"/>
                                                                                                                                                                                                                            <a:gd name="connsiteY20" fmla="*/ 423862 h 2290762"/>
                                                                                                                                                                                                                            <a:gd name="connsiteX21" fmla="*/ 2395537 w 2833687"/>
                                                                                                                                                                                                                            <a:gd name="connsiteY21" fmla="*/ 52387 h 2290762"/>
                                                                                                                                                                                                                            <a:gd name="connsiteX22" fmla="*/ 1909762 w 2833687"/>
                                                                                                                                                                                                                            <a:gd name="connsiteY22" fmla="*/ 109537 h 2290762"/>
                                                                                                                                                                                                                            <a:gd name="connsiteX23" fmla="*/ 1509712 w 2833687"/>
                                                                                                                                                                                                                            <a:gd name="connsiteY23" fmla="*/ 338137 h 2290762"/>
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<a:path w="2833687" h="2290762">
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<a:pt x="1509712" y="338137"/>
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1395412" y="385762"/>
                                                                                                                                                                                                                                <a:pt x="1300162" y="342900"/>
                                                                                                                                                                                                                                <a:pt x="1223962" y="3952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1147762" y="447674"/>
                                                                                                                                                                                                                                <a:pt x="1128712" y="609600"/>
                                                                                                                                                                                                                                <a:pt x="1052512" y="65246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976312" y="695325"/>
                                                                                                                                                                                                                                <a:pt x="766762" y="652462"/>
                                                                                                                                                                                                                                <a:pt x="766762" y="65246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671512" y="652462"/>
                                                                                                                                                                                                                                <a:pt x="552449" y="600075"/>
                                                                                                                                                                                                                                <a:pt x="481012" y="65246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409575" y="704849"/>
                                                                                                                                                                                                                                <a:pt x="409574" y="909637"/>
                                                                                                                                                                                                                                <a:pt x="338137" y="9667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66700" y="1023937"/>
                                                                                                                                                                                                                                <a:pt x="104774" y="928687"/>
                                                                                                                                                                                                                                <a:pt x="52387" y="99536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0" y="1062037"/>
                                                                                                                                                                                                                                <a:pt x="4762" y="1266825"/>
                                                                                                                                                                                                                                <a:pt x="23812" y="136683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42862" y="1466850"/>
                                                                                                                                                                                                                                <a:pt x="138112" y="1509712"/>
                                                                                                                                                                                                                                <a:pt x="166687" y="159543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195262" y="1681162"/>
                                                                                                                                                                                                                                <a:pt x="142875" y="1795462"/>
                                                                                                                                                                                                                                <a:pt x="195262" y="18811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47650" y="1966912"/>
                                                                                                                                                                                                                                <a:pt x="400050" y="2043112"/>
                                                                                                                                                                                                                                <a:pt x="481012" y="21097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561975" y="2176462"/>
                                                                                                                                                                                                                                <a:pt x="595312" y="2271712"/>
                                                                                                                                                                                                                                <a:pt x="681037" y="228123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766762" y="2290762"/>
                                                                                                                                                                                                                                <a:pt x="890587" y="2176462"/>
                                                                                                                                                                                                                                <a:pt x="995362" y="216693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1100137" y="2157412"/>
                                                                                                                                                                                                                                <a:pt x="1209675" y="2214562"/>
                                                                                                                                                                                                                                <a:pt x="1309687" y="22240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1409699" y="2233612"/>
                                                                                                                                                                                                                                <a:pt x="1490662" y="2271712"/>
                                                                                                                                                                                                                                <a:pt x="1595437" y="22240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1700212" y="2176462"/>
                                                                                                                                                                                                                                <a:pt x="1862137" y="2047875"/>
                                                                                                                                                                                                                                <a:pt x="1938337" y="193833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014537" y="1828799"/>
                                                                                                                                                                                                                                <a:pt x="2024062" y="1676399"/>
                                                                                                                                                                                                                                <a:pt x="2052637" y="156686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081212" y="1457325"/>
                                                                                                                                                                                                                                <a:pt x="2019300" y="1357312"/>
                                                                                                                                                                                                                                <a:pt x="2109787" y="128111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200274" y="1204912"/>
                                                                                                                                                                                                                                <a:pt x="2481262" y="1200150"/>
                                                                                                                                                                                                                                <a:pt x="2595562" y="110966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709862" y="1019175"/>
                                                                                                                                                                                                                                <a:pt x="2767012" y="852487"/>
                                                                                                                                                                                                                                <a:pt x="2795587" y="7381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824162" y="623887"/>
                                                                                                                                                                                                                                <a:pt x="2833687" y="538162"/>
                                                                                                                                                                                                                                <a:pt x="2767012" y="423862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700337" y="309562"/>
                                                                                                                                                                                                                                <a:pt x="2538412" y="104775"/>
                                                                                                                                                                                                                                <a:pt x="2395537" y="5238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2252662" y="0"/>
                                                                                                                                                                                                                                <a:pt x="2057399" y="61912"/>
                                                                                                                                                                                                                                <a:pt x="1909762" y="10953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<a:pt x="1762125" y="157162"/>
                                                                                                                                                                                                                                <a:pt x="1624012" y="290512"/>
                                                                                                                                                                                                                                <a:pt x="1509712" y="338137"/>
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<p:cNvPr id="597" name="Группа 126"/>
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<p:cNvPr id="598" name="Полилиния 235"/>
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<a:off x="16797338" y="18259425"/>
                                                                                                                                                                                                                            <a:ext cx="4124325" cy="3309938"/>
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<a:gd name="connsiteX0" fmla="*/ 61912 w 4124325"/>
                                                                                                                                                                                                                              <a:gd name="connsiteY0" fmla="*/ 800100 h 3309938"/>
                                                                                                                                                                                                                              <a:gd name="connsiteX1" fmla="*/ 4762 w 4124325"/>
                                                                                                                                                                                                                              <a:gd name="connsiteY1" fmla="*/ 1257300 h 3309938"/>
                                                                                                                                                                                                                              <a:gd name="connsiteX2" fmla="*/ 90487 w 4124325"/>
                                                                                                                                                                                                                              <a:gd name="connsiteY2" fmla="*/ 1571625 h 3309938"/>
                                                                                                                                                                                                                              <a:gd name="connsiteX3" fmla="*/ 490537 w 4124325"/>
                                                                                                                                                                                                                              <a:gd name="connsiteY3" fmla="*/ 1743075 h 3309938"/>
                                                                                                                                                                                                                              <a:gd name="connsiteX4" fmla="*/ 661987 w 4124325"/>
                                                                                                                                                                                                                              <a:gd name="connsiteY4" fmla="*/ 1914525 h 3309938"/>
                                                                                                                                                                                                                              <a:gd name="connsiteX5" fmla="*/ 690562 w 4124325"/>
                                                                                                                                                                                                                              <a:gd name="connsiteY5" fmla="*/ 2343150 h 3309938"/>
                                                                                                                                                                                                                              <a:gd name="connsiteX6" fmla="*/ 804862 w 4124325"/>
                                                                                                                                                                                                                              <a:gd name="connsiteY6" fmla="*/ 2486025 h 3309938"/>
                                                                                                                                                                                                                              <a:gd name="connsiteX7" fmla="*/ 1090612 w 4124325"/>
                                                                                                                                                                                                                              <a:gd name="connsiteY7" fmla="*/ 2257425 h 3309938"/>
                                                                                                                                                                                                                              <a:gd name="connsiteX8" fmla="*/ 1404937 w 4124325"/>
                                                                                                                                                                                                                              <a:gd name="connsiteY8" fmla="*/ 2286000 h 3309938"/>
                                                                                                                                                                                                                              <a:gd name="connsiteX9" fmla="*/ 1690687 w 4124325"/>
                                                                                                                                                                                                                              <a:gd name="connsiteY9" fmla="*/ 2028825 h 3309938"/>
                                                                                                                                                                                                                              <a:gd name="connsiteX10" fmla="*/ 1919287 w 4124325"/>
                                                                                                                                                                                                                              <a:gd name="connsiteY10" fmla="*/ 1771650 h 3309938"/>
                                                                                                                                                                                                                              <a:gd name="connsiteX11" fmla="*/ 2090737 w 4124325"/>
                                                                                                                                                                                                                              <a:gd name="connsiteY11" fmla="*/ 1857375 h 3309938"/>
                                                                                                                                                                                                                              <a:gd name="connsiteX12" fmla="*/ 2347912 w 4124325"/>
                                                                                                                                                                                                                              <a:gd name="connsiteY12" fmla="*/ 2200275 h 3309938"/>
                                                                                                                                                                                                                              <a:gd name="connsiteX13" fmla="*/ 2576512 w 4124325"/>
                                                                                                                                                                                                                              <a:gd name="connsiteY13" fmla="*/ 2428875 h 3309938"/>
                                                                                                                                                                                                                              <a:gd name="connsiteX14" fmla="*/ 2862262 w 4124325"/>
                                                                                                                                                                                                                              <a:gd name="connsiteY14" fmla="*/ 2571750 h 3309938"/>
                                                                                                                                                                                                                              <a:gd name="connsiteX15" fmla="*/ 2976562 w 4124325"/>
                                                                                                                                                                                                                              <a:gd name="connsiteY15" fmla="*/ 2886075 h 3309938"/>
                                                                                                                                                                                                                              <a:gd name="connsiteX16" fmla="*/ 3005137 w 4124325"/>
                                                                                                                                                                                                                              <a:gd name="connsiteY16" fmla="*/ 3200400 h 3309938"/>
                                                                                                                                                                                                                              <a:gd name="connsiteX17" fmla="*/ 3262312 w 4124325"/>
                                                                                                                                                                                                                              <a:gd name="connsiteY17" fmla="*/ 3286125 h 3309938"/>
                                                                                                                                                                                                                              <a:gd name="connsiteX18" fmla="*/ 3633787 w 4124325"/>
                                                                                                                                                                                                                              <a:gd name="connsiteY18" fmla="*/ 3057525 h 3309938"/>
                                                                                                                                                                                                                              <a:gd name="connsiteX19" fmla="*/ 4033837 w 4124325"/>
                                                                                                                                                                                                                              <a:gd name="connsiteY19" fmla="*/ 2971800 h 3309938"/>
                                                                                                                                                                                                                              <a:gd name="connsiteX20" fmla="*/ 4119562 w 4124325"/>
                                                                                                                                                                                                                              <a:gd name="connsiteY20" fmla="*/ 2771775 h 3309938"/>
                                                                                                                                                                                                                              <a:gd name="connsiteX21" fmla="*/ 4005262 w 4124325"/>
                                                                                                                                                                                                                              <a:gd name="connsiteY21" fmla="*/ 2286000 h 3309938"/>
                                                                                                                                                                                                                              <a:gd name="connsiteX22" fmla="*/ 3662362 w 4124325"/>
                                                                                                                                                                                                                              <a:gd name="connsiteY22" fmla="*/ 1943100 h 3309938"/>
                                                                                                                                                                                                                              <a:gd name="connsiteX23" fmla="*/ 3348037 w 4124325"/>
                                                                                                                                                                                                                              <a:gd name="connsiteY23" fmla="*/ 1743075 h 3309938"/>
                                                                                                                                                                                                                              <a:gd name="connsiteX24" fmla="*/ 2947987 w 4124325"/>
                                                                                                                                                                                                                              <a:gd name="connsiteY24" fmla="*/ 1543050 h 3309938"/>
                                                                                                                                                                                                                              <a:gd name="connsiteX25" fmla="*/ 2662237 w 4124325"/>
                                                                                                                                                                                                                              <a:gd name="connsiteY25" fmla="*/ 1371600 h 3309938"/>
                                                                                                                                                                                                                              <a:gd name="connsiteX26" fmla="*/ 2547937 w 4124325"/>
                                                                                                                                                                                                                              <a:gd name="connsiteY26" fmla="*/ 1000125 h 3309938"/>
                                                                                                                                                                                                                              <a:gd name="connsiteX27" fmla="*/ 2462212 w 4124325"/>
                                                                                                                                                                                                                              <a:gd name="connsiteY27" fmla="*/ 657225 h 3309938"/>
                                                                                                                                                                                                                              <a:gd name="connsiteX28" fmla="*/ 2119312 w 4124325"/>
                                                                                                                                                                                                                              <a:gd name="connsiteY28" fmla="*/ 457200 h 3309938"/>
                                                                                                                                                                                                                              <a:gd name="connsiteX29" fmla="*/ 1690687 w 4124325"/>
                                                                                                                                                                                                                              <a:gd name="connsiteY29" fmla="*/ 571500 h 3309938"/>
                                                                                                                                                                                                                              <a:gd name="connsiteX30" fmla="*/ 1633537 w 4124325"/>
                                                                                                                                                                                                                              <a:gd name="connsiteY30" fmla="*/ 342900 h 3309938"/>
                                                                                                                                                                                                                              <a:gd name="connsiteX31" fmla="*/ 1347787 w 4124325"/>
                                                                                                                                                                                                                              <a:gd name="connsiteY31" fmla="*/ 171450 h 3309938"/>
                                                                                                                                                                                                                              <a:gd name="connsiteX32" fmla="*/ 1147762 w 4124325"/>
                                                                                                                                                                                                                              <a:gd name="connsiteY32" fmla="*/ 57150 h 3309938"/>
                                                                                                                                                                                                                              <a:gd name="connsiteX33" fmla="*/ 947737 w 4124325"/>
                                                                                                                                                                                                                              <a:gd name="connsiteY33" fmla="*/ 28575 h 3309938"/>
                                                                                                                                                                                                                              <a:gd name="connsiteX34" fmla="*/ 661987 w 4124325"/>
                                                                                                                                                                                                                              <a:gd name="connsiteY34" fmla="*/ 228600 h 3309938"/>
                                                                                                                                                                                                                              <a:gd name="connsiteX35" fmla="*/ 547687 w 4124325"/>
                                                                                                                                                                                                                              <a:gd name="connsiteY35" fmla="*/ 571500 h 3309938"/>
                                                                                                                                                                                                                              <a:gd name="connsiteX36" fmla="*/ 290512 w 4124325"/>
                                                                                                                                                                                                                              <a:gd name="connsiteY36" fmla="*/ 714375 h 3309938"/>
                                                                                                                                                                                                                              <a:gd name="connsiteX37" fmla="*/ 61912 w 4124325"/>
                                                                                                                                                                                                                              <a:gd name="connsiteY37" fmla="*/ 800100 h 3309938"/>
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<a:path w="4124325" h="3309938">
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<a:pt x="61912" y="800100"/>
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4287" y="890587"/>
                                                                                                                                                                                                                                  <a:pt x="0" y="1128713"/>
                                                                                                                                                                                                                                  <a:pt x="4762" y="12573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9524" y="1385887"/>
                                                                                                                                                                                                                                  <a:pt x="9525" y="1490663"/>
                                                                                                                                                                                                                                  <a:pt x="90487" y="15716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71449" y="1652587"/>
                                                                                                                                                                                                                                  <a:pt x="395287" y="1685925"/>
                                                                                                                                                                                                                                  <a:pt x="490537" y="17430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585787" y="1800225"/>
                                                                                                                                                                                                                                  <a:pt x="628650" y="1814513"/>
                                                                                                                                                                                                                                  <a:pt x="661987" y="19145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695324" y="2014537"/>
                                                                                                                                                                                                                                  <a:pt x="666750" y="2247900"/>
                                                                                                                                                                                                                                  <a:pt x="690562" y="234315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714375" y="2438400"/>
                                                                                                                                                                                                                                  <a:pt x="738187" y="2500312"/>
                                                                                                                                                                                                                                  <a:pt x="804862" y="24860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871537" y="2471738"/>
                                                                                                                                                                                                                                  <a:pt x="990600" y="2290762"/>
                                                                                                                                                                                                                                  <a:pt x="1090612" y="22574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190624" y="2224088"/>
                                                                                                                                                                                                                                  <a:pt x="1304925" y="2324100"/>
                                                                                                                                                                                                                                  <a:pt x="1404937" y="22860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504949" y="2247900"/>
                                                                                                                                                                                                                                  <a:pt x="1604962" y="2114550"/>
                                                                                                                                                                                                                                  <a:pt x="1690687" y="20288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776412" y="1943100"/>
                                                                                                                                                                                                                                  <a:pt x="1852612" y="1800225"/>
                                                                                                                                                                                                                                  <a:pt x="1919287" y="177165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985962" y="1743075"/>
                                                                                                                                                                                                                                  <a:pt x="2019300" y="1785938"/>
                                                                                                                                                                                                                                  <a:pt x="2090737" y="18573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162174" y="1928812"/>
                                                                                                                                                                                                                                  <a:pt x="2266950" y="2105025"/>
                                                                                                                                                                                                                                  <a:pt x="2347912" y="22002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428875" y="2295525"/>
                                                                                                                                                                                                                                  <a:pt x="2490787" y="2366963"/>
                                                                                                                                                                                                                                  <a:pt x="2576512" y="24288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662237" y="2490788"/>
                                                                                                                                                                                                                                  <a:pt x="2795587" y="2495550"/>
                                                                                                                                                                                                                                  <a:pt x="2862262" y="257175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928937" y="2647950"/>
                                                                                                                                                                                                                                  <a:pt x="2952750" y="2781300"/>
                                                                                                                                                                                                                                  <a:pt x="2976562" y="28860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3000375" y="2990850"/>
                                                                                                                                                                                                                                  <a:pt x="2957512" y="3133725"/>
                                                                                                                                                                                                                                  <a:pt x="3005137" y="32004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3052762" y="3267075"/>
                                                                                                                                                                                                                                  <a:pt x="3157537" y="3309938"/>
                                                                                                                                                                                                                                  <a:pt x="3262312" y="32861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3367087" y="3262313"/>
                                                                                                                                                                                                                                  <a:pt x="3505200" y="3109912"/>
                                                                                                                                                                                                                                  <a:pt x="3633787" y="30575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3762374" y="3005138"/>
                                                                                                                                                                                                                                  <a:pt x="3952875" y="3019425"/>
                                                                                                                                                                                                                                  <a:pt x="4033837" y="29718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4114800" y="2924175"/>
                                                                                                                                                                                                                                  <a:pt x="4124325" y="2886075"/>
                                                                                                                                                                                                                                  <a:pt x="4119562" y="27717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4114799" y="2657475"/>
                                                                                                                                                                                                                                  <a:pt x="4081462" y="2424113"/>
                                                                                                                                                                                                                                  <a:pt x="4005262" y="22860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3929062" y="2147887"/>
                                                                                                                                                                                                                                  <a:pt x="3771899" y="2033587"/>
                                                                                                                                                                                                                                  <a:pt x="3662362" y="19431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3552825" y="1852613"/>
                                                                                                                                                                                                                                  <a:pt x="3467099" y="1809750"/>
                                                                                                                                                                                                                                  <a:pt x="3348037" y="17430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3228975" y="1676400"/>
                                                                                                                                                                                                                                  <a:pt x="3062287" y="1604962"/>
                                                                                                                                                                                                                                  <a:pt x="2947987" y="154305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833687" y="1481138"/>
                                                                                                                                                                                                                                  <a:pt x="2728912" y="1462088"/>
                                                                                                                                                                                                                                  <a:pt x="2662237" y="13716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595562" y="1281113"/>
                                                                                                                                                                                                                                  <a:pt x="2581274" y="1119187"/>
                                                                                                                                                                                                                                  <a:pt x="2547937" y="10001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514600" y="881063"/>
                                                                                                                                                                                                                                  <a:pt x="2533650" y="747713"/>
                                                                                                                                                                                                                                  <a:pt x="2462212" y="65722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390775" y="566738"/>
                                                                                                                                                                                                                                  <a:pt x="2247900" y="471488"/>
                                                                                                                                                                                                                                  <a:pt x="2119312" y="4572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990725" y="442913"/>
                                                                                                                                                                                                                                  <a:pt x="1771649" y="590550"/>
                                                                                                                                                                                                                                  <a:pt x="1690687" y="5715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609725" y="552450"/>
                                                                                                                                                                                                                                  <a:pt x="1690687" y="409575"/>
                                                                                                                                                                                                                                  <a:pt x="1633537" y="3429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576387" y="276225"/>
                                                                                                                                                                                                                                  <a:pt x="1428750" y="219075"/>
                                                                                                                                                                                                                                  <a:pt x="1347787" y="17145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266825" y="123825"/>
                                                                                                                                                                                                                                  <a:pt x="1214437" y="80963"/>
                                                                                                                                                                                                                                  <a:pt x="1147762" y="5715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1081087" y="33338"/>
                                                                                                                                                                                                                                  <a:pt x="1028700" y="0"/>
                                                                                                                                                                                                                                  <a:pt x="947737" y="285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866775" y="57150"/>
                                                                                                                                                                                                                                  <a:pt x="728662" y="138113"/>
                                                                                                                                                                                                                                  <a:pt x="661987" y="2286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595312" y="319088"/>
                                                                                                                                                                                                                                  <a:pt x="609599" y="490538"/>
                                                                                                                                                                                                                                  <a:pt x="547687" y="5715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485775" y="652462"/>
                                                                                                                                                                                                                                  <a:pt x="371475" y="676275"/>
                                                                                                                                                                                                                                  <a:pt x="290512" y="714375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<a:pt x="209550" y="752475"/>
                                                                                                                                                                                                                                  <a:pt x="109537" y="709613"/>
                                                                                                                                                                                                                                  <a:pt x="61912" y="800100"/>
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<p:cNvPr id="599" name="Группа 124"/>
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<p:cNvPr id="600" name="Полилиния 599"/>
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<a:off x="17687925" y="17302163"/>
                                                                                                                                                                                                                              <a:ext cx="4276725" cy="6500812"/>
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<a:gd name="connsiteX0" fmla="*/ 2771775 w 4305300"/>
                                                                                                                                                                                                                                <a:gd name="connsiteY0" fmla="*/ 528637 h 6500812"/>
                                                                                                                                                                                                                                <a:gd name="connsiteX1" fmla="*/ 2571750 w 4305300"/>
                                                                                                                                                                                                                                <a:gd name="connsiteY1" fmla="*/ 985837 h 6500812"/>
                                                                                                                                                                                                                                <a:gd name="connsiteX2" fmla="*/ 2486025 w 4305300"/>
                                                                                                                                                                                                                                <a:gd name="connsiteY2" fmla="*/ 1328737 h 6500812"/>
                                                                                                                                                                                                                                <a:gd name="connsiteX3" fmla="*/ 2085975 w 4305300"/>
                                                                                                                                                                                                                                <a:gd name="connsiteY3" fmla="*/ 1585912 h 6500812"/>
                                                                                                                                                                                                                                <a:gd name="connsiteX4" fmla="*/ 2028825 w 4305300"/>
                                                                                                                                                                                                                                <a:gd name="connsiteY4" fmla="*/ 1957387 h 6500812"/>
                                                                                                                                                                                                                                <a:gd name="connsiteX5" fmla="*/ 2457450 w 4305300"/>
                                                                                                                                                                                                                                <a:gd name="connsiteY5" fmla="*/ 2328862 h 6500812"/>
                                                                                                                                                                                                                                <a:gd name="connsiteX6" fmla="*/ 2600325 w 4305300"/>
                                                                                                                                                                                                                                <a:gd name="connsiteY6" fmla="*/ 2586037 h 6500812"/>
                                                                                                                                                                                                                                <a:gd name="connsiteX7" fmla="*/ 2943225 w 4305300"/>
                                                                                                                                                                                                                                <a:gd name="connsiteY7" fmla="*/ 2814637 h 6500812"/>
                                                                                                                                                                                                                                <a:gd name="connsiteX8" fmla="*/ 3371850 w 4305300"/>
                                                                                                                                                                                                                                <a:gd name="connsiteY8" fmla="*/ 2843212 h 6500812"/>
                                                                                                                                                                                                                                <a:gd name="connsiteX9" fmla="*/ 3657600 w 4305300"/>
                                                                                                                                                                                                                                <a:gd name="connsiteY9" fmla="*/ 2900362 h 6500812"/>
                                                                                                                                                                                                                                <a:gd name="connsiteX10" fmla="*/ 3886200 w 4305300"/>
                                                                                                                                                                                                                                <a:gd name="connsiteY10" fmla="*/ 3328987 h 6500812"/>
                                                                                                                                                                                                                                <a:gd name="connsiteX11" fmla="*/ 4229100 w 4305300"/>
                                                                                                                                                                                                                                <a:gd name="connsiteY11" fmla="*/ 3871912 h 6500812"/>
                                                                                                                                                                                                                                <a:gd name="connsiteX12" fmla="*/ 4286250 w 4305300"/>
                                                                                                                                                                                                                                <a:gd name="connsiteY12" fmla="*/ 4357687 h 6500812"/>
                                                                                                                                                                                                                                <a:gd name="connsiteX13" fmla="*/ 4114800 w 4305300"/>
                                                                                                                                                                                                                                <a:gd name="connsiteY13" fmla="*/ 4757737 h 6500812"/>
                                                                                                                                                                                                                                <a:gd name="connsiteX14" fmla="*/ 3743325 w 4305300"/>
                                                                                                                                                                                                                                <a:gd name="connsiteY14" fmla="*/ 5157787 h 6500812"/>
                                                                                                                                                                                                                                <a:gd name="connsiteX15" fmla="*/ 3400425 w 4305300"/>
                                                                                                                                                                                                                                <a:gd name="connsiteY15" fmla="*/ 5414962 h 6500812"/>
                                                                                                                                                                                                                                <a:gd name="connsiteX16" fmla="*/ 3000375 w 4305300"/>
                                                                                                                                                                                                                                <a:gd name="connsiteY16" fmla="*/ 5757862 h 6500812"/>
                                                                                                                                                                                                                                <a:gd name="connsiteX17" fmla="*/ 2771775 w 4305300"/>
                                                                                                                                                                                                                                <a:gd name="connsiteY17" fmla="*/ 6157912 h 6500812"/>
                                                                                                                                                                                                                                <a:gd name="connsiteX18" fmla="*/ 2514600 w 4305300"/>
                                                                                                                                                                                                                                <a:gd name="connsiteY18" fmla="*/ 6443662 h 6500812"/>
                                                                                                                                                                                                                                <a:gd name="connsiteX19" fmla="*/ 2228850 w 4305300"/>
                                                                                                                                                                                                                                <a:gd name="connsiteY19" fmla="*/ 6443662 h 6500812"/>
                                                                                                                                                                                                                                <a:gd name="connsiteX20" fmla="*/ 2143125 w 4305300"/>
                                                                                                                                                                                                                                <a:gd name="connsiteY20" fmla="*/ 6100762 h 6500812"/>
                                                                                                                                                                                                                                <a:gd name="connsiteX21" fmla="*/ 2457450 w 4305300"/>
                                                                                                                                                                                                                                <a:gd name="connsiteY21" fmla="*/ 5786437 h 6500812"/>
                                                                                                                                                                                                                                <a:gd name="connsiteX22" fmla="*/ 2686050 w 4305300"/>
                                                                                                                                                                                                                                <a:gd name="connsiteY22" fmla="*/ 5443537 h 6500812"/>
                                                                                                                                                                                                                                <a:gd name="connsiteX23" fmla="*/ 2686050 w 4305300"/>
                                                                                                                                                                                                                                <a:gd name="connsiteY23" fmla="*/ 5100637 h 6500812"/>
                                                                                                                                                                                                                                <a:gd name="connsiteX24" fmla="*/ 2943225 w 4305300"/>
                                                                                                                                                                                                                                <a:gd name="connsiteY24" fmla="*/ 4929187 h 6500812"/>
                                                                                                                                                                                                                                <a:gd name="connsiteX25" fmla="*/ 3371850 w 4305300"/>
                                                                                                                                                                                                                                <a:gd name="connsiteY25" fmla="*/ 4643437 h 6500812"/>
                                                                                                                                                                                                                                <a:gd name="connsiteX26" fmla="*/ 3429000 w 4305300"/>
                                                                                                                                                                                                                                <a:gd name="connsiteY26" fmla="*/ 4386262 h 6500812"/>
                                                                                                                                                                                                                                <a:gd name="connsiteX27" fmla="*/ 3143250 w 4305300"/>
                                                                                                                                                                                                                                <a:gd name="connsiteY27" fmla="*/ 4014787 h 6500812"/>
                                                                                                                                                                                                                                <a:gd name="connsiteX28" fmla="*/ 3200400 w 4305300"/>
                                                                                                                                                                                                                                <a:gd name="connsiteY28" fmla="*/ 3643312 h 6500812"/>
                                                                                                                                                                                                                                <a:gd name="connsiteX29" fmla="*/ 2914650 w 4305300"/>
                                                                                                                                                                                                                                <a:gd name="connsiteY29" fmla="*/ 3128962 h 6500812"/>
                                                                                                                                                                                                                                <a:gd name="connsiteX30" fmla="*/ 2600325 w 4305300"/>
                                                                                                                                                                                                                                <a:gd name="connsiteY30" fmla="*/ 2900362 h 6500812"/>
                                                                                                                                                                                                                                <a:gd name="connsiteX31" fmla="*/ 2143125 w 4305300"/>
                                                                                                                                                                                                                                <a:gd name="connsiteY31" fmla="*/ 2643187 h 6500812"/>
                                                                                                                                                                                                                                <a:gd name="connsiteX32" fmla="*/ 1828800 w 4305300"/>
                                                                                                                                                                                                                                <a:gd name="connsiteY32" fmla="*/ 2528887 h 6500812"/>
                                                                                                                                                                                                                                <a:gd name="connsiteX33" fmla="*/ 1571625 w 4305300"/>
                                                                                                                                                                                                                                <a:gd name="connsiteY33" fmla="*/ 2271712 h 6500812"/>
                                                                                                                                                                                                                                <a:gd name="connsiteX34" fmla="*/ 1571625 w 4305300"/>
                                                                                                                                                                                                                                <a:gd name="connsiteY34" fmla="*/ 1900237 h 6500812"/>
                                                                                                                                                                                                                                <a:gd name="connsiteX35" fmla="*/ 1485900 w 4305300"/>
                                                                                                                                                                                                                                <a:gd name="connsiteY35" fmla="*/ 1643062 h 6500812"/>
                                                                                                                                                                                                                                <a:gd name="connsiteX36" fmla="*/ 1114425 w 4305300"/>
                                                                                                                                                                                                                                <a:gd name="connsiteY36" fmla="*/ 1557337 h 6500812"/>
                                                                                                                                                                                                                                <a:gd name="connsiteX37" fmla="*/ 628650 w 4305300"/>
                                                                                                                                                                                                                                <a:gd name="connsiteY37" fmla="*/ 1728787 h 6500812"/>
                                                                                                                                                                                                                                <a:gd name="connsiteX38" fmla="*/ 371475 w 4305300"/>
                                                                                                                                                                                                                                <a:gd name="connsiteY38" fmla="*/ 1500187 h 6500812"/>
                                                                                                                                                                                                                                <a:gd name="connsiteX39" fmla="*/ 200025 w 4305300"/>
                                                                                                                                                                                                                                <a:gd name="connsiteY39" fmla="*/ 1271587 h 6500812"/>
                                                                                                                                                                                                                                <a:gd name="connsiteX40" fmla="*/ 85725 w 4305300"/>
                                                                                                                                                                                                                                <a:gd name="connsiteY40" fmla="*/ 842962 h 6500812"/>
                                                                                                                                                                                                                                <a:gd name="connsiteX41" fmla="*/ 714375 w 4305300"/>
                                                                                                                                                                                                                                <a:gd name="connsiteY41" fmla="*/ 642937 h 6500812"/>
                                                                                                                                                                                                                                <a:gd name="connsiteX42" fmla="*/ 1171575 w 4305300"/>
                                                                                                                                                                                                                                <a:gd name="connsiteY42" fmla="*/ 271462 h 6500812"/>
                                                                                                                                                                                                                                <a:gd name="connsiteX43" fmla="*/ 1543050 w 4305300"/>
                                                                                                                                                                                                                                <a:gd name="connsiteY43" fmla="*/ 42862 h 6500812"/>
                                                                                                                                                                                                                                <a:gd name="connsiteX44" fmla="*/ 2343150 w 4305300"/>
                                                                                                                                                                                                                                <a:gd name="connsiteY44" fmla="*/ 42862 h 6500812"/>
                                                                                                                                                                                                                                <a:gd name="connsiteX45" fmla="*/ 2628900 w 4305300"/>
                                                                                                                                                                                                                                <a:gd name="connsiteY45" fmla="*/ 300037 h 6500812"/>
                                                                                                                                                                                                                                <a:gd name="connsiteX46" fmla="*/ 2771775 w 4305300"/>
                                                                                                                                                                                                                                <a:gd name="connsiteY46" fmla="*/ 442912 h 6500812"/>
                                                                                                                                                                                                                                <a:gd name="connsiteX47" fmla="*/ 2771775 w 4305300"/>
                                                                                                                                                                                                                                <a:gd name="connsiteY47" fmla="*/ 528637 h 6500812"/>
                                                                                                                                                                                                                                <a:gd name="connsiteX0" fmla="*/ 2771775 w 4305300"/>
                                                                                                                                                                                                                                <a:gd name="connsiteY0" fmla="*/ 528637 h 6500812"/>
                                                                                                                                                                                                                                <a:gd name="connsiteX1" fmla="*/ 2571750 w 4305300"/>
                                                                                                                                                                                                                                <a:gd name="connsiteY1" fmla="*/ 985837 h 6500812"/>
                                                                                                                                                                                                                                <a:gd name="connsiteX2" fmla="*/ 2486025 w 4305300"/>
                                                                                                                                                                                                                                <a:gd name="connsiteY2" fmla="*/ 1328737 h 6500812"/>
                                                                                                                                                                                                                                <a:gd name="connsiteX3" fmla="*/ 2085975 w 4305300"/>
                                                                                                                                                                                                                                <a:gd name="connsiteY3" fmla="*/ 1585912 h 6500812"/>
                                                                                                                                                                                                                                <a:gd name="connsiteX4" fmla="*/ 2028825 w 4305300"/>
                                                                                                                                                                                                                                <a:gd name="connsiteY4" fmla="*/ 1957387 h 6500812"/>
                                                                                                                                                                                                                                <a:gd name="connsiteX5" fmla="*/ 2457450 w 4305300"/>
                                                                                                                                                                                                                                <a:gd name="connsiteY5" fmla="*/ 2328862 h 6500812"/>
                                                                                                                                                                                                                                <a:gd name="connsiteX6" fmla="*/ 2600325 w 4305300"/>
                                                                                                                                                                                                                                <a:gd name="connsiteY6" fmla="*/ 2586037 h 6500812"/>
                                                                                                                                                                                                                                <a:gd name="connsiteX7" fmla="*/ 2943225 w 4305300"/>
                                                                                                                                                                                                                                <a:gd name="connsiteY7" fmla="*/ 2814637 h 6500812"/>
                                                                                                                                                                                                                                <a:gd name="connsiteX8" fmla="*/ 3371850 w 4305300"/>
                                                                                                                                                                                                                                <a:gd name="connsiteY8" fmla="*/ 2843212 h 6500812"/>
                                                                                                                                                                                                                                <a:gd name="connsiteX9" fmla="*/ 3657600 w 4305300"/>
                                                                                                                                                                                                                                <a:gd name="connsiteY9" fmla="*/ 2900362 h 6500812"/>
                                                                                                                                                                                                                                <a:gd name="connsiteX10" fmla="*/ 3886200 w 4305300"/>
                                                                                                                                                                                                                                <a:gd name="connsiteY10" fmla="*/ 3328987 h 6500812"/>
                                                                                                                                                                                                                                <a:gd name="connsiteX11" fmla="*/ 4229100 w 4305300"/>
                                                                                                                                                                                                                                <a:gd name="connsiteY11" fmla="*/ 3871912 h 6500812"/>
                                                                                                                                                                                                                                <a:gd name="connsiteX12" fmla="*/ 4286250 w 4305300"/>
                                                                                                                                                                                                                                <a:gd name="connsiteY12" fmla="*/ 4357687 h 6500812"/>
                                                                                                                                                                                                                                <a:gd name="connsiteX13" fmla="*/ 4114800 w 4305300"/>
                                                                                                                                                                                                                                <a:gd name="connsiteY13" fmla="*/ 4757737 h 6500812"/>
                                                                                                                                                                                                                                <a:gd name="connsiteX14" fmla="*/ 3743325 w 4305300"/>
                                                                                                                                                                                                                                <a:gd name="connsiteY14" fmla="*/ 5157787 h 6500812"/>
                                                                                                                                                                                                                                <a:gd name="connsiteX15" fmla="*/ 3400425 w 4305300"/>
                                                                                                                                                                                                                                <a:gd name="connsiteY15" fmla="*/ 5414962 h 6500812"/>
                                                                                                                                                                                                                                <a:gd name="connsiteX16" fmla="*/ 3000375 w 4305300"/>
                                                                                                                                                                                                                                <a:gd name="connsiteY16" fmla="*/ 5757862 h 6500812"/>
                                                                                                                                                                                                                                <a:gd name="connsiteX17" fmla="*/ 2771775 w 4305300"/>
                                                                                                                                                                                                                                <a:gd name="connsiteY17" fmla="*/ 6157912 h 6500812"/>
                                                                                                                                                                                                                                <a:gd name="connsiteX18" fmla="*/ 2514600 w 4305300"/>
                                                                                                                                                                                                                                <a:gd name="connsiteY18" fmla="*/ 6443662 h 6500812"/>
                                                                                                                                                                                                                                <a:gd name="connsiteX19" fmla="*/ 2228850 w 4305300"/>
                                                                                                                                                                                                                                <a:gd name="connsiteY19" fmla="*/ 6443662 h 6500812"/>
                                                                                                                                                                                                                                <a:gd name="connsiteX20" fmla="*/ 2143125 w 4305300"/>
                                                                                                                                                                                                                                <a:gd name="connsiteY20" fmla="*/ 6100762 h 6500812"/>
                                                                                                                                                                                                                                <a:gd name="connsiteX21" fmla="*/ 2457450 w 4305300"/>
                                                                                                                                                                                                                                <a:gd name="connsiteY21" fmla="*/ 5786437 h 6500812"/>
                                                                                                                                                                                                                                <a:gd name="connsiteX22" fmla="*/ 2686050 w 4305300"/>
                                                                                                                                                                                                                                <a:gd name="connsiteY22" fmla="*/ 5443537 h 6500812"/>
                                                                                                                                                                                                                                <a:gd name="connsiteX23" fmla="*/ 2686050 w 4305300"/>
                                                                                                                                                                                                                                <a:gd name="connsiteY23" fmla="*/ 5100637 h 6500812"/>
                                                                                                                                                                                                                                <a:gd name="connsiteX24" fmla="*/ 2943225 w 4305300"/>
                                                                                                                                                                                                                                <a:gd name="connsiteY24" fmla="*/ 4929187 h 6500812"/>
                                                                                                                                                                                                                                <a:gd name="connsiteX25" fmla="*/ 3371850 w 4305300"/>
                                                                                                                                                                                                                                <a:gd name="connsiteY25" fmla="*/ 4643437 h 6500812"/>
                                                                                                                                                                                                                                <a:gd name="connsiteX26" fmla="*/ 3429000 w 4305300"/>
                                                                                                                                                                                                                                <a:gd name="connsiteY26" fmla="*/ 4386262 h 6500812"/>
                                                                                                                                                                                                                                <a:gd name="connsiteX27" fmla="*/ 3143250 w 4305300"/>
                                                                                                                                                                                                                                <a:gd name="connsiteY27" fmla="*/ 4014787 h 6500812"/>
                                                                                                                                                                                                                                <a:gd name="connsiteX28" fmla="*/ 3200400 w 4305300"/>
                                                                                                                                                                                                                                <a:gd name="connsiteY28" fmla="*/ 3643312 h 6500812"/>
                                                                                                                                                                                                                                <a:gd name="connsiteX29" fmla="*/ 2914650 w 4305300"/>
                                                                                                                                                                                                                                <a:gd name="connsiteY29" fmla="*/ 3128962 h 6500812"/>
                                                                                                                                                                                                                                <a:gd name="connsiteX30" fmla="*/ 2600325 w 4305300"/>
                                                                                                                                                                                                                                <a:gd name="connsiteY30" fmla="*/ 2900362 h 6500812"/>
                                                                                                                                                                                                                                <a:gd name="connsiteX31" fmla="*/ 2143125 w 4305300"/>
                                                                                                                                                                                                                                <a:gd name="connsiteY31" fmla="*/ 2643187 h 6500812"/>
                                                                                                                                                                                                                                <a:gd name="connsiteX32" fmla="*/ 1828800 w 4305300"/>
                                                                                                                                                                                                                                <a:gd name="connsiteY32" fmla="*/ 2528887 h 6500812"/>
                                                                                                                                                                                                                                <a:gd name="connsiteX33" fmla="*/ 1571625 w 4305300"/>
                                                                                                                                                                                                                                <a:gd name="connsiteY33" fmla="*/ 2271712 h 6500812"/>
                                                                                                                                                                                                                                <a:gd name="connsiteX34" fmla="*/ 1571625 w 4305300"/>
                                                                                                                                                                                                                                <a:gd name="connsiteY34" fmla="*/ 1900237 h 6500812"/>
                                                                                                                                                                                                                                <a:gd name="connsiteX35" fmla="*/ 1485900 w 4305300"/>
                                                                                                                                                                                                                                <a:gd name="connsiteY35" fmla="*/ 1643062 h 6500812"/>
                                                                                                                                                                                                                                <a:gd name="connsiteX36" fmla="*/ 1114425 w 4305300"/>
                                                                                                                                                                                                                                <a:gd name="connsiteY36" fmla="*/ 1557337 h 6500812"/>
                                                                                                                                                                                                                                <a:gd name="connsiteX37" fmla="*/ 628650 w 4305300"/>
                                                                                                                                                                                                                                <a:gd name="connsiteY37" fmla="*/ 1728787 h 6500812"/>
                                                                                                                                                                                                                                <a:gd name="connsiteX38" fmla="*/ 657224 w 4305300"/>
                                                                                                                                                                                                                                <a:gd name="connsiteY38" fmla="*/ 1385889 h 6500812"/>
                                                                                                                                                                                                                                <a:gd name="connsiteX39" fmla="*/ 200025 w 4305300"/>
                                                                                                                                                                                                                                <a:gd name="connsiteY39" fmla="*/ 1271587 h 6500812"/>
                                                                                                                                                                                                                                <a:gd name="connsiteX40" fmla="*/ 85725 w 4305300"/>
                                                                                                                                                                                                                                <a:gd name="connsiteY40" fmla="*/ 842962 h 6500812"/>
                                                                                                                                                                                                                                <a:gd name="connsiteX41" fmla="*/ 714375 w 4305300"/>
                                                                                                                                                                                                                                <a:gd name="connsiteY41" fmla="*/ 642937 h 6500812"/>
                                                                                                                                                                                                                                <a:gd name="connsiteX42" fmla="*/ 1171575 w 4305300"/>
                                                                                                                                                                                                                                <a:gd name="connsiteY42" fmla="*/ 271462 h 6500812"/>
                                                                                                                                                                                                                                <a:gd name="connsiteX43" fmla="*/ 1543050 w 4305300"/>
                                                                                                                                                                                                                                <a:gd name="connsiteY43" fmla="*/ 42862 h 6500812"/>
                                                                                                                                                                                                                                <a:gd name="connsiteX44" fmla="*/ 2343150 w 4305300"/>
                                                                                                                                                                                                                                <a:gd name="connsiteY44" fmla="*/ 42862 h 6500812"/>
                                                                                                                                                                                                                                <a:gd name="connsiteX45" fmla="*/ 2628900 w 4305300"/>
                                                                                                                                                                                                                                <a:gd name="connsiteY45" fmla="*/ 300037 h 6500812"/>
                                                                                                                                                                                                                                <a:gd name="connsiteX46" fmla="*/ 2771775 w 4305300"/>
                                                                                                                                                                                                                                <a:gd name="connsiteY46" fmla="*/ 442912 h 6500812"/>
                                                                                                                                                                                                                                <a:gd name="connsiteX47" fmla="*/ 2771775 w 4305300"/>
                                                                                                                                                                                                                                <a:gd name="connsiteY47" fmla="*/ 528637 h 6500812"/>
                                                                                                                                                                                                                                <a:gd name="connsiteX0" fmla="*/ 2743200 w 4276725"/>
                                                                                                                                                                                                                                <a:gd name="connsiteY0" fmla="*/ 528637 h 6500812"/>
                                                                                                                                                                                                                                <a:gd name="connsiteX1" fmla="*/ 2543175 w 4276725"/>
                                                                                                                                                                                                                                <a:gd name="connsiteY1" fmla="*/ 985837 h 6500812"/>
                                                                                                                                                                                                                                <a:gd name="connsiteX2" fmla="*/ 2457450 w 4276725"/>
                                                                                                                                                                                                                                <a:gd name="connsiteY2" fmla="*/ 1328737 h 6500812"/>
                                                                                                                                                                                                                                <a:gd name="connsiteX3" fmla="*/ 2057400 w 4276725"/>
                                                                                                                                                                                                                                <a:gd name="connsiteY3" fmla="*/ 1585912 h 6500812"/>
                                                                                                                                                                                                                                <a:gd name="connsiteX4" fmla="*/ 2000250 w 4276725"/>
                                                                                                                                                                                                                                <a:gd name="connsiteY4" fmla="*/ 1957387 h 6500812"/>
                                                                                                                                                                                                                                <a:gd name="connsiteX5" fmla="*/ 2428875 w 4276725"/>
                                                                                                                                                                                                                                <a:gd name="connsiteY5" fmla="*/ 2328862 h 6500812"/>
                                                                                                                                                                                                                                <a:gd name="connsiteX6" fmla="*/ 2571750 w 4276725"/>
                                                                                                                                                                                                                                <a:gd name="connsiteY6" fmla="*/ 2586037 h 6500812"/>
                                                                                                                                                                                                                                <a:gd name="connsiteX7" fmla="*/ 2914650 w 4276725"/>
                                                                                                                                                                                                                                <a:gd name="connsiteY7" fmla="*/ 2814637 h 6500812"/>
                                                                                                                                                                                                                                <a:gd name="connsiteX8" fmla="*/ 3343275 w 4276725"/>
                                                                                                                                                                                                                                <a:gd name="connsiteY8" fmla="*/ 2843212 h 6500812"/>
                                                                                                                                                                                                                                <a:gd name="connsiteX9" fmla="*/ 3629025 w 4276725"/>
                                                                                                                                                                                                                                <a:gd name="connsiteY9" fmla="*/ 2900362 h 6500812"/>
                                                                                                                                                                                                                                <a:gd name="connsiteX10" fmla="*/ 3857625 w 4276725"/>
                                                                                                                                                                                                                                <a:gd name="connsiteY10" fmla="*/ 3328987 h 6500812"/>
                                                                                                                                                                                                                                <a:gd name="connsiteX11" fmla="*/ 4200525 w 4276725"/>
                                                                                                                                                                                                                                <a:gd name="connsiteY11" fmla="*/ 3871912 h 6500812"/>
                                                                                                                                                                                                                                <a:gd name="connsiteX12" fmla="*/ 4257675 w 4276725"/>
                                                                                                                                                                                                                                <a:gd name="connsiteY12" fmla="*/ 4357687 h 6500812"/>
                                                                                                                                                                                                                                <a:gd name="connsiteX13" fmla="*/ 4086225 w 4276725"/>
                                                                                                                                                                                                                                <a:gd name="connsiteY13" fmla="*/ 4757737 h 6500812"/>
                                                                                                                                                                                                                                <a:gd name="connsiteX14" fmla="*/ 3714750 w 4276725"/>
                                                                                                                                                                                                                                <a:gd name="connsiteY14" fmla="*/ 5157787 h 6500812"/>
                                                                                                                                                                                                                                <a:gd name="connsiteX15" fmla="*/ 3371850 w 4276725"/>
                                                                                                                                                                                                                                <a:gd name="connsiteY15" fmla="*/ 5414962 h 6500812"/>
                                                                                                                                                                                                                                <a:gd name="connsiteX16" fmla="*/ 2971800 w 4276725"/>
                                                                                                                                                                                                                                <a:gd name="connsiteY16" fmla="*/ 5757862 h 6500812"/>
                                                                                                                                                                                                                                <a:gd name="connsiteX17" fmla="*/ 2743200 w 4276725"/>
                                                                                                                                                                                                                                <a:gd name="connsiteY17" fmla="*/ 6157912 h 6500812"/>
                                                                                                                                                                                                                                <a:gd name="connsiteX18" fmla="*/ 2486025 w 4276725"/>
                                                                                                                                                                                                                                <a:gd name="connsiteY18" fmla="*/ 6443662 h 6500812"/>
                                                                                                                                                                                                                                <a:gd name="connsiteX19" fmla="*/ 2200275 w 4276725"/>
                                                                                                                                                                                                                                <a:gd name="connsiteY19" fmla="*/ 6443662 h 6500812"/>
                                                                                                                                                                                                                                <a:gd name="connsiteX20" fmla="*/ 2114550 w 4276725"/>
                                                                                                                                                                                                                                <a:gd name="connsiteY20" fmla="*/ 6100762 h 6500812"/>
                                                                                                                                                                                                                                <a:gd name="connsiteX21" fmla="*/ 2428875 w 4276725"/>
                                                                                                                                                                                                                                <a:gd name="connsiteY21" fmla="*/ 5786437 h 6500812"/>
                                                                                                                                                                                                                                <a:gd name="connsiteX22" fmla="*/ 2657475 w 4276725"/>
                                                                                                                                                                                                                                <a:gd name="connsiteY22" fmla="*/ 5443537 h 6500812"/>
                                                                                                                                                                                                                                <a:gd name="connsiteX23" fmla="*/ 2657475 w 4276725"/>
                                                                                                                                                                                                                                <a:gd name="connsiteY23" fmla="*/ 5100637 h 6500812"/>
                                                                                                                                                                                                                                <a:gd name="connsiteX24" fmla="*/ 2914650 w 4276725"/>
                                                                                                                                                                                                                                <a:gd name="connsiteY24" fmla="*/ 4929187 h 6500812"/>
                                                                                                                                                                                                                                <a:gd name="connsiteX25" fmla="*/ 3343275 w 4276725"/>
                                                                                                                                                                                                                                <a:gd name="connsiteY25" fmla="*/ 4643437 h 6500812"/>
                                                                                                                                                                                                                                <a:gd name="connsiteX26" fmla="*/ 3400425 w 4276725"/>
                                                                                                                                                                                                                                <a:gd name="connsiteY26" fmla="*/ 4386262 h 6500812"/>
                                                                                                                                                                                                                                <a:gd name="connsiteX27" fmla="*/ 3114675 w 4276725"/>
                                                                                                                                                                                                                                <a:gd name="connsiteY27" fmla="*/ 4014787 h 6500812"/>
                                                                                                                                                                                                                                <a:gd name="connsiteX28" fmla="*/ 3171825 w 4276725"/>
                                                                                                                                                                                                                                <a:gd name="connsiteY28" fmla="*/ 3643312 h 6500812"/>
                                                                                                                                                                                                                                <a:gd name="connsiteX29" fmla="*/ 2886075 w 4276725"/>
                                                                                                                                                                                                                                <a:gd name="connsiteY29" fmla="*/ 3128962 h 6500812"/>
                                                                                                                                                                                                                                <a:gd name="connsiteX30" fmla="*/ 2571750 w 4276725"/>
                                                                                                                                                                                                                                <a:gd name="connsiteY30" fmla="*/ 2900362 h 6500812"/>
                                                                                                                                                                                                                                <a:gd name="connsiteX31" fmla="*/ 2114550 w 4276725"/>
                                                                                                                                                                                                                                <a:gd name="connsiteY31" fmla="*/ 2643187 h 6500812"/>
                                                                                                                                                                                                                                <a:gd name="connsiteX32" fmla="*/ 1800225 w 4276725"/>
                                                                                                                                                                                                                                <a:gd name="connsiteY32" fmla="*/ 2528887 h 6500812"/>
                                                                                                                                                                                                                                <a:gd name="connsiteX33" fmla="*/ 1543050 w 4276725"/>
                                                                                                                                                                                                                                <a:gd name="connsiteY33" fmla="*/ 2271712 h 6500812"/>
                                                                                                                                                                                                                                <a:gd name="connsiteX34" fmla="*/ 1543050 w 4276725"/>
                                                                                                                                                                                                                                <a:gd name="connsiteY34" fmla="*/ 1900237 h 6500812"/>
                                                                                                                                                                                                                                <a:gd name="connsiteX35" fmla="*/ 1457325 w 4276725"/>
                                                                                                                                                                                                                                <a:gd name="connsiteY35" fmla="*/ 1643062 h 6500812"/>
                                                                                                                                                                                                                                <a:gd name="connsiteX36" fmla="*/ 1085850 w 4276725"/>
                                                                                                                                                                                                                                <a:gd name="connsiteY36" fmla="*/ 1557337 h 6500812"/>
                                                                                                                                                                                                                                <a:gd name="connsiteX37" fmla="*/ 600075 w 4276725"/>
                                                                                                                                                                                                                                <a:gd name="connsiteY37" fmla="*/ 1728787 h 6500812"/>
                                                                                                                                                                                                                                <a:gd name="connsiteX38" fmla="*/ 628649 w 4276725"/>
                                                                                                                                                                                                                                <a:gd name="connsiteY38" fmla="*/ 1385889 h 6500812"/>
                                                                                                                                                                                                                                <a:gd name="connsiteX39" fmla="*/ 342901 w 4276725"/>
                                                                                                                                                                                                                                <a:gd name="connsiteY39" fmla="*/ 1214439 h 6500812"/>
                                                                                                                                                                                                                                <a:gd name="connsiteX40" fmla="*/ 57150 w 4276725"/>
                                                                                                                                                                                                                                <a:gd name="connsiteY40" fmla="*/ 842962 h 6500812"/>
                                                                                                                                                                                                                                <a:gd name="connsiteX41" fmla="*/ 685800 w 4276725"/>
                                                                                                                                                                                                                                <a:gd name="connsiteY41" fmla="*/ 642937 h 6500812"/>
                                                                                                                                                                                                                                <a:gd name="connsiteX42" fmla="*/ 1143000 w 4276725"/>
                                                                                                                                                                                                                                <a:gd name="connsiteY42" fmla="*/ 271462 h 6500812"/>
                                                                                                                                                                                                                                <a:gd name="connsiteX43" fmla="*/ 1514475 w 4276725"/>
                                                                                                                                                                                                                                <a:gd name="connsiteY43" fmla="*/ 42862 h 6500812"/>
                                                                                                                                                                                                                                <a:gd name="connsiteX44" fmla="*/ 2314575 w 4276725"/>
                                                                                                                                                                                                                                <a:gd name="connsiteY44" fmla="*/ 42862 h 6500812"/>
                                                                                                                                                                                                                                <a:gd name="connsiteX45" fmla="*/ 2600325 w 4276725"/>
                                                                                                                                                                                                                                <a:gd name="connsiteY45" fmla="*/ 300037 h 6500812"/>
                                                                                                                                                                                                                                <a:gd name="connsiteX46" fmla="*/ 2743200 w 4276725"/>
                                                                                                                                                                                                                                <a:gd name="connsiteY46" fmla="*/ 442912 h 6500812"/>
                                                                                                                                                                                                                                <a:gd name="connsiteX47" fmla="*/ 2743200 w 4276725"/>
                                                                                                                                                                                                                                <a:gd name="connsiteY47" fmla="*/ 528637 h 6500812"/>
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<a:path w="4276725" h="6500812">
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<a:pt x="2743200" y="528637"/>
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709862" y="619125"/>
                                                                                                                                                                                                                                    <a:pt x="2590800" y="852487"/>
                                                                                                                                                                                                                                    <a:pt x="2543175" y="9858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495550" y="1119187"/>
                                                                                                                                                                                                                                    <a:pt x="2538412" y="1228725"/>
                                                                                                                                                                                                                                    <a:pt x="2457450" y="13287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376488" y="1428749"/>
                                                                                                                                                                                                                                    <a:pt x="2133600" y="1481137"/>
                                                                                                                                                                                                                                    <a:pt x="2057400" y="158591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981200" y="1690687"/>
                                                                                                                                                                                                                                    <a:pt x="1938338" y="1833562"/>
                                                                                                                                                                                                                                    <a:pt x="2000250" y="19573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062163" y="2081212"/>
                                                                                                                                                                                                                                    <a:pt x="2333625" y="2224087"/>
                                                                                                                                                                                                                                    <a:pt x="2428875" y="23288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524125" y="2433637"/>
                                                                                                                                                                                                                                    <a:pt x="2490788" y="2505075"/>
                                                                                                                                                                                                                                    <a:pt x="2571750" y="25860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652712" y="2666999"/>
                                                                                                                                                                                                                                    <a:pt x="2786063" y="2771775"/>
                                                                                                                                                                                                                                    <a:pt x="2914650" y="28146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043238" y="2857500"/>
                                                                                                                                                                                                                                    <a:pt x="3224213" y="2828925"/>
                                                                                                                                                                                                                                    <a:pt x="3343275" y="284321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462337" y="2857499"/>
                                                                                                                                                                                                                                    <a:pt x="3543300" y="2819400"/>
                                                                                                                                                                                                                                    <a:pt x="3629025" y="29003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714750" y="2981325"/>
                                                                                                                                                                                                                                    <a:pt x="3762375" y="3167062"/>
                                                                                                                                                                                                                                    <a:pt x="3857625" y="33289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952875" y="3490912"/>
                                                                                                                                                                                                                                    <a:pt x="4133850" y="3700462"/>
                                                                                                                                                                                                                                    <a:pt x="4200525" y="387191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4267200" y="4043362"/>
                                                                                                                                                                                                                                    <a:pt x="4276725" y="4210050"/>
                                                                                                                                                                                                                                    <a:pt x="4257675" y="43576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4238625" y="4505324"/>
                                                                                                                                                                                                                                    <a:pt x="4176712" y="4624387"/>
                                                                                                                                                                                                                                    <a:pt x="4086225" y="47577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995738" y="4891087"/>
                                                                                                                                                                                                                                    <a:pt x="3833812" y="5048250"/>
                                                                                                                                                                                                                                    <a:pt x="3714750" y="51577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595688" y="5267324"/>
                                                                                                                                                                                                                                    <a:pt x="3495675" y="5314950"/>
                                                                                                                                                                                                                                    <a:pt x="3371850" y="54149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248025" y="5514974"/>
                                                                                                                                                                                                                                    <a:pt x="3076575" y="5634037"/>
                                                                                                                                                                                                                                    <a:pt x="2971800" y="57578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867025" y="5881687"/>
                                                                                                                                                                                                                                    <a:pt x="2824162" y="6043612"/>
                                                                                                                                                                                                                                    <a:pt x="2743200" y="615791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662238" y="6272212"/>
                                                                                                                                                                                                                                    <a:pt x="2576512" y="6396037"/>
                                                                                                                                                                                                                                    <a:pt x="2486025" y="64436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395538" y="6491287"/>
                                                                                                                                                                                                                                    <a:pt x="2262187" y="6500812"/>
                                                                                                                                                                                                                                    <a:pt x="2200275" y="64436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138363" y="6386512"/>
                                                                                                                                                                                                                                    <a:pt x="2076450" y="6210300"/>
                                                                                                                                                                                                                                    <a:pt x="2114550" y="61007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152650" y="5991224"/>
                                                                                                                                                                                                                                    <a:pt x="2338388" y="5895974"/>
                                                                                                                                                                                                                                    <a:pt x="2428875" y="57864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519362" y="5676900"/>
                                                                                                                                                                                                                                    <a:pt x="2619375" y="5557837"/>
                                                                                                                                                                                                                                    <a:pt x="2657475" y="54435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695575" y="5329237"/>
                                                                                                                                                                                                                                    <a:pt x="2614612" y="5186362"/>
                                                                                                                                                                                                                                    <a:pt x="2657475" y="51006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700338" y="5014912"/>
                                                                                                                                                                                                                                    <a:pt x="2914650" y="4929187"/>
                                                                                                                                                                                                                                    <a:pt x="2914650" y="49291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028950" y="4852987"/>
                                                                                                                                                                                                                                    <a:pt x="3262313" y="4733925"/>
                                                                                                                                                                                                                                    <a:pt x="3343275" y="46434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424238" y="4552950"/>
                                                                                                                                                                                                                                    <a:pt x="3438525" y="4491037"/>
                                                                                                                                                                                                                                    <a:pt x="3400425" y="43862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362325" y="4281487"/>
                                                                                                                                                                                                                                    <a:pt x="3152775" y="4138612"/>
                                                                                                                                                                                                                                    <a:pt x="3114675" y="40147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076575" y="3890962"/>
                                                                                                                                                                                                                                    <a:pt x="3209925" y="3790950"/>
                                                                                                                                                                                                                                    <a:pt x="3171825" y="364331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3133725" y="3495675"/>
                                                                                                                                                                                                                                    <a:pt x="2986087" y="3252787"/>
                                                                                                                                                                                                                                    <a:pt x="2886075" y="31289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786063" y="3005137"/>
                                                                                                                                                                                                                                    <a:pt x="2700337" y="2981324"/>
                                                                                                                                                                                                                                    <a:pt x="2571750" y="29003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443163" y="2819400"/>
                                                                                                                                                                                                                                    <a:pt x="2243137" y="2705099"/>
                                                                                                                                                                                                                                    <a:pt x="2114550" y="26431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985963" y="2581275"/>
                                                                                                                                                                                                                                    <a:pt x="1895475" y="2590799"/>
                                                                                                                                                                                                                                    <a:pt x="1800225" y="25288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704975" y="2466975"/>
                                                                                                                                                                                                                                    <a:pt x="1585913" y="2376487"/>
                                                                                                                                                                                                                                    <a:pt x="1543050" y="227171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500188" y="2166937"/>
                                                                                                                                                                                                                                    <a:pt x="1557337" y="2005012"/>
                                                                                                                                                                                                                                    <a:pt x="1543050" y="19002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528763" y="1795462"/>
                                                                                                                                                                                                                                    <a:pt x="1533525" y="1700212"/>
                                                                                                                                                                                                                                    <a:pt x="1457325" y="16430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381125" y="1585912"/>
                                                                                                                                                                                                                                    <a:pt x="1228725" y="1543050"/>
                                                                                                                                                                                                                                    <a:pt x="1085850" y="15573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942975" y="1571624"/>
                                                                                                                                                                                                                                    <a:pt x="676275" y="1757362"/>
                                                                                                                                                                                                                                    <a:pt x="600075" y="172878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523875" y="1700212"/>
                                                                                                                                                                                                                                    <a:pt x="671511" y="1471614"/>
                                                                                                                                                                                                                                    <a:pt x="628649" y="1385889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585787" y="1300164"/>
                                                                                                                                                                                                                                    <a:pt x="438151" y="1304927"/>
                                                                                                                                                                                                                                    <a:pt x="342901" y="1214439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47651" y="1123951"/>
                                                                                                                                                                                                                                    <a:pt x="0" y="938212"/>
                                                                                                                                                                                                                                    <a:pt x="57150" y="8429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14300" y="747712"/>
                                                                                                                                                                                                                                    <a:pt x="504825" y="738187"/>
                                                                                                                                                                                                                                    <a:pt x="685800" y="6429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866775" y="547687"/>
                                                                                                                                                                                                                                    <a:pt x="1004888" y="371475"/>
                                                                                                                                                                                                                                    <a:pt x="1143000" y="2714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281113" y="171450"/>
                                                                                                                                                                                                                                    <a:pt x="1319212" y="80962"/>
                                                                                                                                                                                                                                    <a:pt x="1514475" y="428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1709738" y="4762"/>
                                                                                                                                                                                                                                    <a:pt x="2133600" y="0"/>
                                                                                                                                                                                                                                    <a:pt x="2314575" y="4286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495550" y="85724"/>
                                                                                                                                                                                                                                    <a:pt x="2528888" y="233362"/>
                                                                                                                                                                                                                                    <a:pt x="2600325" y="3000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671762" y="366712"/>
                                                                                                                                                                                                                                    <a:pt x="2724150" y="404812"/>
                                                                                                                                                                                                                                    <a:pt x="2743200" y="442912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<a:pt x="2762250" y="481012"/>
                                                                                                                                                                                                                                    <a:pt x="2776538" y="438149"/>
                                                                                                                                                                                                                                    <a:pt x="2743200" y="528637"/>
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<p:cNvPr id="601" name="Группа 122"/>
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    <a:ext cx="53279014" cy="62542737"/>
    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    <a:chExt cx="53279014" cy="62542737"/>
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<p:cNvPr id="602" name="Группа 120"/>
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      <a:ext cx="53279014" cy="57818086"/>
      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      <a:chExt cx="53279014" cy="57818086"/>
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  <p:cNvPr id="604" name="Группа 102"/>
  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        <a:ext cx="45318287" cy="50207863"/>
        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        <a:chExt cx="45318287" cy="50207863"/>
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22" name="Полилиния 621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833688" y="-1800225"/>
                                                                                                                                                                                                                                    <a:ext cx="22702837" cy="20988338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538162 w 22702837"/>
                                                                                                                                                                                                                                      <a:gd name="connsiteY0" fmla="*/ 14173200 h 20988338"/>
                                                                                                                                                                                                                                      <a:gd name="connsiteX1" fmla="*/ 538162 w 22702837"/>
                                                                                                                                                                                                                                      <a:gd name="connsiteY1" fmla="*/ 14230350 h 20988338"/>
                                                                                                                                                                                                                                      <a:gd name="connsiteX2" fmla="*/ 938212 w 22702837"/>
                                                                                                                                                                                                                                      <a:gd name="connsiteY2" fmla="*/ 14630400 h 20988338"/>
                                                                                                                                                                                                                                      <a:gd name="connsiteX3" fmla="*/ 1223962 w 22702837"/>
                                                                                                                                                                                                                                      <a:gd name="connsiteY3" fmla="*/ 14744700 h 20988338"/>
                                                                                                                                                                                                                                      <a:gd name="connsiteX4" fmla="*/ 1309687 w 22702837"/>
                                                                                                                                                                                                                                      <a:gd name="connsiteY4" fmla="*/ 15116175 h 20988338"/>
                                                                                                                                                                                                                                      <a:gd name="connsiteX5" fmla="*/ 1938337 w 22702837"/>
                                                                                                                                                                                                                                      <a:gd name="connsiteY5" fmla="*/ 15316200 h 20988338"/>
                                                                                                                                                                                                                                      <a:gd name="connsiteX6" fmla="*/ 2309812 w 22702837"/>
                                                                                                                                                                                                                                      <a:gd name="connsiteY6" fmla="*/ 15859125 h 20988338"/>
                                                                                                                                                                                                                                      <a:gd name="connsiteX7" fmla="*/ 2509837 w 22702837"/>
                                                                                                                                                                                                                                      <a:gd name="connsiteY7" fmla="*/ 16544925 h 20988338"/>
                                                                                                                                                                                                                                      <a:gd name="connsiteX8" fmla="*/ 2824162 w 22702837"/>
                                                                                                                                                                                                                                      <a:gd name="connsiteY8" fmla="*/ 16716375 h 20988338"/>
                                                                                                                                                                                                                                      <a:gd name="connsiteX9" fmla="*/ 2481262 w 22702837"/>
                                                                                                                                                                                                                                      <a:gd name="connsiteY9" fmla="*/ 16944975 h 20988338"/>
                                                                                                                                                                                                                                      <a:gd name="connsiteX10" fmla="*/ 2709862 w 22702837"/>
                                                                                                                                                                                                                                      <a:gd name="connsiteY10" fmla="*/ 17687925 h 20988338"/>
                                                                                                                                                                                                                                      <a:gd name="connsiteX11" fmla="*/ 3481387 w 22702837"/>
                                                                                                                                                                                                                                      <a:gd name="connsiteY11" fmla="*/ 18087975 h 20988338"/>
                                                                                                                                                                                                                                      <a:gd name="connsiteX12" fmla="*/ 4310062 w 22702837"/>
                                                                                                                                                                                                                                      <a:gd name="connsiteY12" fmla="*/ 18202275 h 20988338"/>
                                                                                                                                                                                                                                      <a:gd name="connsiteX13" fmla="*/ 5024437 w 22702837"/>
                                                                                                                                                                                                                                      <a:gd name="connsiteY13" fmla="*/ 18459450 h 20988338"/>
                                                                                                                                                                                                                                      <a:gd name="connsiteX14" fmla="*/ 5681662 w 22702837"/>
                                                                                                                                                                                                                                      <a:gd name="connsiteY14" fmla="*/ 18745200 h 20988338"/>
                                                                                                                                                                                                                                      <a:gd name="connsiteX15" fmla="*/ 5938837 w 22702837"/>
                                                                                                                                                                                                                                      <a:gd name="connsiteY15" fmla="*/ 19116675 h 20988338"/>
                                                                                                                                                                                                                                      <a:gd name="connsiteX16" fmla="*/ 6967537 w 22702837"/>
                                                                                                                                                                                                                                      <a:gd name="connsiteY16" fmla="*/ 19145250 h 20988338"/>
                                                                                                                                                                                                                                      <a:gd name="connsiteX17" fmla="*/ 7739062 w 22702837"/>
                                                                                                                                                                                                                                      <a:gd name="connsiteY17" fmla="*/ 19145250 h 20988338"/>
                                                                                                                                                                                                                                      <a:gd name="connsiteX18" fmla="*/ 8339137 w 22702837"/>
                                                                                                                                                                                                                                      <a:gd name="connsiteY18" fmla="*/ 18802350 h 20988338"/>
                                                                                                                                                                                                                                      <a:gd name="connsiteX19" fmla="*/ 9339262 w 22702837"/>
                                                                                                                                                                                                                                      <a:gd name="connsiteY19" fmla="*/ 18830925 h 20988338"/>
                                                                                                                                                                                                                                      <a:gd name="connsiteX20" fmla="*/ 9825037 w 22702837"/>
                                                                                                                                                                                                                                      <a:gd name="connsiteY20" fmla="*/ 18630900 h 20988338"/>
                                                                                                                                                                                                                                      <a:gd name="connsiteX21" fmla="*/ 10539412 w 22702837"/>
                                                                                                                                                                                                                                      <a:gd name="connsiteY21" fmla="*/ 18002250 h 20988338"/>
                                                                                                                                                                                                                                      <a:gd name="connsiteX22" fmla="*/ 11110912 w 22702837"/>
                                                                                                                                                                                                                                      <a:gd name="connsiteY22" fmla="*/ 17802225 h 20988338"/>
                                                                                                                                                                                                                                      <a:gd name="connsiteX23" fmla="*/ 11596687 w 22702837"/>
                                                                                                                                                                                                                                      <a:gd name="connsiteY23" fmla="*/ 18030825 h 20988338"/>
                                                                                                                                                                                                                                      <a:gd name="connsiteX24" fmla="*/ 12253912 w 22702837"/>
                                                                                                                                                                                                                                      <a:gd name="connsiteY24" fmla="*/ 18002250 h 20988338"/>
                                                                                                                                                                                                                                      <a:gd name="connsiteX25" fmla="*/ 12568237 w 22702837"/>
                                                                                                                                                                                                                                      <a:gd name="connsiteY25" fmla="*/ 18373725 h 20988338"/>
                                                                                                                                                                                                                                      <a:gd name="connsiteX26" fmla="*/ 12825412 w 22702837"/>
                                                                                                                                                                                                                                      <a:gd name="connsiteY26" fmla="*/ 18630900 h 20988338"/>
                                                                                                                                                                                                                                      <a:gd name="connsiteX27" fmla="*/ 12796837 w 22702837"/>
                                                                                                                                                                                                                                      <a:gd name="connsiteY27" fmla="*/ 19173825 h 20988338"/>
                                                                                                                                                                                                                                      <a:gd name="connsiteX28" fmla="*/ 12482512 w 22702837"/>
                                                                                                                                                                                                                                      <a:gd name="connsiteY28" fmla="*/ 19602450 h 20988338"/>
                                                                                                                                                                                                                                      <a:gd name="connsiteX29" fmla="*/ 12282487 w 22702837"/>
                                                                                                                                                                                                                                      <a:gd name="connsiteY29" fmla="*/ 20088225 h 20988338"/>
                                                                                                                                                                                                                                      <a:gd name="connsiteX30" fmla="*/ 12796837 w 22702837"/>
                                                                                                                                                                                                                                      <a:gd name="connsiteY30" fmla="*/ 20145375 h 20988338"/>
                                                                                                                                                                                                                                      <a:gd name="connsiteX31" fmla="*/ 13311187 w 22702837"/>
                                                                                                                                                                                                                                      <a:gd name="connsiteY31" fmla="*/ 20231100 h 20988338"/>
                                                                                                                                                                                                                                      <a:gd name="connsiteX32" fmla="*/ 13511212 w 22702837"/>
                                                                                                                                                                                                                                      <a:gd name="connsiteY32" fmla="*/ 20631150 h 20988338"/>
                                                                                                                                                                                                                                      <a:gd name="connsiteX33" fmla="*/ 13796962 w 22702837"/>
                                                                                                                                                                                                                                      <a:gd name="connsiteY33" fmla="*/ 20945475 h 20988338"/>
                                                                                                                                                                                                                                      <a:gd name="connsiteX34" fmla="*/ 14282737 w 22702837"/>
                                                                                                                                                                                                                                      <a:gd name="connsiteY34" fmla="*/ 20888325 h 20988338"/>
                                                                                                                                                                                                                                      <a:gd name="connsiteX35" fmla="*/ 14654212 w 22702837"/>
                                                                                                                                                                                                                                      <a:gd name="connsiteY35" fmla="*/ 20516850 h 20988338"/>
                                                                                                                                                                                                                                      <a:gd name="connsiteX36" fmla="*/ 14939962 w 22702837"/>
                                                                                                                                                                                                                                      <a:gd name="connsiteY36" fmla="*/ 20145375 h 20988338"/>
                                                                                                                                                                                                                                      <a:gd name="connsiteX37" fmla="*/ 15482887 w 22702837"/>
                                                                                                                                                                                                                                      <a:gd name="connsiteY37" fmla="*/ 19859625 h 20988338"/>
                                                                                                                                                                                                                                      <a:gd name="connsiteX38" fmla="*/ 15968662 w 22702837"/>
                                                                                                                                                                                                                                      <a:gd name="connsiteY38" fmla="*/ 19716750 h 20988338"/>
                                                                                                                                                                                                                                      <a:gd name="connsiteX39" fmla="*/ 16282987 w 22702837"/>
                                                                                                                                                                                                                                      <a:gd name="connsiteY39" fmla="*/ 19316700 h 20988338"/>
                                                                                                                                                                                                                                      <a:gd name="connsiteX40" fmla="*/ 17054512 w 22702837"/>
                                                                                                                                                                                                                                      <a:gd name="connsiteY40" fmla="*/ 19345275 h 20988338"/>
                                                                                                                                                                                                                                      <a:gd name="connsiteX41" fmla="*/ 17454562 w 22702837"/>
                                                                                                                                                                                                                                      <a:gd name="connsiteY41" fmla="*/ 19602450 h 20988338"/>
                                                                                                                                                                                                                                      <a:gd name="connsiteX42" fmla="*/ 17911762 w 22702837"/>
                                                                                                                                                                                                                                      <a:gd name="connsiteY42" fmla="*/ 19431000 h 20988338"/>
                                                                                                                                                                                                                                      <a:gd name="connsiteX43" fmla="*/ 18654712 w 22702837"/>
                                                                                                                                                                                                                                      <a:gd name="connsiteY43" fmla="*/ 19316700 h 20988338"/>
                                                                                                                                                                                                                                      <a:gd name="connsiteX44" fmla="*/ 18826162 w 22702837"/>
                                                                                                                                                                                                                                      <a:gd name="connsiteY44" fmla="*/ 19631025 h 20988338"/>
                                                                                                                                                                                                                                      <a:gd name="connsiteX45" fmla="*/ 18711862 w 22702837"/>
                                                                                                                                                                                                                                      <a:gd name="connsiteY45" fmla="*/ 19945350 h 20988338"/>
                                                                                                                                                                                                                                      <a:gd name="connsiteX46" fmla="*/ 18340387 w 22702837"/>
                                                                                                                                                                                                                                      <a:gd name="connsiteY46" fmla="*/ 20345400 h 20988338"/>
                                                                                                                                                                                                                                      <a:gd name="connsiteX47" fmla="*/ 18226087 w 22702837"/>
                                                                                                                                                                                                                                      <a:gd name="connsiteY47" fmla="*/ 20659725 h 20988338"/>
                                                                                                                                                                                                                                      <a:gd name="connsiteX48" fmla="*/ 18454687 w 22702837"/>
                                                                                                                                                                                                                                      <a:gd name="connsiteY48" fmla="*/ 20945475 h 20988338"/>
                                                                                                                                                                                                                                      <a:gd name="connsiteX49" fmla="*/ 18883312 w 22702837"/>
                                                                                                                                                                                                                                      <a:gd name="connsiteY49" fmla="*/ 20774025 h 20988338"/>
                                                                                                                                                                                                                                      <a:gd name="connsiteX50" fmla="*/ 19026187 w 22702837"/>
                                                                                                                                                                                                                                      <a:gd name="connsiteY50" fmla="*/ 20488275 h 20988338"/>
                                                                                                                                                                                                                                      <a:gd name="connsiteX51" fmla="*/ 19169062 w 22702837"/>
                                                                                                                                                                                                                                      <a:gd name="connsiteY51" fmla="*/ 20173950 h 20988338"/>
                                                                                                                                                                                                                                      <a:gd name="connsiteX52" fmla="*/ 19369087 w 22702837"/>
                                                                                                                                                                                                                                      <a:gd name="connsiteY52" fmla="*/ 19888200 h 20988338"/>
                                                                                                                                                                                                                                      <a:gd name="connsiteX53" fmla="*/ 19283362 w 22702837"/>
                                                                                                                                                                                                                                      <a:gd name="connsiteY53" fmla="*/ 19631025 h 20988338"/>
                                                                                                                                                                                                                                      <a:gd name="connsiteX54" fmla="*/ 19026187 w 22702837"/>
                                                                                                                                                                                                                                      <a:gd name="connsiteY54" fmla="*/ 19488150 h 20988338"/>
                                                                                                                                                                                                                                      <a:gd name="connsiteX55" fmla="*/ 18911887 w 22702837"/>
                                                                                                                                                                                                                                      <a:gd name="connsiteY55" fmla="*/ 19173825 h 20988338"/>
                                                                                                                                                                                                                                      <a:gd name="connsiteX56" fmla="*/ 19083337 w 22702837"/>
                                                                                                                                                                                                                                      <a:gd name="connsiteY56" fmla="*/ 18945225 h 20988338"/>
                                                                                                                                                                                                                                      <a:gd name="connsiteX57" fmla="*/ 19426237 w 22702837"/>
                                                                                                                                                                                                                                      <a:gd name="connsiteY57" fmla="*/ 18745200 h 20988338"/>
                                                                                                                                                                                                                                      <a:gd name="connsiteX58" fmla="*/ 19711987 w 22702837"/>
                                                                                                                                                                                                                                      <a:gd name="connsiteY58" fmla="*/ 18430875 h 20988338"/>
                                                                                                                                                                                                                                      <a:gd name="connsiteX59" fmla="*/ 19969162 w 22702837"/>
                                                                                                                                                                                                                                      <a:gd name="connsiteY59" fmla="*/ 18116550 h 20988338"/>
                                                                                                                                                                                                                                      <a:gd name="connsiteX60" fmla="*/ 20197762 w 22702837"/>
                                                                                                                                                                                                                                      <a:gd name="connsiteY60" fmla="*/ 17716500 h 20988338"/>
                                                                                                                                                                                                                                      <a:gd name="connsiteX61" fmla="*/ 20712112 w 22702837"/>
                                                                                                                                                                                                                                      <a:gd name="connsiteY61" fmla="*/ 17573625 h 20988338"/>
                                                                                                                                                                                                                                      <a:gd name="connsiteX62" fmla="*/ 21026437 w 22702837"/>
                                                                                                                                                                                                                                      <a:gd name="connsiteY62" fmla="*/ 17173575 h 20988338"/>
                                                                                                                                                                                                                                      <a:gd name="connsiteX63" fmla="*/ 21426487 w 22702837"/>
                                                                                                                                                                                                                                      <a:gd name="connsiteY63" fmla="*/ 16830675 h 20988338"/>
                                                                                                                                                                                                                                      <a:gd name="connsiteX64" fmla="*/ 21597937 w 22702837"/>
                                                                                                                                                                                                                                      <a:gd name="connsiteY64" fmla="*/ 16373475 h 20988338"/>
                                                                                                                                                                                                                                      <a:gd name="connsiteX65" fmla="*/ 21797962 w 22702837"/>
                                                                                                                                                                                                                                      <a:gd name="connsiteY65" fmla="*/ 15887700 h 20988338"/>
                                                                                                                                                                                                                                      <a:gd name="connsiteX66" fmla="*/ 21997987 w 22702837"/>
                                                                                                                                                                                                                                      <a:gd name="connsiteY66" fmla="*/ 15487650 h 20988338"/>
                                                                                                                                                                                                                                      <a:gd name="connsiteX67" fmla="*/ 22426612 w 22702837"/>
                                                                                                                                                                                                                                      <a:gd name="connsiteY67" fmla="*/ 15087600 h 20988338"/>
                                                                                                                                                                                                                                      <a:gd name="connsiteX68" fmla="*/ 22198012 w 22702837"/>
                                                                                                                                                                                                                                      <a:gd name="connsiteY68" fmla="*/ 14430375 h 20988338"/>
                                                                                                                                                                                                                                      <a:gd name="connsiteX69" fmla="*/ 22312312 w 22702837"/>
                                                                                                                                                                                                                                      <a:gd name="connsiteY69" fmla="*/ 13744575 h 20988338"/>
                                                                                                                                                                                                                                      <a:gd name="connsiteX70" fmla="*/ 22598062 w 22702837"/>
                                                                                                                                                                                                                                      <a:gd name="connsiteY70" fmla="*/ 13230225 h 20988338"/>
                                                                                                                                                                                                                                      <a:gd name="connsiteX71" fmla="*/ 22655212 w 22702837"/>
                                                                                                                                                                                                                                      <a:gd name="connsiteY71" fmla="*/ 12744450 h 20988338"/>
                                                                                                                                                                                                                                      <a:gd name="connsiteX72" fmla="*/ 22312312 w 22702837"/>
                                                                                                                                                                                                                                      <a:gd name="connsiteY72" fmla="*/ 12315825 h 20988338"/>
                                                                                                                                                                                                                                      <a:gd name="connsiteX73" fmla="*/ 21912262 w 22702837"/>
                                                                                                                                                                                                                                      <a:gd name="connsiteY73" fmla="*/ 12601575 h 20988338"/>
                                                                                                                                                                                                                                      <a:gd name="connsiteX74" fmla="*/ 21569362 w 22702837"/>
                                                                                                                                                                                                                                      <a:gd name="connsiteY74" fmla="*/ 12630150 h 20988338"/>
                                                                                                                                                                                                                                      <a:gd name="connsiteX75" fmla="*/ 21826537 w 22702837"/>
                                                                                                                                                                                                                                      <a:gd name="connsiteY75" fmla="*/ 12372975 h 20988338"/>
                                                                                                                                                                                                                                      <a:gd name="connsiteX76" fmla="*/ 22055137 w 22702837"/>
                                                                                                                                                                                                                                      <a:gd name="connsiteY76" fmla="*/ 12001500 h 20988338"/>
                                                                                                                                                                                                                                      <a:gd name="connsiteX77" fmla="*/ 22255162 w 22702837"/>
                                                                                                                                                                                                                                      <a:gd name="connsiteY77" fmla="*/ 11687175 h 20988338"/>
                                                                                                                                                                                                                                      <a:gd name="connsiteX78" fmla="*/ 22083712 w 22702837"/>
                                                                                                                                                                                                                                      <a:gd name="connsiteY78" fmla="*/ 11344275 h 20988338"/>
                                                                                                                                                                                                                                      <a:gd name="connsiteX79" fmla="*/ 21740812 w 22702837"/>
                                                                                                                                                                                                                                      <a:gd name="connsiteY79" fmla="*/ 11201400 h 20988338"/>
                                                                                                                                                                                                                                      <a:gd name="connsiteX80" fmla="*/ 21397912 w 22702837"/>
                                                                                                                                                                                                                                      <a:gd name="connsiteY80" fmla="*/ 10858500 h 20988338"/>
                                                                                                                                                                                                                                      <a:gd name="connsiteX81" fmla="*/ 21083587 w 22702837"/>
                                                                                                                                                                                                                                      <a:gd name="connsiteY81" fmla="*/ 10829925 h 20988338"/>
                                                                                                                                                                                                                                      <a:gd name="connsiteX82" fmla="*/ 20797837 w 22702837"/>
                                                                                                                                                                                                                                      <a:gd name="connsiteY82" fmla="*/ 10572750 h 20988338"/>
                                                                                                                                                                                                                                      <a:gd name="connsiteX83" fmla="*/ 20597812 w 22702837"/>
                                                                                                                                                                                                                                      <a:gd name="connsiteY83" fmla="*/ 10744200 h 20988338"/>
                                                                                                                                                                                                                                      <a:gd name="connsiteX84" fmla="*/ 20426362 w 22702837"/>
                                                                                                                                                                                                                                      <a:gd name="connsiteY84" fmla="*/ 10401300 h 20988338"/>
                                                                                                                                                                                                                                      <a:gd name="connsiteX85" fmla="*/ 20569237 w 22702837"/>
                                                                                                                                                                                                                                      <a:gd name="connsiteY85" fmla="*/ 9772650 h 20988338"/>
                                                                                                                                                                                                                                      <a:gd name="connsiteX86" fmla="*/ 20712112 w 22702837"/>
                                                                                                                                                                                                                                      <a:gd name="connsiteY86" fmla="*/ 9344025 h 20988338"/>
                                                                                                                                                                                                                                      <a:gd name="connsiteX87" fmla="*/ 21083587 w 22702837"/>
                                                                                                                                                                                                                                      <a:gd name="connsiteY87" fmla="*/ 9086850 h 20988338"/>
                                                                                                                                                                                                                                      <a:gd name="connsiteX88" fmla="*/ 21226462 w 22702837"/>
                                                                                                                                                                                                                                      <a:gd name="connsiteY88" fmla="*/ 8601075 h 20988338"/>
                                                                                                                                                                                                                                      <a:gd name="connsiteX89" fmla="*/ 20769262 w 22702837"/>
                                                                                                                                                                                                                                      <a:gd name="connsiteY89" fmla="*/ 8486775 h 20988338"/>
                                                                                                                                                                                                                                      <a:gd name="connsiteX90" fmla="*/ 20369212 w 22702837"/>
                                                                                                                                                                                                                                      <a:gd name="connsiteY90" fmla="*/ 8629650 h 20988338"/>
                                                                                                                                                                                                                                      <a:gd name="connsiteX91" fmla="*/ 20254912 w 22702837"/>
                                                                                                                                                                                                                                      <a:gd name="connsiteY91" fmla="*/ 9029700 h 20988338"/>
                                                                                                                                                                                                                                      <a:gd name="connsiteX92" fmla="*/ 20112037 w 22702837"/>
                                                                                                                                                                                                                                      <a:gd name="connsiteY92" fmla="*/ 9315450 h 20988338"/>
                                                                                                                                                                                                                                      <a:gd name="connsiteX93" fmla="*/ 19912012 w 22702837"/>
                                                                                                                                                                                                                                      <a:gd name="connsiteY93" fmla="*/ 9458325 h 20988338"/>
                                                                                                                                                                                                                                      <a:gd name="connsiteX94" fmla="*/ 19711987 w 22702837"/>
                                                                                                                                                                                                                                      <a:gd name="connsiteY94" fmla="*/ 9144000 h 20988338"/>
                                                                                                                                                                                                                                      <a:gd name="connsiteX95" fmla="*/ 19283362 w 22702837"/>
                                                                                                                                                                                                                                      <a:gd name="connsiteY95" fmla="*/ 9315450 h 20988338"/>
                                                                                                                                                                                                                                      <a:gd name="connsiteX96" fmla="*/ 19054762 w 22702837"/>
                                                                                                                                                                                                                                      <a:gd name="connsiteY96" fmla="*/ 9001125 h 20988338"/>
                                                                                                                                                                                                                                      <a:gd name="connsiteX97" fmla="*/ 19283362 w 22702837"/>
                                                                                                                                                                                                                                      <a:gd name="connsiteY97" fmla="*/ 8601075 h 20988338"/>
                                                                                                                                                                                                                                      <a:gd name="connsiteX98" fmla="*/ 19569112 w 22702837"/>
                                                                                                                                                                                                                                      <a:gd name="connsiteY98" fmla="*/ 8429625 h 20988338"/>
                                                                                                                                                                                                                                      <a:gd name="connsiteX99" fmla="*/ 19540537 w 22702837"/>
                                                                                                                                                                                                                                      <a:gd name="connsiteY99" fmla="*/ 8172450 h 20988338"/>
                                                                                                                                                                                                                                      <a:gd name="connsiteX100" fmla="*/ 19397662 w 22702837"/>
                                                                                                                                                                                                                                      <a:gd name="connsiteY100" fmla="*/ 7858125 h 20988338"/>
                                                                                                                                                                                                                                      <a:gd name="connsiteX101" fmla="*/ 19740562 w 22702837"/>
                                                                                                                                                                                                                                      <a:gd name="connsiteY101" fmla="*/ 7686675 h 20988338"/>
                                                                                                                                                                                                                                      <a:gd name="connsiteX102" fmla="*/ 19740562 w 22702837"/>
                                                                                                                                                                                                                                      <a:gd name="connsiteY102" fmla="*/ 7343775 h 20988338"/>
                                                                                                                                                                                                                                      <a:gd name="connsiteX103" fmla="*/ 19940587 w 22702837"/>
                                                                                                                                                                                                                                      <a:gd name="connsiteY103" fmla="*/ 7058025 h 20988338"/>
                                                                                                                                                                                                                                      <a:gd name="connsiteX104" fmla="*/ 20197762 w 22702837"/>
                                                                                                                                                                                                                                      <a:gd name="connsiteY104" fmla="*/ 7258050 h 20988338"/>
                                                                                                                                                                                                                                      <a:gd name="connsiteX105" fmla="*/ 20197762 w 22702837"/>
                                                                                                                                                                                                                                      <a:gd name="connsiteY105" fmla="*/ 7772400 h 20988338"/>
                                                                                                                                                                                                                                      <a:gd name="connsiteX106" fmla="*/ 20112037 w 22702837"/>
                                                                                                                                                                                                                                      <a:gd name="connsiteY106" fmla="*/ 8058150 h 20988338"/>
                                                                                                                                                                                                                                      <a:gd name="connsiteX107" fmla="*/ 20283487 w 22702837"/>
                                                                                                                                                                                                                                      <a:gd name="connsiteY107" fmla="*/ 8115300 h 20988338"/>
                                                                                                                                                                                                                                      <a:gd name="connsiteX108" fmla="*/ 20397787 w 22702837"/>
                                                                                                                                                                                                                                      <a:gd name="connsiteY108" fmla="*/ 7658100 h 20988338"/>
                                                                                                                                                                                                                                      <a:gd name="connsiteX109" fmla="*/ 20569237 w 22702837"/>
                                                                                                                                                                                                                                      <a:gd name="connsiteY109" fmla="*/ 7286625 h 20988338"/>
                                                                                                                                                                                                                                      <a:gd name="connsiteX110" fmla="*/ 20912137 w 22702837"/>
                                                                                                                                                                                                                                      <a:gd name="connsiteY110" fmla="*/ 7058025 h 20988338"/>
                                                                                                                                                                                                                                      <a:gd name="connsiteX111" fmla="*/ 21026437 w 22702837"/>
                                                                                                                                                                                                                                      <a:gd name="connsiteY111" fmla="*/ 6829425 h 20988338"/>
                                                                                                                                                                                                                                      <a:gd name="connsiteX112" fmla="*/ 21226462 w 22702837"/>
                                                                                                                                                                                                                                      <a:gd name="connsiteY112" fmla="*/ 6572250 h 20988338"/>
                                                                                                                                                                                                                                      <a:gd name="connsiteX113" fmla="*/ 21626512 w 22702837"/>
                                                                                                                                                                                                                                      <a:gd name="connsiteY113" fmla="*/ 5915025 h 20988338"/>
                                                                                                                                                                                                                                      <a:gd name="connsiteX114" fmla="*/ 21540787 w 22702837"/>
                                                                                                                                                                                                                                      <a:gd name="connsiteY114" fmla="*/ 5600700 h 20988338"/>
                                                                                                                                                                                                                                      <a:gd name="connsiteX115" fmla="*/ 21855112 w 22702837"/>
                                                                                                                                                                                                                                      <a:gd name="connsiteY115" fmla="*/ 5172075 h 20988338"/>
                                                                                                                                                                                                                                      <a:gd name="connsiteX116" fmla="*/ 21969412 w 22702837"/>
                                                                                                                                                                                                                                      <a:gd name="connsiteY116" fmla="*/ 4429125 h 20988338"/>
                                                                                                                                                                                                                                      <a:gd name="connsiteX117" fmla="*/ 22026562 w 22702837"/>
                                                                                                                                                                                                                                      <a:gd name="connsiteY117" fmla="*/ 4000500 h 20988338"/>
                                                                                                                                                                                                                                      <a:gd name="connsiteX118" fmla="*/ 22255162 w 22702837"/>
                                                                                                                                                                                                                                      <a:gd name="connsiteY118" fmla="*/ 3571875 h 20988338"/>
                                                                                                                                                                                                                                      <a:gd name="connsiteX119" fmla="*/ 22512337 w 22702837"/>
                                                                                                                                                                                                                                      <a:gd name="connsiteY119" fmla="*/ 3314700 h 20988338"/>
                                                                                                                                                                                                                                      <a:gd name="connsiteX120" fmla="*/ 22512337 w 22702837"/>
                                                                                                                                                                                                                                      <a:gd name="connsiteY120" fmla="*/ 2857500 h 20988338"/>
                                                                                                                                                                                                                                      <a:gd name="connsiteX121" fmla="*/ 22283737 w 22702837"/>
                                                                                                                                                                                                                                      <a:gd name="connsiteY121" fmla="*/ 1600200 h 20988338"/>
                                                                                                                                                                                                                                      <a:gd name="connsiteX122" fmla="*/ 21712237 w 22702837"/>
                                                                                                                                                                                                                                      <a:gd name="connsiteY122" fmla="*/ 285750 h 20988338"/>
                                                                                                                                                                                                                                      <a:gd name="connsiteX123" fmla="*/ 20854987 w 22702837"/>
                                                                                                                                                                                                                                      <a:gd name="connsiteY123" fmla="*/ 285750 h 20988338"/>
                                                                                                                                                                                                                                      <a:gd name="connsiteX124" fmla="*/ 20683537 w 22702837"/>
                                                                                                                                                                                                                                      <a:gd name="connsiteY124" fmla="*/ 800100 h 20988338"/>
                                                                                                                                                                                                                                      <a:gd name="connsiteX125" fmla="*/ 20026312 w 22702837"/>
                                                                                                                                                                                                                                      <a:gd name="connsiteY125" fmla="*/ 742950 h 20988338"/>
                                                                                                                                                                                                                                      <a:gd name="connsiteX126" fmla="*/ 19369087 w 22702837"/>
                                                                                                                                                                                                                                      <a:gd name="connsiteY126" fmla="*/ 771525 h 20988338"/>
                                                                                                                                                                                                                                      <a:gd name="connsiteX127" fmla="*/ 18426112 w 22702837"/>
                                                                                                                                                                                                                                      <a:gd name="connsiteY127" fmla="*/ 257175 h 20988338"/>
                                                                                                                                                                                                                                      <a:gd name="connsiteX128" fmla="*/ 17083087 w 22702837"/>
                                                                                                                                                                                                                                      <a:gd name="connsiteY128" fmla="*/ 28575 h 20988338"/>
                                                                                                                                                                                                                                      <a:gd name="connsiteX129" fmla="*/ 16140112 w 22702837"/>
                                                                                                                                                                                                                                      <a:gd name="connsiteY129" fmla="*/ 428625 h 20988338"/>
                                                                                                                                                                                                                                      <a:gd name="connsiteX130" fmla="*/ 15997237 w 22702837"/>
                                                                                                                                                                                                                                      <a:gd name="connsiteY130" fmla="*/ 1343025 h 20988338"/>
                                                                                                                                                                                                                                      <a:gd name="connsiteX131" fmla="*/ 16225837 w 22702837"/>
                                                                                                                                                                                                                                      <a:gd name="connsiteY131" fmla="*/ 2343150 h 20988338"/>
                                                                                                                                                                                                                                      <a:gd name="connsiteX132" fmla="*/ 16054387 w 22702837"/>
                                                                                                                                                                                                                                      <a:gd name="connsiteY132" fmla="*/ 3028950 h 20988338"/>
                                                                                                                                                                                                                                      <a:gd name="connsiteX133" fmla="*/ 15825787 w 22702837"/>
                                                                                                                                                                                                                                      <a:gd name="connsiteY133" fmla="*/ 4171950 h 20988338"/>
                                                                                                                                                                                                                                      <a:gd name="connsiteX134" fmla="*/ 16225837 w 22702837"/>
                                                                                                                                                                                                                                      <a:gd name="connsiteY134" fmla="*/ 4914900 h 20988338"/>
                                                                                                                                                                                                                                      <a:gd name="connsiteX135" fmla="*/ 16311562 w 22702837"/>
                                                                                                                                                                                                                                      <a:gd name="connsiteY135" fmla="*/ 5686425 h 20988338"/>
                                                                                                                                                                                                                                      <a:gd name="connsiteX136" fmla="*/ 15682912 w 22702837"/>
                                                                                                                                                                                                                                      <a:gd name="connsiteY136" fmla="*/ 6315075 h 20988338"/>
                                                                                                                                                                                                                                      <a:gd name="connsiteX137" fmla="*/ 15225712 w 22702837"/>
                                                                                                                                                                                                                                      <a:gd name="connsiteY137" fmla="*/ 6943725 h 20988338"/>
                                                                                                                                                                                                                                      <a:gd name="connsiteX138" fmla="*/ 15197137 w 22702837"/>
                                                                                                                                                                                                                                      <a:gd name="connsiteY138" fmla="*/ 7743825 h 20988338"/>
                                                                                                                                                                                                                                      <a:gd name="connsiteX139" fmla="*/ 14739937 w 22702837"/>
                                                                                                                                                                                                                                      <a:gd name="connsiteY139" fmla="*/ 8315325 h 20988338"/>
                                                                                                                                                                                                                                      <a:gd name="connsiteX140" fmla="*/ 14082712 w 22702837"/>
                                                                                                                                                                                                                                      <a:gd name="connsiteY140" fmla="*/ 9286875 h 20988338"/>
                                                                                                                                                                                                                                      <a:gd name="connsiteX141" fmla="*/ 13225462 w 22702837"/>
                                                                                                                                                                                                                                      <a:gd name="connsiteY141" fmla="*/ 9544050 h 20988338"/>
                                                                                                                                                                                                                                      <a:gd name="connsiteX142" fmla="*/ 12253912 w 22702837"/>
                                                                                                                                                                                                                                      <a:gd name="connsiteY142" fmla="*/ 9544050 h 20988338"/>
                                                                                                                                                                                                                                      <a:gd name="connsiteX143" fmla="*/ 10768012 w 22702837"/>
                                                                                                                                                                                                                                      <a:gd name="connsiteY143" fmla="*/ 9829800 h 20988338"/>
                                                                                                                                                                                                                                      <a:gd name="connsiteX144" fmla="*/ 10110787 w 22702837"/>
                                                                                                                                                                                                                                      <a:gd name="connsiteY144" fmla="*/ 9829800 h 20988338"/>
                                                                                                                                                                                                                                      <a:gd name="connsiteX145" fmla="*/ 9424987 w 22702837"/>
                                                                                                                                                                                                                                      <a:gd name="connsiteY145" fmla="*/ 9401175 h 20988338"/>
                                                                                                                                                                                                                                      <a:gd name="connsiteX146" fmla="*/ 8310562 w 22702837"/>
                                                                                                                                                                                                                                      <a:gd name="connsiteY146" fmla="*/ 9172575 h 20988338"/>
                                                                                                                                                                                                                                      <a:gd name="connsiteX147" fmla="*/ 7939087 w 22702837"/>
                                                                                                                                                                                                                                      <a:gd name="connsiteY147" fmla="*/ 8715375 h 20988338"/>
                                                                                                                                                                                                                                      <a:gd name="connsiteX148" fmla="*/ 7424737 w 22702837"/>
                                                                                                                                                                                                                                      <a:gd name="connsiteY148" fmla="*/ 8001000 h 20988338"/>
                                                                                                                                                                                                                                      <a:gd name="connsiteX149" fmla="*/ 6567487 w 22702837"/>
                                                                                                                                                                                                                                      <a:gd name="connsiteY149" fmla="*/ 7515225 h 20988338"/>
                                                                                                                                                                                                                                      <a:gd name="connsiteX150" fmla="*/ 5967412 w 22702837"/>
                                                                                                                                                                                                                                      <a:gd name="connsiteY150" fmla="*/ 7429500 h 20988338"/>
                                                                                                                                                                                                                                      <a:gd name="connsiteX151" fmla="*/ 5538787 w 22702837"/>
                                                                                                                                                                                                                                      <a:gd name="connsiteY151" fmla="*/ 7515225 h 20988338"/>
                                                                                                                                                                                                                                      <a:gd name="connsiteX152" fmla="*/ 4852987 w 22702837"/>
                                                                                                                                                                                                                                      <a:gd name="connsiteY152" fmla="*/ 8258175 h 20988338"/>
                                                                                                                                                                                                                                      <a:gd name="connsiteX153" fmla="*/ 3795712 w 22702837"/>
                                                                                                                                                                                                                                      <a:gd name="connsiteY153" fmla="*/ 8486775 h 20988338"/>
                                                                                                                                                                                                                                      <a:gd name="connsiteX154" fmla="*/ 3709987 w 22702837"/>
                                                                                                                                                                                                                                      <a:gd name="connsiteY154" fmla="*/ 9372600 h 20988338"/>
                                                                                                                                                                                                                                      <a:gd name="connsiteX155" fmla="*/ 2995612 w 22702837"/>
                                                                                                                                                                                                                                      <a:gd name="connsiteY155" fmla="*/ 9686925 h 20988338"/>
                                                                                                                                                                                                                                      <a:gd name="connsiteX156" fmla="*/ 2995612 w 22702837"/>
                                                                                                                                                                                                                                      <a:gd name="connsiteY156" fmla="*/ 10887075 h 20988338"/>
                                                                                                                                                                                                                                      <a:gd name="connsiteX157" fmla="*/ 2138362 w 22702837"/>
                                                                                                                                                                                                                                      <a:gd name="connsiteY157" fmla="*/ 11401425 h 20988338"/>
                                                                                                                                                                                                                                      <a:gd name="connsiteX158" fmla="*/ 1595437 w 22702837"/>
                                                                                                                                                                                                                                      <a:gd name="connsiteY158" fmla="*/ 11915775 h 20988338"/>
                                                                                                                                                                                                                                      <a:gd name="connsiteX159" fmla="*/ 938212 w 22702837"/>
                                                                                                                                                                                                                                      <a:gd name="connsiteY159" fmla="*/ 12058650 h 20988338"/>
                                                                                                                                                                                                                                      <a:gd name="connsiteX160" fmla="*/ 309562 w 22702837"/>
                                                                                                                                                                                                                                      <a:gd name="connsiteY160" fmla="*/ 12372975 h 20988338"/>
                                                                                                                                                                                                                                      <a:gd name="connsiteX161" fmla="*/ 23812 w 22702837"/>
                                                                                                                                                                                                                                      <a:gd name="connsiteY161" fmla="*/ 12915900 h 20988338"/>
                                                                                                                                                                                                                                      <a:gd name="connsiteX162" fmla="*/ 166687 w 22702837"/>
                                                                                                                                                                                                                                      <a:gd name="connsiteY162" fmla="*/ 13716000 h 20988338"/>
                                                                                                                                                                                                                                      <a:gd name="connsiteX163" fmla="*/ 481012 w 22702837"/>
                                                                                                                                                                                                                                      <a:gd name="connsiteY163" fmla="*/ 14173200 h 20988338"/>
                                                                                                                                                                                                                                      <a:gd name="connsiteX164" fmla="*/ 538162 w 22702837"/>
                                                                                                                                                                                                                                      <a:gd name="connsiteY164" fmla="*/ 14173200 h 20988338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4" y="connsiteY10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5" y="connsiteY10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6" y="connsiteY10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7" y="connsiteY10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8" y="connsiteY10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9" y="connsiteY10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0" y="connsiteY1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1" y="connsiteY1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2" y="connsiteY1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3" y="connsiteY1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4" y="connsiteY1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5" y="connsiteY1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6" y="connsiteY1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7" y="connsiteY1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8" y="connsiteY1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9" y="connsiteY1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0" y="connsiteY1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1" y="connsiteY12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2" y="connsiteY12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3" y="connsiteY12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4" y="connsiteY12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5" y="connsiteY12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6" y="connsiteY12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7" y="connsiteY12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8" y="connsiteY12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9" y="connsiteY12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0" y="connsiteY13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1" y="connsiteY13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2" y="connsiteY13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3" y="connsiteY13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4" y="connsiteY13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5" y="connsiteY13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6" y="connsiteY13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7" y="connsiteY13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8" y="connsiteY13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9" y="connsiteY13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0" y="connsiteY14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1" y="connsiteY14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2" y="connsiteY14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3" y="connsiteY14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4" y="connsiteY14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5" y="connsiteY14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6" y="connsiteY14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7" y="connsiteY14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8" y="connsiteY14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9" y="connsiteY14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0" y="connsiteY15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1" y="connsiteY15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2" y="connsiteY15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3" y="connsiteY15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4" y="connsiteY15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5" y="connsiteY15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6" y="connsiteY15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7" y="connsiteY15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8" y="connsiteY15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9" y="connsiteY15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0" y="connsiteY16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1" y="connsiteY16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2" y="connsiteY16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3" y="connsiteY16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4" y="connsiteY16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22702837" h="20988338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538162" y="14173200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47687" y="14182725"/>
                                                                                                                                                                                                                                          <a:pt x="471487" y="14154150"/>
                                                                                                                                                                                                                                          <a:pt x="538162" y="142303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04837" y="14306550"/>
                                                                                                                                                                                                                                          <a:pt x="823912" y="14544675"/>
                                                                                                                                                                                                                                          <a:pt x="938212" y="14630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52512" y="14716125"/>
                                                                                                                                                                                                                                          <a:pt x="1162050" y="14663738"/>
                                                                                                                                                                                                                                          <a:pt x="1223962" y="147447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85874" y="14825662"/>
                                                                                                                                                                                                                                          <a:pt x="1190624" y="15020925"/>
                                                                                                                                                                                                                                          <a:pt x="1309687" y="151161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28750" y="15211425"/>
                                                                                                                                                                                                                                          <a:pt x="1771650" y="15192375"/>
                                                                                                                                                                                                                                          <a:pt x="1938337" y="15316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05025" y="15440025"/>
                                                                                                                                                                                                                                          <a:pt x="2214562" y="15654338"/>
                                                                                                                                                                                                                                          <a:pt x="2309812" y="158591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05062" y="16063912"/>
                                                                                                                                                                                                                                          <a:pt x="2424112" y="16402050"/>
                                                                                                                                                                                                                                          <a:pt x="2509837" y="165449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595562" y="16687800"/>
                                                                                                                                                                                                                                          <a:pt x="2828925" y="16649700"/>
                                                                                                                                                                                                                                          <a:pt x="2824162" y="167163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19400" y="16783050"/>
                                                                                                                                                                                                                                          <a:pt x="2500312" y="16783050"/>
                                                                                                                                                                                                                                          <a:pt x="2481262" y="169449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62212" y="17106900"/>
                                                                                                                                                                                                                                          <a:pt x="2543174" y="17497425"/>
                                                                                                                                                                                                                                          <a:pt x="2709862" y="176879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76550" y="17878425"/>
                                                                                                                                                                                                                                          <a:pt x="3214687" y="18002250"/>
                                                                                                                                                                                                                                          <a:pt x="3481387" y="180879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748087" y="18173700"/>
                                                                                                                                                                                                                                          <a:pt x="4052887" y="18140363"/>
                                                                                                                                                                                                                                          <a:pt x="4310062" y="182022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67237" y="18264188"/>
                                                                                                                                                                                                                                          <a:pt x="4795837" y="18368963"/>
                                                                                                                                                                                                                                          <a:pt x="5024437" y="184594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253037" y="18549938"/>
                                                                                                                                                                                                                                          <a:pt x="5529262" y="18635663"/>
                                                                                                                                                                                                                                          <a:pt x="5681662" y="18745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834062" y="18854737"/>
                                                                                                                                                                                                                                          <a:pt x="5724525" y="19050000"/>
                                                                                                                                                                                                                                          <a:pt x="5938837" y="191166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153149" y="19183350"/>
                                                                                                                                                                                                                                          <a:pt x="6667500" y="19140488"/>
                                                                                                                                                                                                                                          <a:pt x="6967537" y="191452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267575" y="19150013"/>
                                                                                                                                                                                                                                          <a:pt x="7510462" y="19202400"/>
                                                                                                                                                                                                                                          <a:pt x="7739062" y="191452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967662" y="19088100"/>
                                                                                                                                                                                                                                          <a:pt x="8072437" y="18854737"/>
                                                                                                                                                                                                                                          <a:pt x="8339137" y="188023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605837" y="18749963"/>
                                                                                                                                                                                                                                          <a:pt x="9091612" y="18859500"/>
                                                                                                                                                                                                                                          <a:pt x="9339262" y="188309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586912" y="18802350"/>
                                                                                                                                                                                                                                          <a:pt x="9625012" y="18769013"/>
                                                                                                                                                                                                                                          <a:pt x="9825037" y="186309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025062" y="18492788"/>
                                                                                                                                                                                                                                          <a:pt x="10325100" y="18140362"/>
                                                                                                                                                                                                                                          <a:pt x="10539412" y="180022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753724" y="17864138"/>
                                                                                                                                                                                                                                          <a:pt x="10934700" y="17797463"/>
                                                                                                                                                                                                                                          <a:pt x="11110912" y="178022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1287124" y="17806987"/>
                                                                                                                                                                                                                                          <a:pt x="11406187" y="17997488"/>
                                                                                                                                                                                                                                          <a:pt x="11596687" y="180308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1787187" y="18064163"/>
                                                                                                                                                                                                                                          <a:pt x="12091987" y="17945100"/>
                                                                                                                                                                                                                                          <a:pt x="12253912" y="180022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415837" y="18059400"/>
                                                                                                                                                                                                                                          <a:pt x="12472987" y="18268950"/>
                                                                                                                                                                                                                                          <a:pt x="12568237" y="183737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663487" y="18478500"/>
                                                                                                                                                                                                                                          <a:pt x="12787312" y="18497550"/>
                                                                                                                                                                                                                                          <a:pt x="12825412" y="186309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863512" y="18764250"/>
                                                                                                                                                                                                                                          <a:pt x="12853987" y="19011900"/>
                                                                                                                                                                                                                                          <a:pt x="12796837" y="191738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739687" y="19335750"/>
                                                                                                                                                                                                                                          <a:pt x="12568237" y="19450050"/>
                                                                                                                                                                                                                                          <a:pt x="12482512" y="196024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396787" y="19754850"/>
                                                                                                                                                                                                                                          <a:pt x="12230100" y="19997738"/>
                                                                                                                                                                                                                                          <a:pt x="12282487" y="200882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334875" y="20178713"/>
                                                                                                                                                                                                                                          <a:pt x="12625387" y="20121563"/>
                                                                                                                                                                                                                                          <a:pt x="12796837" y="201453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968287" y="20169187"/>
                                                                                                                                                                                                                                          <a:pt x="13192125" y="20150138"/>
                                                                                                                                                                                                                                          <a:pt x="13311187" y="202311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430249" y="20312062"/>
                                                                                                                                                                                                                                          <a:pt x="13430250" y="20512088"/>
                                                                                                                                                                                                                                          <a:pt x="13511212" y="206311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592174" y="20750212"/>
                                                                                                                                                                                                                                          <a:pt x="13668375" y="20902613"/>
                                                                                                                                                                                                                                          <a:pt x="13796962" y="209454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925550" y="20988338"/>
                                                                                                                                                                                                                                          <a:pt x="14139862" y="20959763"/>
                                                                                                                                                                                                                                          <a:pt x="14282737" y="208883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425612" y="20816888"/>
                                                                                                                                                                                                                                          <a:pt x="14544675" y="20640675"/>
                                                                                                                                                                                                                                          <a:pt x="14654212" y="205168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763749" y="20393025"/>
                                                                                                                                                                                                                                          <a:pt x="14801850" y="20254912"/>
                                                                                                                                                                                                                                          <a:pt x="14939962" y="201453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078074" y="20035838"/>
                                                                                                                                                                                                                                          <a:pt x="15311437" y="19931062"/>
                                                                                                                                                                                                                                          <a:pt x="15482887" y="198596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654337" y="19788188"/>
                                                                                                                                                                                                                                          <a:pt x="15835312" y="19807237"/>
                                                                                                                                                                                                                                          <a:pt x="15968662" y="197167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102012" y="19626263"/>
                                                                                                                                                                                                                                          <a:pt x="16102012" y="19378613"/>
                                                                                                                                                                                                                                          <a:pt x="16282987" y="193167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463962" y="19254788"/>
                                                                                                                                                                                                                                          <a:pt x="16859250" y="19297650"/>
                                                                                                                                                                                                                                          <a:pt x="17054512" y="193452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249774" y="19392900"/>
                                                                                                                                                                                                                                          <a:pt x="17311687" y="19588163"/>
                                                                                                                                                                                                                                          <a:pt x="17454562" y="196024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597437" y="19616737"/>
                                                                                                                                                                                                                                          <a:pt x="17711737" y="19478625"/>
                                                                                                                                                                                                                                          <a:pt x="17911762" y="194310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111787" y="19383375"/>
                                                                                                                                                                                                                                          <a:pt x="18502312" y="19283363"/>
                                                                                                                                                                                                                                          <a:pt x="18654712" y="193167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807112" y="19350037"/>
                                                                                                                                                                                                                                          <a:pt x="18816637" y="19526250"/>
                                                                                                                                                                                                                                          <a:pt x="18826162" y="19631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835687" y="19735800"/>
                                                                                                                                                                                                                                          <a:pt x="18792824" y="19826288"/>
                                                                                                                                                                                                                                          <a:pt x="18711862" y="199453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630900" y="20064412"/>
                                                                                                                                                                                                                                          <a:pt x="18421349" y="20226338"/>
                                                                                                                                                                                                                                          <a:pt x="18340387" y="20345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259425" y="20464462"/>
                                                                                                                                                                                                                                          <a:pt x="18207037" y="20559713"/>
                                                                                                                                                                                                                                          <a:pt x="18226087" y="206597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245137" y="20759738"/>
                                                                                                                                                                                                                                          <a:pt x="18345150" y="20926425"/>
                                                                                                                                                                                                                                          <a:pt x="18454687" y="209454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564224" y="20964525"/>
                                                                                                                                                                                                                                          <a:pt x="18788062" y="20850225"/>
                                                                                                                                                                                                                                          <a:pt x="18883312" y="20774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978562" y="20697825"/>
                                                                                                                                                                                                                                          <a:pt x="18978562" y="20588287"/>
                                                                                                                                                                                                                                          <a:pt x="19026187" y="204882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073812" y="20388263"/>
                                                                                                                                                                                                                                          <a:pt x="19111912" y="20273962"/>
                                                                                                                                                                                                                                          <a:pt x="19169062" y="201739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226212" y="20073938"/>
                                                                                                                                                                                                                                          <a:pt x="19350037" y="19978688"/>
                                                                                                                                                                                                                                          <a:pt x="19369087" y="19888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388137" y="19797712"/>
                                                                                                                                                                                                                                          <a:pt x="19340512" y="19697700"/>
                                                                                                                                                                                                                                          <a:pt x="19283362" y="19631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226212" y="19564350"/>
                                                                                                                                                                                                                                          <a:pt x="19088100" y="19564350"/>
                                                                                                                                                                                                                                          <a:pt x="19026187" y="194881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964274" y="19411950"/>
                                                                                                                                                                                                                                          <a:pt x="18902362" y="19264313"/>
                                                                                                                                                                                                                                          <a:pt x="18911887" y="191738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921412" y="19083338"/>
                                                                                                                                                                                                                                          <a:pt x="18997612" y="19016662"/>
                                                                                                                                                                                                                                          <a:pt x="19083337" y="189452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169062" y="18873788"/>
                                                                                                                                                                                                                                          <a:pt x="19321462" y="18830925"/>
                                                                                                                                                                                                                                          <a:pt x="19426237" y="18745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531012" y="18659475"/>
                                                                                                                                                                                                                                          <a:pt x="19621500" y="18535650"/>
                                                                                                                                                                                                                                          <a:pt x="19711987" y="184308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802474" y="18326100"/>
                                                                                                                                                                                                                                          <a:pt x="19888200" y="18235612"/>
                                                                                                                                                                                                                                          <a:pt x="19969162" y="181165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050124" y="17997488"/>
                                                                                                                                                                                                                                          <a:pt x="20073937" y="17806988"/>
                                                                                                                                                                                                                                          <a:pt x="20197762" y="177165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321587" y="17626012"/>
                                                                                                                                                                                                                                          <a:pt x="20573999" y="17664113"/>
                                                                                                                                                                                                                                          <a:pt x="20712112" y="175736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850225" y="17483137"/>
                                                                                                                                                                                                                                          <a:pt x="20907375" y="17297400"/>
                                                                                                                                                                                                                                          <a:pt x="21026437" y="171735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145499" y="17049750"/>
                                                                                                                                                                                                                                          <a:pt x="21331237" y="16964025"/>
                                                                                                                                                                                                                                          <a:pt x="21426487" y="168306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521737" y="16697325"/>
                                                                                                                                                                                                                                          <a:pt x="21536025" y="16530637"/>
                                                                                                                                                                                                                                          <a:pt x="21597937" y="163734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659849" y="16216313"/>
                                                                                                                                                                                                                                          <a:pt x="21731287" y="16035337"/>
                                                                                                                                                                                                                                          <a:pt x="21797962" y="158877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864637" y="15740063"/>
                                                                                                                                                                                                                                          <a:pt x="21893212" y="15621000"/>
                                                                                                                                                                                                                                          <a:pt x="21997987" y="154876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102762" y="15354300"/>
                                                                                                                                                                                                                                          <a:pt x="22393275" y="15263812"/>
                                                                                                                                                                                                                                          <a:pt x="22426612" y="150876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459949" y="14911388"/>
                                                                                                                                                                                                                                          <a:pt x="22217062" y="14654213"/>
                                                                                                                                                                                                                                          <a:pt x="22198012" y="144303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178962" y="14206537"/>
                                                                                                                                                                                                                                          <a:pt x="22245637" y="13944600"/>
                                                                                                                                                                                                                                          <a:pt x="22312312" y="137445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378987" y="13544550"/>
                                                                                                                                                                                                                                          <a:pt x="22540912" y="13396912"/>
                                                                                                                                                                                                                                          <a:pt x="22598062" y="132302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655212" y="13063538"/>
                                                                                                                                                                                                                                          <a:pt x="22702837" y="12896850"/>
                                                                                                                                                                                                                                          <a:pt x="22655212" y="127444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607587" y="12592050"/>
                                                                                                                                                                                                                                          <a:pt x="22436137" y="12339637"/>
                                                                                                                                                                                                                                          <a:pt x="22312312" y="123158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188487" y="12292013"/>
                                                                                                                                                                                                                                          <a:pt x="22036087" y="12549187"/>
                                                                                                                                                                                                                                          <a:pt x="21912262" y="126015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788437" y="12653963"/>
                                                                                                                                                                                                                                          <a:pt x="21583649" y="12668250"/>
                                                                                                                                                                                                                                          <a:pt x="21569362" y="126301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555075" y="12592050"/>
                                                                                                                                                                                                                                          <a:pt x="21745575" y="12477750"/>
                                                                                                                                                                                                                                          <a:pt x="21826537" y="123729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907499" y="12268200"/>
                                                                                                                                                                                                                                          <a:pt x="21983700" y="12115800"/>
                                                                                                                                                                                                                                          <a:pt x="22055137" y="120015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126574" y="11887200"/>
                                                                                                                                                                                                                                          <a:pt x="22250400" y="11796712"/>
                                                                                                                                                                                                                                          <a:pt x="22255162" y="116871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259924" y="11577638"/>
                                                                                                                                                                                                                                          <a:pt x="22169437" y="11425238"/>
                                                                                                                                                                                                                                          <a:pt x="22083712" y="113442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997987" y="11263313"/>
                                                                                                                                                                                                                                          <a:pt x="21855112" y="11282362"/>
                                                                                                                                                                                                                                          <a:pt x="21740812" y="11201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626512" y="11120438"/>
                                                                                                                                                                                                                                          <a:pt x="21507449" y="10920412"/>
                                                                                                                                                                                                                                          <a:pt x="21397912" y="108585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288375" y="10796588"/>
                                                                                                                                                                                                                                          <a:pt x="21183599" y="10877550"/>
                                                                                                                                                                                                                                          <a:pt x="21083587" y="108299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983575" y="10782300"/>
                                                                                                                                                                                                                                          <a:pt x="20878800" y="10587038"/>
                                                                                                                                                                                                                                          <a:pt x="20797837" y="105727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716875" y="10558463"/>
                                                                                                                                                                                                                                          <a:pt x="20659724" y="10772775"/>
                                                                                                                                                                                                                                          <a:pt x="20597812" y="10744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535900" y="10715625"/>
                                                                                                                                                                                                                                          <a:pt x="20431125" y="10563225"/>
                                                                                                                                                                                                                                          <a:pt x="20426362" y="104013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421600" y="10239375"/>
                                                                                                                                                                                                                                          <a:pt x="20521612" y="9948863"/>
                                                                                                                                                                                                                                          <a:pt x="20569237" y="97726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616862" y="9596438"/>
                                                                                                                                                                                                                                          <a:pt x="20626387" y="9458325"/>
                                                                                                                                                                                                                                          <a:pt x="20712112" y="9344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797837" y="9229725"/>
                                                                                                                                                                                                                                          <a:pt x="20997862" y="9210675"/>
                                                                                                                                                                                                                                          <a:pt x="21083587" y="90868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169312" y="8963025"/>
                                                                                                                                                                                                                                          <a:pt x="21278849" y="8701087"/>
                                                                                                                                                                                                                                          <a:pt x="21226462" y="86010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174075" y="8501063"/>
                                                                                                                                                                                                                                          <a:pt x="20912137" y="8482013"/>
                                                                                                                                                                                                                                          <a:pt x="20769262" y="84867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626387" y="8491538"/>
                                                                                                                                                                                                                                          <a:pt x="20454937" y="8539163"/>
                                                                                                                                                                                                                                          <a:pt x="20369212" y="86296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283487" y="8720138"/>
                                                                                                                                                                                                                                          <a:pt x="20297775" y="8915400"/>
                                                                                                                                                                                                                                          <a:pt x="20254912" y="90297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212050" y="9144000"/>
                                                                                                                                                                                                                                          <a:pt x="20169187" y="9244013"/>
                                                                                                                                                                                                                                          <a:pt x="20112037" y="93154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054887" y="9386887"/>
                                                                                                                                                                                                                                          <a:pt x="19978687" y="9486900"/>
                                                                                                                                                                                                                                          <a:pt x="19912012" y="94583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845337" y="9429750"/>
                                                                                                                                                                                                                                          <a:pt x="19816762" y="9167813"/>
                                                                                                                                                                                                                                          <a:pt x="19711987" y="91440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607212" y="9120188"/>
                                                                                                                                                                                                                                          <a:pt x="19392899" y="9339262"/>
                                                                                                                                                                                                                                          <a:pt x="19283362" y="93154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173825" y="9291638"/>
                                                                                                                                                                                                                                          <a:pt x="19054762" y="9120187"/>
                                                                                                                                                                                                                                          <a:pt x="19054762" y="90011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054762" y="8882063"/>
                                                                                                                                                                                                                                          <a:pt x="19197637" y="8696325"/>
                                                                                                                                                                                                                                          <a:pt x="19283362" y="86010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369087" y="8505825"/>
                                                                                                                                                                                                                                          <a:pt x="19526250" y="8501062"/>
                                                                                                                                                                                                                                          <a:pt x="19569112" y="84296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611974" y="8358188"/>
                                                                                                                                                                                                                                          <a:pt x="19569112" y="8267700"/>
                                                                                                                                                                                                                                          <a:pt x="19540537" y="81724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511962" y="8077200"/>
                                                                                                                                                                                                                                          <a:pt x="19364325" y="7939087"/>
                                                                                                                                                                                                                                          <a:pt x="19397662" y="78581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430999" y="7777163"/>
                                                                                                                                                                                                                                          <a:pt x="19683412" y="7772400"/>
                                                                                                                                                                                                                                          <a:pt x="19740562" y="76866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797712" y="7600950"/>
                                                                                                                                                                                                                                          <a:pt x="19707225" y="7448550"/>
                                                                                                                                                                                                                                          <a:pt x="19740562" y="73437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773899" y="7239000"/>
                                                                                                                                                                                                                                          <a:pt x="19864387" y="7072313"/>
                                                                                                                                                                                                                                          <a:pt x="19940587" y="7058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016787" y="7043738"/>
                                                                                                                                                                                                                                          <a:pt x="20154900" y="7138988"/>
                                                                                                                                                                                                                                          <a:pt x="20197762" y="72580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240625" y="7377113"/>
                                                                                                                                                                                                                                          <a:pt x="20212050" y="7639050"/>
                                                                                                                                                                                                                                          <a:pt x="20197762" y="7772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183474" y="7905750"/>
                                                                                                                                                                                                                                          <a:pt x="20097750" y="8001000"/>
                                                                                                                                                                                                                                          <a:pt x="20112037" y="80581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126325" y="8115300"/>
                                                                                                                                                                                                                                          <a:pt x="20235862" y="8181975"/>
                                                                                                                                                                                                                                          <a:pt x="20283487" y="81153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331112" y="8048625"/>
                                                                                                                                                                                                                                          <a:pt x="20350162" y="7796212"/>
                                                                                                                                                                                                                                          <a:pt x="20397787" y="76581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445412" y="7519988"/>
                                                                                                                                                                                                                                          <a:pt x="20483512" y="7386637"/>
                                                                                                                                                                                                                                          <a:pt x="20569237" y="72866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654962" y="7186613"/>
                                                                                                                                                                                                                                          <a:pt x="20835937" y="7134225"/>
                                                                                                                                                                                                                                          <a:pt x="20912137" y="7058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988337" y="6981825"/>
                                                                                                                                                                                                                                          <a:pt x="20974050" y="6910388"/>
                                                                                                                                                                                                                                          <a:pt x="21026437" y="68294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078825" y="6748463"/>
                                                                                                                                                                                                                                          <a:pt x="21126450" y="6724650"/>
                                                                                                                                                                                                                                          <a:pt x="21226462" y="65722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326474" y="6419850"/>
                                                                                                                                                                                                                                          <a:pt x="21574125" y="6076950"/>
                                                                                                                                                                                                                                          <a:pt x="21626512" y="5915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678900" y="5753100"/>
                                                                                                                                                                                                                                          <a:pt x="21502687" y="5724525"/>
                                                                                                                                                                                                                                          <a:pt x="21540787" y="56007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578887" y="5476875"/>
                                                                                                                                                                                                                                          <a:pt x="21783675" y="5367337"/>
                                                                                                                                                                                                                                          <a:pt x="21855112" y="51720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926549" y="4976813"/>
                                                                                                                                                                                                                                          <a:pt x="21940837" y="4624387"/>
                                                                                                                                                                                                                                          <a:pt x="21969412" y="44291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997987" y="4233863"/>
                                                                                                                                                                                                                                          <a:pt x="21978937" y="4143375"/>
                                                                                                                                                                                                                                          <a:pt x="22026562" y="40005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074187" y="3857625"/>
                                                                                                                                                                                                                                          <a:pt x="22174200" y="3686175"/>
                                                                                                                                                                                                                                          <a:pt x="22255162" y="35718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336124" y="3457575"/>
                                                                                                                                                                                                                                          <a:pt x="22469475" y="3433763"/>
                                                                                                                                                                                                                                          <a:pt x="22512337" y="33147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555200" y="3195638"/>
                                                                                                                                                                                                                                          <a:pt x="22550437" y="3143250"/>
                                                                                                                                                                                                                                          <a:pt x="22512337" y="28575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474237" y="2571750"/>
                                                                                                                                                                                                                                          <a:pt x="22417087" y="2028825"/>
                                                                                                                                                                                                                                          <a:pt x="22283737" y="1600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150387" y="1171575"/>
                                                                                                                                                                                                                                          <a:pt x="21950362" y="504825"/>
                                                                                                                                                                                                                                          <a:pt x="21712237" y="2857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474112" y="66675"/>
                                                                                                                                                                                                                                          <a:pt x="21026437" y="200025"/>
                                                                                                                                                                                                                                          <a:pt x="20854987" y="2857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683537" y="371475"/>
                                                                                                                                                                                                                                          <a:pt x="20821650" y="723900"/>
                                                                                                                                                                                                                                          <a:pt x="20683537" y="8001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545424" y="876300"/>
                                                                                                                                                                                                                                          <a:pt x="20245387" y="747712"/>
                                                                                                                                                                                                                                          <a:pt x="20026312" y="7429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807237" y="738187"/>
                                                                                                                                                                                                                                          <a:pt x="19635787" y="852487"/>
                                                                                                                                                                                                                                          <a:pt x="19369087" y="7715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102387" y="690563"/>
                                                                                                                                                                                                                                          <a:pt x="18807112" y="381000"/>
                                                                                                                                                                                                                                          <a:pt x="18426112" y="2571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045112" y="133350"/>
                                                                                                                                                                                                                                          <a:pt x="17464087" y="0"/>
                                                                                                                                                                                                                                          <a:pt x="17083087" y="285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702087" y="57150"/>
                                                                                                                                                                                                                                          <a:pt x="16321087" y="209550"/>
                                                                                                                                                                                                                                          <a:pt x="16140112" y="4286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959137" y="647700"/>
                                                                                                                                                                                                                                          <a:pt x="15982950" y="1023938"/>
                                                                                                                                                                                                                                          <a:pt x="15997237" y="13430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011524" y="1662112"/>
                                                                                                                                                                                                                                          <a:pt x="16216312" y="2062163"/>
                                                                                                                                                                                                                                          <a:pt x="16225837" y="23431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235362" y="2624138"/>
                                                                                                                                                                                                                                          <a:pt x="16121062" y="2724150"/>
                                                                                                                                                                                                                                          <a:pt x="16054387" y="30289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987712" y="3333750"/>
                                                                                                                                                                                                                                          <a:pt x="15797212" y="3857625"/>
                                                                                                                                                                                                                                          <a:pt x="15825787" y="41719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854362" y="4486275"/>
                                                                                                                                                                                                                                          <a:pt x="16144875" y="4662488"/>
                                                                                                                                                                                                                                          <a:pt x="16225837" y="49149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306800" y="5167313"/>
                                                                                                                                                                                                                                          <a:pt x="16402049" y="5453063"/>
                                                                                                                                                                                                                                          <a:pt x="16311562" y="56864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221075" y="5919787"/>
                                                                                                                                                                                                                                          <a:pt x="15863887" y="6105525"/>
                                                                                                                                                                                                                                          <a:pt x="15682912" y="63150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501937" y="6524625"/>
                                                                                                                                                                                                                                          <a:pt x="15306675" y="6705600"/>
                                                                                                                                                                                                                                          <a:pt x="15225712" y="69437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144750" y="7181850"/>
                                                                                                                                                                                                                                          <a:pt x="15278100" y="7515225"/>
                                                                                                                                                                                                                                          <a:pt x="15197137" y="77438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116175" y="7972425"/>
                                                                                                                                                                                                                                          <a:pt x="14925674" y="8058150"/>
                                                                                                                                                                                                                                          <a:pt x="14739937" y="83153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554200" y="8572500"/>
                                                                                                                                                                                                                                          <a:pt x="14335124" y="9082088"/>
                                                                                                                                                                                                                                          <a:pt x="14082712" y="92868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830300" y="9491662"/>
                                                                                                                                                                                                                                          <a:pt x="13530262" y="9501188"/>
                                                                                                                                                                                                                                          <a:pt x="13225462" y="95440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920662" y="9586912"/>
                                                                                                                                                                                                                                          <a:pt x="12663487" y="9496425"/>
                                                                                                                                                                                                                                          <a:pt x="12253912" y="95440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1844337" y="9591675"/>
                                                                                                                                                                                                                                          <a:pt x="11125200" y="9782175"/>
                                                                                                                                                                                                                                          <a:pt x="10768012" y="98298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410825" y="9877425"/>
                                                                                                                                                                                                                                          <a:pt x="10334624" y="9901237"/>
                                                                                                                                                                                                                                          <a:pt x="10110787" y="98298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886950" y="9758363"/>
                                                                                                                                                                                                                                          <a:pt x="9725024" y="9510712"/>
                                                                                                                                                                                                                                          <a:pt x="9424987" y="94011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124950" y="9291638"/>
                                                                                                                                                                                                                                          <a:pt x="8558212" y="9286875"/>
                                                                                                                                                                                                                                          <a:pt x="8310562" y="91725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062912" y="9058275"/>
                                                                                                                                                                                                                                          <a:pt x="8086724" y="8910637"/>
                                                                                                                                                                                                                                          <a:pt x="7939087" y="87153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791450" y="8520113"/>
                                                                                                                                                                                                                                          <a:pt x="7653337" y="8201025"/>
                                                                                                                                                                                                                                          <a:pt x="7424737" y="80010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196137" y="7800975"/>
                                                                                                                                                                                                                                          <a:pt x="6810374" y="7610475"/>
                                                                                                                                                                                                                                          <a:pt x="6567487" y="75152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324600" y="7419975"/>
                                                                                                                                                                                                                                          <a:pt x="6138862" y="7429500"/>
                                                                                                                                                                                                                                          <a:pt x="5967412" y="74295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795962" y="7429500"/>
                                                                                                                                                                                                                                          <a:pt x="5724524" y="7377113"/>
                                                                                                                                                                                                                                          <a:pt x="5538787" y="75152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353050" y="7653337"/>
                                                                                                                                                                                                                                          <a:pt x="5143499" y="8096250"/>
                                                                                                                                                                                                                                          <a:pt x="4852987" y="82581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62475" y="8420100"/>
                                                                                                                                                                                                                                          <a:pt x="3986212" y="8301038"/>
                                                                                                                                                                                                                                          <a:pt x="3795712" y="84867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05212" y="8672512"/>
                                                                                                                                                                                                                                          <a:pt x="3843337" y="9172575"/>
                                                                                                                                                                                                                                          <a:pt x="3709987" y="93726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576637" y="9572625"/>
                                                                                                                                                                                                                                          <a:pt x="3114674" y="9434513"/>
                                                                                                                                                                                                                                          <a:pt x="2995612" y="96869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76550" y="9939337"/>
                                                                                                                                                                                                                                          <a:pt x="3138487" y="10601325"/>
                                                                                                                                                                                                                                          <a:pt x="2995612" y="108870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52737" y="11172825"/>
                                                                                                                                                                                                                                          <a:pt x="2371724" y="11229975"/>
                                                                                                                                                                                                                                          <a:pt x="2138362" y="1140142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05000" y="11572875"/>
                                                                                                                                                                                                                                          <a:pt x="1795462" y="11806237"/>
                                                                                                                                                                                                                                          <a:pt x="1595437" y="119157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95412" y="12025313"/>
                                                                                                                                                                                                                                          <a:pt x="1152525" y="11982450"/>
                                                                                                                                                                                                                                          <a:pt x="938212" y="1205865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23899" y="12134850"/>
                                                                                                                                                                                                                                          <a:pt x="461962" y="12230100"/>
                                                                                                                                                                                                                                          <a:pt x="309562" y="1237297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7162" y="12515850"/>
                                                                                                                                                                                                                                          <a:pt x="47625" y="12692063"/>
                                                                                                                                                                                                                                          <a:pt x="23812" y="129159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0" y="13139738"/>
                                                                                                                                                                                                                                          <a:pt x="90487" y="13506450"/>
                                                                                                                                                                                                                                          <a:pt x="166687" y="137160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2887" y="13925550"/>
                                                                                                                                                                                                                                          <a:pt x="423862" y="14101763"/>
                                                                                                                                                                                                                                          <a:pt x="481012" y="14173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38162" y="14244637"/>
                                                                                                                                                                                                                                          <a:pt x="528637" y="14163675"/>
                                                                                                                                                                                                                                          <a:pt x="538162" y="14173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    <p:cNvPr id="623" name="Группа 100"/>
    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          <a:ext cx="45318287" cy="43675300"/>
          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          <a:chExt cx="45318287" cy="43675300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      <p:cNvPr id="624" name="Группа 98"/>
      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            <a:ext cx="45318287" cy="43675300"/>
            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            <a:chExt cx="45318287" cy="43675300"/>
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        <p:cNvPr id="626" name="Группа 97"/>
        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<a:off x="-10077450" y="-19373850"/>
                                                                                                                                                                                                                                        <a:ext cx="36404550" cy="26543000"/>
                                                                                                                                                                                                                                        <a:chOff x="-10077450" y="-19373850"/>
                                                                                                                                                                                                                                        <a:chExt cx="36404550" cy="26543000"/>
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6" name="Полилиния 313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10077450" y="-19373850"/>
                                                                                                                                                                                                                                          <a:ext cx="35902900" cy="265430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990850 w 35902900"/>
                                                                                                                                                                                                                                            <a:gd name="connsiteY0" fmla="*/ 13315950 h 26543000"/>
                                                                                                                                                                                                                                            <a:gd name="connsiteX1" fmla="*/ 3105150 w 35902900"/>
                                                                                                                                                                                                                                            <a:gd name="connsiteY1" fmla="*/ 13658850 h 26543000"/>
                                                                                                                                                                                                                                            <a:gd name="connsiteX2" fmla="*/ 3105150 w 35902900"/>
                                                                                                                                                                                                                                            <a:gd name="connsiteY2" fmla="*/ 14001750 h 26543000"/>
                                                                                                                                                                                                                                            <a:gd name="connsiteX3" fmla="*/ 2647950 w 35902900"/>
                                                                                                                                                                                                                                            <a:gd name="connsiteY3" fmla="*/ 13811250 h 26543000"/>
                                                                                                                                                                                                                                            <a:gd name="connsiteX4" fmla="*/ 2114550 w 35902900"/>
                                                                                                                                                                                                                                            <a:gd name="connsiteY4" fmla="*/ 14192250 h 26543000"/>
                                                                                                                                                                                                                                            <a:gd name="connsiteX5" fmla="*/ 1771650 w 35902900"/>
                                                                                                                                                                                                                                            <a:gd name="connsiteY5" fmla="*/ 14611350 h 26543000"/>
                                                                                                                                                                                                                                            <a:gd name="connsiteX6" fmla="*/ 1466850 w 35902900"/>
                                                                                                                                                                                                                                            <a:gd name="connsiteY6" fmla="*/ 14954250 h 26543000"/>
                                                                                                                                                                                                                                            <a:gd name="connsiteX7" fmla="*/ 1238250 w 35902900"/>
                                                                                                                                                                                                                                            <a:gd name="connsiteY7" fmla="*/ 15297150 h 26543000"/>
                                                                                                                                                                                                                                            <a:gd name="connsiteX8" fmla="*/ 1466850 w 35902900"/>
                                                                                                                                                                                                                                            <a:gd name="connsiteY8" fmla="*/ 15487650 h 26543000"/>
                                                                                                                                                                                                                                            <a:gd name="connsiteX9" fmla="*/ 1581150 w 35902900"/>
                                                                                                                                                                                                                                            <a:gd name="connsiteY9" fmla="*/ 15868650 h 26543000"/>
                                                                                                                                                                                                                                            <a:gd name="connsiteX10" fmla="*/ 1504950 w 35902900"/>
                                                                                                                                                                                                                                            <a:gd name="connsiteY10" fmla="*/ 16059150 h 26543000"/>
                                                                                                                                                                                                                                            <a:gd name="connsiteX11" fmla="*/ 1543050 w 35902900"/>
                                                                                                                                                                                                                                            <a:gd name="connsiteY11" fmla="*/ 16173450 h 26543000"/>
                                                                                                                                                                                                                                            <a:gd name="connsiteX12" fmla="*/ 1314450 w 35902900"/>
                                                                                                                                                                                                                                            <a:gd name="connsiteY12" fmla="*/ 16440150 h 26543000"/>
                                                                                                                                                                                                                                            <a:gd name="connsiteX13" fmla="*/ 1314450 w 35902900"/>
                                                                                                                                                                                                                                            <a:gd name="connsiteY13" fmla="*/ 16821150 h 26543000"/>
                                                                                                                                                                                                                                            <a:gd name="connsiteX14" fmla="*/ 1314450 w 35902900"/>
                                                                                                                                                                                                                                            <a:gd name="connsiteY14" fmla="*/ 17164050 h 26543000"/>
                                                                                                                                                                                                                                            <a:gd name="connsiteX15" fmla="*/ 1200150 w 35902900"/>
                                                                                                                                                                                                                                            <a:gd name="connsiteY15" fmla="*/ 17354550 h 26543000"/>
                                                                                                                                                                                                                                            <a:gd name="connsiteX16" fmla="*/ 857250 w 35902900"/>
                                                                                                                                                                                                                                            <a:gd name="connsiteY16" fmla="*/ 17392650 h 26543000"/>
                                                                                                                                                                                                                                            <a:gd name="connsiteX17" fmla="*/ 628650 w 35902900"/>
                                                                                                                                                                                                                                            <a:gd name="connsiteY17" fmla="*/ 17697450 h 26543000"/>
                                                                                                                                                                                                                                            <a:gd name="connsiteX18" fmla="*/ 1047750 w 35902900"/>
                                                                                                                                                                                                                                            <a:gd name="connsiteY18" fmla="*/ 17926050 h 26543000"/>
                                                                                                                                                                                                                                            <a:gd name="connsiteX19" fmla="*/ 1123950 w 35902900"/>
                                                                                                                                                                                                                                            <a:gd name="connsiteY19" fmla="*/ 18192750 h 26543000"/>
                                                                                                                                                                                                                                            <a:gd name="connsiteX20" fmla="*/ 1123950 w 35902900"/>
                                                                                                                                                                                                                                            <a:gd name="connsiteY20" fmla="*/ 18802350 h 26543000"/>
                                                                                                                                                                                                                                            <a:gd name="connsiteX21" fmla="*/ 1123950 w 35902900"/>
                                                                                                                                                                                                                                            <a:gd name="connsiteY21" fmla="*/ 19259550 h 26543000"/>
                                                                                                                                                                                                                                            <a:gd name="connsiteX22" fmla="*/ 1238250 w 35902900"/>
                                                                                                                                                                                                                                            <a:gd name="connsiteY22" fmla="*/ 19602450 h 26543000"/>
                                                                                                                                                                                                                                            <a:gd name="connsiteX23" fmla="*/ 1390650 w 35902900"/>
                                                                                                                                                                                                                                            <a:gd name="connsiteY23" fmla="*/ 19983450 h 26543000"/>
                                                                                                                                                                                                                                            <a:gd name="connsiteX24" fmla="*/ 1771650 w 35902900"/>
                                                                                                                                                                                                                                            <a:gd name="connsiteY24" fmla="*/ 20288250 h 26543000"/>
                                                                                                                                                                                                                                            <a:gd name="connsiteX25" fmla="*/ 2114550 w 35902900"/>
                                                                                                                                                                                                                                            <a:gd name="connsiteY25" fmla="*/ 20669250 h 26543000"/>
                                                                                                                                                                                                                                            <a:gd name="connsiteX26" fmla="*/ 1885950 w 35902900"/>
                                                                                                                                                                                                                                            <a:gd name="connsiteY26" fmla="*/ 21050250 h 26543000"/>
                                                                                                                                                                                                                                            <a:gd name="connsiteX27" fmla="*/ 1390650 w 35902900"/>
                                                                                                                                                                                                                                            <a:gd name="connsiteY27" fmla="*/ 21469350 h 26543000"/>
                                                                                                                                                                                                                                            <a:gd name="connsiteX28" fmla="*/ 1085850 w 35902900"/>
                                                                                                                                                                                                                                            <a:gd name="connsiteY28" fmla="*/ 21774150 h 26543000"/>
                                                                                                                                                                                                                                            <a:gd name="connsiteX29" fmla="*/ 781050 w 35902900"/>
                                                                                                                                                                                                                                            <a:gd name="connsiteY29" fmla="*/ 21926550 h 26543000"/>
                                                                                                                                                                                                                                            <a:gd name="connsiteX30" fmla="*/ 285750 w 35902900"/>
                                                                                                                                                                                                                                            <a:gd name="connsiteY30" fmla="*/ 22117050 h 26543000"/>
                                                                                                                                                                                                                                            <a:gd name="connsiteX31" fmla="*/ 57150 w 35902900"/>
                                                                                                                                                                                                                                            <a:gd name="connsiteY31" fmla="*/ 22383750 h 26543000"/>
                                                                                                                                                                                                                                            <a:gd name="connsiteX32" fmla="*/ 19050 w 35902900"/>
                                                                                                                                                                                                                                            <a:gd name="connsiteY32" fmla="*/ 22688550 h 26543000"/>
                                                                                                                                                                                                                                            <a:gd name="connsiteX33" fmla="*/ 171450 w 35902900"/>
                                                                                                                                                                                                                                            <a:gd name="connsiteY33" fmla="*/ 22802850 h 26543000"/>
                                                                                                                                                                                                                                            <a:gd name="connsiteX34" fmla="*/ 323850 w 35902900"/>
                                                                                                                                                                                                                                            <a:gd name="connsiteY34" fmla="*/ 23069550 h 26543000"/>
                                                                                                                                                                                                                                            <a:gd name="connsiteX35" fmla="*/ 476250 w 35902900"/>
                                                                                                                                                                                                                                            <a:gd name="connsiteY35" fmla="*/ 23183850 h 26543000"/>
                                                                                                                                                                                                                                            <a:gd name="connsiteX36" fmla="*/ 323850 w 35902900"/>
                                                                                                                                                                                                                                            <a:gd name="connsiteY36" fmla="*/ 23488650 h 26543000"/>
                                                                                                                                                                                                                                            <a:gd name="connsiteX37" fmla="*/ 514350 w 35902900"/>
                                                                                                                                                                                                                                            <a:gd name="connsiteY37" fmla="*/ 23831550 h 26543000"/>
                                                                                                                                                                                                                                            <a:gd name="connsiteX38" fmla="*/ 819150 w 35902900"/>
                                                                                                                                                                                                                                            <a:gd name="connsiteY38" fmla="*/ 24250650 h 26543000"/>
                                                                                                                                                                                                                                            <a:gd name="connsiteX39" fmla="*/ 971550 w 35902900"/>
                                                                                                                                                                                                                                            <a:gd name="connsiteY39" fmla="*/ 24517350 h 26543000"/>
                                                                                                                                                                                                                                            <a:gd name="connsiteX40" fmla="*/ 1276350 w 35902900"/>
                                                                                                                                                                                                                                            <a:gd name="connsiteY40" fmla="*/ 24784050 h 26543000"/>
                                                                                                                                                                                                                                            <a:gd name="connsiteX41" fmla="*/ 1581150 w 35902900"/>
                                                                                                                                                                                                                                            <a:gd name="connsiteY41" fmla="*/ 25050750 h 26543000"/>
                                                                                                                                                                                                                                            <a:gd name="connsiteX42" fmla="*/ 1924050 w 35902900"/>
                                                                                                                                                                                                                                            <a:gd name="connsiteY42" fmla="*/ 25203150 h 26543000"/>
                                                                                                                                                                                                                                            <a:gd name="connsiteX43" fmla="*/ 2114550 w 35902900"/>
                                                                                                                                                                                                                                            <a:gd name="connsiteY43" fmla="*/ 25622250 h 26543000"/>
                                                                                                                                                                                                                                            <a:gd name="connsiteX44" fmla="*/ 2266950 w 35902900"/>
                                                                                                                                                                                                                                            <a:gd name="connsiteY44" fmla="*/ 25927050 h 26543000"/>
                                                                                                                                                                                                                                            <a:gd name="connsiteX45" fmla="*/ 2457450 w 35902900"/>
                                                                                                                                                                                                                                            <a:gd name="connsiteY45" fmla="*/ 26231850 h 26543000"/>
                                                                                                                                                                                                                                            <a:gd name="connsiteX46" fmla="*/ 2762250 w 35902900"/>
                                                                                                                                                                                                                                            <a:gd name="connsiteY46" fmla="*/ 26498550 h 26543000"/>
                                                                                                                                                                                                                                            <a:gd name="connsiteX47" fmla="*/ 2990850 w 35902900"/>
                                                                                                                                                                                                                                            <a:gd name="connsiteY47" fmla="*/ 26498550 h 26543000"/>
                                                                                                                                                                                                                                            <a:gd name="connsiteX48" fmla="*/ 3028950 w 35902900"/>
                                                                                                                                                                                                                                            <a:gd name="connsiteY48" fmla="*/ 26269950 h 26543000"/>
                                                                                                                                                                                                                                            <a:gd name="connsiteX49" fmla="*/ 2762250 w 35902900"/>
                                                                                                                                                                                                                                            <a:gd name="connsiteY49" fmla="*/ 25888950 h 26543000"/>
                                                                                                                                                                                                                                            <a:gd name="connsiteX50" fmla="*/ 2762250 w 35902900"/>
                                                                                                                                                                                                                                            <a:gd name="connsiteY50" fmla="*/ 25546050 h 26543000"/>
                                                                                                                                                                                                                                            <a:gd name="connsiteX51" fmla="*/ 2990850 w 35902900"/>
                                                                                                                                                                                                                                            <a:gd name="connsiteY51" fmla="*/ 25393650 h 26543000"/>
                                                                                                                                                                                                                                            <a:gd name="connsiteX52" fmla="*/ 3105150 w 35902900"/>
                                                                                                                                                                                                                                            <a:gd name="connsiteY52" fmla="*/ 25165050 h 26543000"/>
                                                                                                                                                                                                                                            <a:gd name="connsiteX53" fmla="*/ 2914650 w 35902900"/>
                                                                                                                                                                                                                                            <a:gd name="connsiteY53" fmla="*/ 24822150 h 26543000"/>
                                                                                                                                                                                                                                            <a:gd name="connsiteX54" fmla="*/ 3181350 w 35902900"/>
                                                                                                                                                                                                                                            <a:gd name="connsiteY54" fmla="*/ 24555450 h 26543000"/>
                                                                                                                                                                                                                                            <a:gd name="connsiteX55" fmla="*/ 3524250 w 35902900"/>
                                                                                                                                                                                                                                            <a:gd name="connsiteY55" fmla="*/ 24212550 h 26543000"/>
                                                                                                                                                                                                                                            <a:gd name="connsiteX56" fmla="*/ 3905250 w 35902900"/>
                                                                                                                                                                                                                                            <a:gd name="connsiteY56" fmla="*/ 24212550 h 26543000"/>
                                                                                                                                                                                                                                            <a:gd name="connsiteX57" fmla="*/ 4210050 w 35902900"/>
                                                                                                                                                                                                                                            <a:gd name="connsiteY57" fmla="*/ 24060150 h 26543000"/>
                                                                                                                                                                                                                                            <a:gd name="connsiteX58" fmla="*/ 4324350 w 35902900"/>
                                                                                                                                                                                                                                            <a:gd name="connsiteY58" fmla="*/ 23793450 h 26543000"/>
                                                                                                                                                                                                                                            <a:gd name="connsiteX59" fmla="*/ 4133850 w 35902900"/>
                                                                                                                                                                                                                                            <a:gd name="connsiteY59" fmla="*/ 22574250 h 26543000"/>
                                                                                                                                                                                                                                            <a:gd name="connsiteX60" fmla="*/ 4438650 w 35902900"/>
                                                                                                                                                                                                                                            <a:gd name="connsiteY60" fmla="*/ 22193250 h 26543000"/>
                                                                                                                                                                                                                                            <a:gd name="connsiteX61" fmla="*/ 5048250 w 35902900"/>
                                                                                                                                                                                                                                            <a:gd name="connsiteY61" fmla="*/ 22307550 h 26543000"/>
                                                                                                                                                                                                                                            <a:gd name="connsiteX62" fmla="*/ 5353050 w 35902900"/>
                                                                                                                                                                                                                                            <a:gd name="connsiteY62" fmla="*/ 21812250 h 26543000"/>
                                                                                                                                                                                                                                            <a:gd name="connsiteX63" fmla="*/ 5962650 w 35902900"/>
                                                                                                                                                                                                                                            <a:gd name="connsiteY63" fmla="*/ 21964650 h 26543000"/>
                                                                                                                                                                                                                                            <a:gd name="connsiteX64" fmla="*/ 6572250 w 35902900"/>
                                                                                                                                                                                                                                            <a:gd name="connsiteY64" fmla="*/ 22345650 h 26543000"/>
                                                                                                                                                                                                                                            <a:gd name="connsiteX65" fmla="*/ 7067550 w 35902900"/>
                                                                                                                                                                                                                                            <a:gd name="connsiteY65" fmla="*/ 22955250 h 26543000"/>
                                                                                                                                                                                                                                            <a:gd name="connsiteX66" fmla="*/ 7677150 w 35902900"/>
                                                                                                                                                                                                                                            <a:gd name="connsiteY66" fmla="*/ 22802850 h 26543000"/>
                                                                                                                                                                                                                                            <a:gd name="connsiteX67" fmla="*/ 8362950 w 35902900"/>
                                                                                                                                                                                                                                            <a:gd name="connsiteY67" fmla="*/ 23412450 h 26543000"/>
                                                                                                                                                                                                                                            <a:gd name="connsiteX68" fmla="*/ 9163050 w 35902900"/>
                                                                                                                                                                                                                                            <a:gd name="connsiteY68" fmla="*/ 23412450 h 26543000"/>
                                                                                                                                                                                                                                            <a:gd name="connsiteX69" fmla="*/ 9734550 w 35902900"/>
                                                                                                                                                                                                                                            <a:gd name="connsiteY69" fmla="*/ 23107650 h 26543000"/>
                                                                                                                                                                                                                                            <a:gd name="connsiteX70" fmla="*/ 9429750 w 35902900"/>
                                                                                                                                                                                                                                            <a:gd name="connsiteY70" fmla="*/ 22536150 h 26543000"/>
                                                                                                                                                                                                                                            <a:gd name="connsiteX71" fmla="*/ 9886950 w 35902900"/>
                                                                                                                                                                                                                                            <a:gd name="connsiteY71" fmla="*/ 22345650 h 26543000"/>
                                                                                                                                                                                                                                            <a:gd name="connsiteX72" fmla="*/ 10039350 w 35902900"/>
                                                                                                                                                                                                                                            <a:gd name="connsiteY72" fmla="*/ 21774150 h 26543000"/>
                                                                                                                                                                                                                                            <a:gd name="connsiteX73" fmla="*/ 10687050 w 35902900"/>
                                                                                                                                                                                                                                            <a:gd name="connsiteY73" fmla="*/ 21774150 h 26543000"/>
                                                                                                                                                                                                                                            <a:gd name="connsiteX74" fmla="*/ 11449050 w 35902900"/>
                                                                                                                                                                                                                                            <a:gd name="connsiteY74" fmla="*/ 21736050 h 26543000"/>
                                                                                                                                                                                                                                            <a:gd name="connsiteX75" fmla="*/ 12020550 w 35902900"/>
                                                                                                                                                                                                                                            <a:gd name="connsiteY75" fmla="*/ 21736050 h 26543000"/>
                                                                                                                                                                                                                                            <a:gd name="connsiteX76" fmla="*/ 12401550 w 35902900"/>
                                                                                                                                                                                                                                            <a:gd name="connsiteY76" fmla="*/ 21545550 h 26543000"/>
                                                                                                                                                                                                                                            <a:gd name="connsiteX77" fmla="*/ 13087350 w 35902900"/>
                                                                                                                                                                                                                                            <a:gd name="connsiteY77" fmla="*/ 22269450 h 26543000"/>
                                                                                                                                                                                                                                            <a:gd name="connsiteX78" fmla="*/ 13696950 w 35902900"/>
                                                                                                                                                                                                                                            <a:gd name="connsiteY78" fmla="*/ 22459950 h 26543000"/>
                                                                                                                                                                                                                                            <a:gd name="connsiteX79" fmla="*/ 14268450 w 35902900"/>
                                                                                                                                                                                                                                            <a:gd name="connsiteY79" fmla="*/ 22726650 h 26543000"/>
                                                                                                                                                                                                                                            <a:gd name="connsiteX80" fmla="*/ 14839950 w 35902900"/>
                                                                                                                                                                                                                                            <a:gd name="connsiteY80" fmla="*/ 22421850 h 26543000"/>
                                                                                                                                                                                                                                            <a:gd name="connsiteX81" fmla="*/ 15106650 w 35902900"/>
                                                                                                                                                                                                                                            <a:gd name="connsiteY81" fmla="*/ 22917150 h 26543000"/>
                                                                                                                                                                                                                                            <a:gd name="connsiteX82" fmla="*/ 15335250 w 35902900"/>
                                                                                                                                                                                                                                            <a:gd name="connsiteY82" fmla="*/ 23298150 h 26543000"/>
                                                                                                                                                                                                                                            <a:gd name="connsiteX83" fmla="*/ 15716250 w 35902900"/>
                                                                                                                                                                                                                                            <a:gd name="connsiteY83" fmla="*/ 23983950 h 26543000"/>
                                                                                                                                                                                                                                            <a:gd name="connsiteX84" fmla="*/ 16249650 w 35902900"/>
                                                                                                                                                                                                                                            <a:gd name="connsiteY84" fmla="*/ 24250650 h 26543000"/>
                                                                                                                                                                                                                                            <a:gd name="connsiteX85" fmla="*/ 17049750 w 35902900"/>
                                                                                                                                                                                                                                            <a:gd name="connsiteY85" fmla="*/ 24555450 h 26543000"/>
                                                                                                                                                                                                                                            <a:gd name="connsiteX86" fmla="*/ 17430750 w 35902900"/>
                                                                                                                                                                                                                                            <a:gd name="connsiteY86" fmla="*/ 24288750 h 26543000"/>
                                                                                                                                                                                                                                            <a:gd name="connsiteX87" fmla="*/ 18078450 w 35902900"/>
                                                                                                                                                                                                                                            <a:gd name="connsiteY87" fmla="*/ 24898350 h 26543000"/>
                                                                                                                                                                                                                                            <a:gd name="connsiteX88" fmla="*/ 18878550 w 35902900"/>
                                                                                                                                                                                                                                            <a:gd name="connsiteY88" fmla="*/ 24898350 h 26543000"/>
                                                                                                                                                                                                                                            <a:gd name="connsiteX89" fmla="*/ 19564350 w 35902900"/>
                                                                                                                                                                                                                                            <a:gd name="connsiteY89" fmla="*/ 24898350 h 26543000"/>
                                                                                                                                                                                                                                            <a:gd name="connsiteX90" fmla="*/ 20135850 w 35902900"/>
                                                                                                                                                                                                                                            <a:gd name="connsiteY90" fmla="*/ 24555450 h 26543000"/>
                                                                                                                                                                                                                                            <a:gd name="connsiteX91" fmla="*/ 20554950 w 35902900"/>
                                                                                                                                                                                                                                            <a:gd name="connsiteY91" fmla="*/ 24060150 h 26543000"/>
                                                                                                                                                                                                                                            <a:gd name="connsiteX92" fmla="*/ 21126450 w 35902900"/>
                                                                                                                                                                                                                                            <a:gd name="connsiteY92" fmla="*/ 24098250 h 26543000"/>
                                                                                                                                                                                                                                            <a:gd name="connsiteX93" fmla="*/ 21431250 w 35902900"/>
                                                                                                                                                                                                                                            <a:gd name="connsiteY93" fmla="*/ 24212550 h 26543000"/>
                                                                                                                                                                                                                                            <a:gd name="connsiteX94" fmla="*/ 22269450 w 35902900"/>
                                                                                                                                                                                                                                            <a:gd name="connsiteY94" fmla="*/ 24212550 h 26543000"/>
                                                                                                                                                                                                                                            <a:gd name="connsiteX95" fmla="*/ 22879050 w 35902900"/>
                                                                                                                                                                                                                                            <a:gd name="connsiteY95" fmla="*/ 24022050 h 26543000"/>
                                                                                                                                                                                                                                            <a:gd name="connsiteX96" fmla="*/ 22840950 w 35902900"/>
                                                                                                                                                                                                                                            <a:gd name="connsiteY96" fmla="*/ 23488650 h 26543000"/>
                                                                                                                                                                                                                                            <a:gd name="connsiteX97" fmla="*/ 22764750 w 35902900"/>
                                                                                                                                                                                                                                            <a:gd name="connsiteY97" fmla="*/ 23107650 h 26543000"/>
                                                                                                                                                                                                                                            <a:gd name="connsiteX98" fmla="*/ 23145750 w 35902900"/>
                                                                                                                                                                                                                                            <a:gd name="connsiteY98" fmla="*/ 22612350 h 26543000"/>
                                                                                                                                                                                                                                            <a:gd name="connsiteX99" fmla="*/ 23869650 w 35902900"/>
                                                                                                                                                                                                                                            <a:gd name="connsiteY99" fmla="*/ 22955250 h 26543000"/>
                                                                                                                                                                                                                                            <a:gd name="connsiteX100" fmla="*/ 24669750 w 35902900"/>
                                                                                                                                                                                                                                            <a:gd name="connsiteY100" fmla="*/ 23298150 h 26543000"/>
                                                                                                                                                                                                                                            <a:gd name="connsiteX101" fmla="*/ 25317450 w 35902900"/>
                                                                                                                                                                                                                                            <a:gd name="connsiteY101" fmla="*/ 23145750 h 26543000"/>
                                                                                                                                                                                                                                            <a:gd name="connsiteX102" fmla="*/ 26384250 w 35902900"/>
                                                                                                                                                                                                                                            <a:gd name="connsiteY102" fmla="*/ 22917150 h 26543000"/>
                                                                                                                                                                                                                                            <a:gd name="connsiteX103" fmla="*/ 27184350 w 35902900"/>
                                                                                                                                                                                                                                            <a:gd name="connsiteY103" fmla="*/ 22726650 h 26543000"/>
                                                                                                                                                                                                                                            <a:gd name="connsiteX104" fmla="*/ 27984450 w 35902900"/>
                                                                                                                                                                                                                                            <a:gd name="connsiteY104" fmla="*/ 22498050 h 26543000"/>
                                                                                                                                                                                                                                            <a:gd name="connsiteX105" fmla="*/ 28289250 w 35902900"/>
                                                                                                                                                                                                                                            <a:gd name="connsiteY105" fmla="*/ 21774150 h 26543000"/>
                                                                                                                                                                                                                                            <a:gd name="connsiteX106" fmla="*/ 28975050 w 35902900"/>
                                                                                                                                                                                                                                            <a:gd name="connsiteY106" fmla="*/ 21240750 h 26543000"/>
                                                                                                                                                                                                                                            <a:gd name="connsiteX107" fmla="*/ 29203650 w 35902900"/>
                                                                                                                                                                                                                                            <a:gd name="connsiteY107" fmla="*/ 21088350 h 26543000"/>
                                                                                                                                                                                                                                            <a:gd name="connsiteX108" fmla="*/ 29508450 w 35902900"/>
                                                                                                                                                                                                                                            <a:gd name="connsiteY108" fmla="*/ 20783550 h 26543000"/>
                                                                                                                                                                                                                                            <a:gd name="connsiteX109" fmla="*/ 29546550 w 35902900"/>
                                                                                                                                                                                                                                            <a:gd name="connsiteY109" fmla="*/ 20326350 h 26543000"/>
                                                                                                                                                                                                                                            <a:gd name="connsiteX110" fmla="*/ 29546550 w 35902900"/>
                                                                                                                                                                                                                                            <a:gd name="connsiteY110" fmla="*/ 19907250 h 26543000"/>
                                                                                                                                                                                                                                            <a:gd name="connsiteX111" fmla="*/ 29470350 w 35902900"/>
                                                                                                                                                                                                                                            <a:gd name="connsiteY111" fmla="*/ 19411950 h 26543000"/>
                                                                                                                                                                                                                                            <a:gd name="connsiteX112" fmla="*/ 29127450 w 35902900"/>
                                                                                                                                                                                                                                            <a:gd name="connsiteY112" fmla="*/ 19069050 h 26543000"/>
                                                                                                                                                                                                                                            <a:gd name="connsiteX113" fmla="*/ 29241750 w 35902900"/>
                                                                                                                                                                                                                                            <a:gd name="connsiteY113" fmla="*/ 18611850 h 26543000"/>
                                                                                                                                                                                                                                            <a:gd name="connsiteX114" fmla="*/ 29432250 w 35902900"/>
                                                                                                                                                                                                                                            <a:gd name="connsiteY114" fmla="*/ 18154650 h 26543000"/>
                                                                                                                                                                                                                                            <a:gd name="connsiteX115" fmla="*/ 29965650 w 35902900"/>
                                                                                                                                                                                                                                            <a:gd name="connsiteY115" fmla="*/ 18002250 h 26543000"/>
                                                                                                                                                                                                                                            <a:gd name="connsiteX116" fmla="*/ 30651450 w 35902900"/>
                                                                                                                                                                                                                                            <a:gd name="connsiteY116" fmla="*/ 17926050 h 26543000"/>
                                                                                                                                                                                                                                            <a:gd name="connsiteX117" fmla="*/ 31146750 w 35902900"/>
                                                                                                                                                                                                                                            <a:gd name="connsiteY117" fmla="*/ 18383250 h 26543000"/>
                                                                                                                                                                                                                                            <a:gd name="connsiteX118" fmla="*/ 31642050 w 35902900"/>
                                                                                                                                                                                                                                            <a:gd name="connsiteY118" fmla="*/ 18649950 h 26543000"/>
                                                                                                                                                                                                                                            <a:gd name="connsiteX119" fmla="*/ 31946850 w 35902900"/>
                                                                                                                                                                                                                                            <a:gd name="connsiteY119" fmla="*/ 18878550 h 26543000"/>
                                                                                                                                                                                                                                            <a:gd name="connsiteX120" fmla="*/ 32404050 w 35902900"/>
                                                                                                                                                                                                                                            <a:gd name="connsiteY120" fmla="*/ 19069050 h 26543000"/>
                                                                                                                                                                                                                                            <a:gd name="connsiteX121" fmla="*/ 32975550 w 35902900"/>
                                                                                                                                                                                                                                            <a:gd name="connsiteY121" fmla="*/ 18688050 h 26543000"/>
                                                                                                                                                                                                                                            <a:gd name="connsiteX122" fmla="*/ 33280350 w 35902900"/>
                                                                                                                                                                                                                                            <a:gd name="connsiteY122" fmla="*/ 18992850 h 26543000"/>
                                                                                                                                                                                                                                            <a:gd name="connsiteX123" fmla="*/ 33585150 w 35902900"/>
                                                                                                                                                                                                                                            <a:gd name="connsiteY123" fmla="*/ 18878550 h 26543000"/>
                                                                                                                                                                                                                                            <a:gd name="connsiteX124" fmla="*/ 33928050 w 35902900"/>
                                                                                                                                                                                                                                            <a:gd name="connsiteY124" fmla="*/ 18497550 h 26543000"/>
                                                                                                                                                                                                                                            <a:gd name="connsiteX125" fmla="*/ 33928050 w 35902900"/>
                                                                                                                                                                                                                                            <a:gd name="connsiteY125" fmla="*/ 18116550 h 26543000"/>
                                                                                                                                                                                                                                            <a:gd name="connsiteX126" fmla="*/ 34309050 w 35902900"/>
                                                                                                                                                                                                                                            <a:gd name="connsiteY126" fmla="*/ 18002250 h 26543000"/>
                                                                                                                                                                                                                                            <a:gd name="connsiteX127" fmla="*/ 34575750 w 35902900"/>
                                                                                                                                                                                                                                            <a:gd name="connsiteY127" fmla="*/ 18345150 h 26543000"/>
                                                                                                                                                                                                                                            <a:gd name="connsiteX128" fmla="*/ 34461450 w 35902900"/>
                                                                                                                                                                                                                                            <a:gd name="connsiteY128" fmla="*/ 18726150 h 26543000"/>
                                                                                                                                                                                                                                            <a:gd name="connsiteX129" fmla="*/ 34651950 w 35902900"/>
                                                                                                                                                                                                                                            <a:gd name="connsiteY129" fmla="*/ 19069050 h 26543000"/>
                                                                                                                                                                                                                                            <a:gd name="connsiteX130" fmla="*/ 34651950 w 35902900"/>
                                                                                                                                                                                                                                            <a:gd name="connsiteY130" fmla="*/ 19450050 h 26543000"/>
                                                                                                                                                                                                                                            <a:gd name="connsiteX131" fmla="*/ 34918650 w 35902900"/>
                                                                                                                                                                                                                                            <a:gd name="connsiteY131" fmla="*/ 19716750 h 26543000"/>
                                                                                                                                                                                                                                            <a:gd name="connsiteX132" fmla="*/ 34537650 w 35902900"/>
                                                                                                                                                                                                                                            <a:gd name="connsiteY132" fmla="*/ 19945350 h 26543000"/>
                                                                                                                                                                                                                                            <a:gd name="connsiteX133" fmla="*/ 34461450 w 35902900"/>
                                                                                                                                                                                                                                            <a:gd name="connsiteY133" fmla="*/ 20288250 h 26543000"/>
                                                                                                                                                                                                                                            <a:gd name="connsiteX134" fmla="*/ 34613850 w 35902900"/>
                                                                                                                                                                                                                                            <a:gd name="connsiteY134" fmla="*/ 20593050 h 26543000"/>
                                                                                                                                                                                                                                            <a:gd name="connsiteX135" fmla="*/ 34842450 w 35902900"/>
                                                                                                                                                                                                                                            <a:gd name="connsiteY135" fmla="*/ 20821650 h 26543000"/>
                                                                                                                                                                                                                                            <a:gd name="connsiteX136" fmla="*/ 35109150 w 35902900"/>
                                                                                                                                                                                                                                            <a:gd name="connsiteY136" fmla="*/ 20821650 h 26543000"/>
                                                                                                                                                                                                                                            <a:gd name="connsiteX137" fmla="*/ 35566350 w 35902900"/>
                                                                                                                                                                                                                                            <a:gd name="connsiteY137" fmla="*/ 20669250 h 26543000"/>
                                                                                                                                                                                                                                            <a:gd name="connsiteX138" fmla="*/ 35794950 w 35902900"/>
                                                                                                                                                                                                                                            <a:gd name="connsiteY138" fmla="*/ 20212050 h 26543000"/>
                                                                                                                                                                                                                                            <a:gd name="connsiteX139" fmla="*/ 35871150 w 35902900"/>
                                                                                                                                                                                                                                            <a:gd name="connsiteY139" fmla="*/ 19602450 h 26543000"/>
                                                                                                                                                                                                                                            <a:gd name="connsiteX140" fmla="*/ 35871150 w 35902900"/>
                                                                                                                                                                                                                                            <a:gd name="connsiteY140" fmla="*/ 19183350 h 26543000"/>
                                                                                                                                                                                                                                            <a:gd name="connsiteX141" fmla="*/ 35680650 w 35902900"/>
                                                                                                                                                                                                                                            <a:gd name="connsiteY141" fmla="*/ 18649950 h 26543000"/>
                                                                                                                                                                                                                                            <a:gd name="connsiteX142" fmla="*/ 35794950 w 35902900"/>
                                                                                                                                                                                                                                            <a:gd name="connsiteY142" fmla="*/ 18230850 h 26543000"/>
                                                                                                                                                                                                                                            <a:gd name="connsiteX143" fmla="*/ 35642550 w 35902900"/>
                                                                                                                                                                                                                                            <a:gd name="connsiteY143" fmla="*/ 17659350 h 26543000"/>
                                                                                                                                                                                                                                            <a:gd name="connsiteX144" fmla="*/ 35337750 w 35902900"/>
                                                                                                                                                                                                                                            <a:gd name="connsiteY144" fmla="*/ 17316450 h 26543000"/>
                                                                                                                                                                                                                                            <a:gd name="connsiteX145" fmla="*/ 35452050 w 35902900"/>
                                                                                                                                                                                                                                            <a:gd name="connsiteY145" fmla="*/ 16897350 h 26543000"/>
                                                                                                                                                                                                                                            <a:gd name="connsiteX146" fmla="*/ 35109150 w 35902900"/>
                                                                                                                                                                                                                                            <a:gd name="connsiteY146" fmla="*/ 16440150 h 26543000"/>
                                                                                                                                                                                                                                            <a:gd name="connsiteX147" fmla="*/ 34956750 w 35902900"/>
                                                                                                                                                                                                                                            <a:gd name="connsiteY147" fmla="*/ 16059150 h 26543000"/>
                                                                                                                                                                                                                                            <a:gd name="connsiteX148" fmla="*/ 34690050 w 35902900"/>
                                                                                                                                                                                                                                            <a:gd name="connsiteY148" fmla="*/ 15754350 h 26543000"/>
                                                                                                                                                                                                                                            <a:gd name="connsiteX149" fmla="*/ 34499550 w 35902900"/>
                                                                                                                                                                                                                                            <a:gd name="connsiteY149" fmla="*/ 15487650 h 26543000"/>
                                                                                                                                                                                                                                            <a:gd name="connsiteX150" fmla="*/ 34309050 w 35902900"/>
                                                                                                                                                                                                                                            <a:gd name="connsiteY150" fmla="*/ 15106650 h 26543000"/>
                                                                                                                                                                                                                                            <a:gd name="connsiteX151" fmla="*/ 34194750 w 35902900"/>
                                                                                                                                                                                                                                            <a:gd name="connsiteY151" fmla="*/ 14878050 h 26543000"/>
                                                                                                                                                                                                                                            <a:gd name="connsiteX152" fmla="*/ 33889950 w 35902900"/>
                                                                                                                                                                                                                                            <a:gd name="connsiteY152" fmla="*/ 14535150 h 26543000"/>
                                                                                                                                                                                                                                            <a:gd name="connsiteX153" fmla="*/ 33508950 w 35902900"/>
                                                                                                                                                                                                                                            <a:gd name="connsiteY153" fmla="*/ 14306550 h 26543000"/>
                                                                                                                                                                                                                                            <a:gd name="connsiteX154" fmla="*/ 33127950 w 35902900"/>
                                                                                                                                                                                                                                            <a:gd name="connsiteY154" fmla="*/ 14230350 h 26543000"/>
                                                                                                                                                                                                                                            <a:gd name="connsiteX155" fmla="*/ 32823150 w 35902900"/>
                                                                                                                                                                                                                                            <a:gd name="connsiteY155" fmla="*/ 14154150 h 26543000"/>
                                                                                                                                                                                                                                            <a:gd name="connsiteX156" fmla="*/ 32861250 w 35902900"/>
                                                                                                                                                                                                                                            <a:gd name="connsiteY156" fmla="*/ 14535150 h 26543000"/>
                                                                                                                                                                                                                                            <a:gd name="connsiteX157" fmla="*/ 32899350 w 35902900"/>
                                                                                                                                                                                                                                            <a:gd name="connsiteY157" fmla="*/ 14878050 h 26543000"/>
                                                                                                                                                                                                                                            <a:gd name="connsiteX158" fmla="*/ 32632650 w 35902900"/>
                                                                                                                                                                                                                                            <a:gd name="connsiteY158" fmla="*/ 15030450 h 26543000"/>
                                                                                                                                                                                                                                            <a:gd name="connsiteX159" fmla="*/ 32327850 w 35902900"/>
                                                                                                                                                                                                                                            <a:gd name="connsiteY159" fmla="*/ 15030450 h 26543000"/>
                                                                                                                                                                                                                                            <a:gd name="connsiteX160" fmla="*/ 32061150 w 35902900"/>
                                                                                                                                                                                                                                            <a:gd name="connsiteY160" fmla="*/ 15106650 h 26543000"/>
                                                                                                                                                                                                                                            <a:gd name="connsiteX161" fmla="*/ 31946850 w 35902900"/>
                                                                                                                                                                                                                                            <a:gd name="connsiteY161" fmla="*/ 15335250 h 26543000"/>
                                                                                                                                                                                                                                            <a:gd name="connsiteX162" fmla="*/ 31794450 w 35902900"/>
                                                                                                                                                                                                                                            <a:gd name="connsiteY162" fmla="*/ 15068550 h 26543000"/>
                                                                                                                                                                                                                                            <a:gd name="connsiteX163" fmla="*/ 31642050 w 35902900"/>
                                                                                                                                                                                                                                            <a:gd name="connsiteY163" fmla="*/ 14878050 h 26543000"/>
                                                                                                                                                                                                                                            <a:gd name="connsiteX164" fmla="*/ 31718250 w 35902900"/>
                                                                                                                                                                                                                                            <a:gd name="connsiteY164" fmla="*/ 14535150 h 26543000"/>
                                                                                                                                                                                                                                            <a:gd name="connsiteX165" fmla="*/ 31718250 w 35902900"/>
                                                                                                                                                                                                                                            <a:gd name="connsiteY165" fmla="*/ 13963650 h 26543000"/>
                                                                                                                                                                                                                                            <a:gd name="connsiteX166" fmla="*/ 31680150 w 35902900"/>
                                                                                                                                                                                                                                            <a:gd name="connsiteY166" fmla="*/ 13620750 h 26543000"/>
                                                                                                                                                                                                                                            <a:gd name="connsiteX167" fmla="*/ 31527750 w 35902900"/>
                                                                                                                                                                                                                                            <a:gd name="connsiteY167" fmla="*/ 13201650 h 26543000"/>
                                                                                                                                                                                                                                            <a:gd name="connsiteX168" fmla="*/ 31527750 w 35902900"/>
                                                                                                                                                                                                                                            <a:gd name="connsiteY168" fmla="*/ 12820650 h 26543000"/>
                                                                                                                                                                                                                                            <a:gd name="connsiteX169" fmla="*/ 31261050 w 35902900"/>
                                                                                                                                                                                                                                            <a:gd name="connsiteY169" fmla="*/ 12439650 h 26543000"/>
                                                                                                                                                                                                                                            <a:gd name="connsiteX170" fmla="*/ 31184850 w 35902900"/>
                                                                                                                                                                                                                                            <a:gd name="connsiteY170" fmla="*/ 12172950 h 26543000"/>
                                                                                                                                                                                                                                            <a:gd name="connsiteX171" fmla="*/ 31261050 w 35902900"/>
                                                                                                                                                                                                                                            <a:gd name="connsiteY171" fmla="*/ 11753850 h 26543000"/>
                                                                                                                                                                                                                                            <a:gd name="connsiteX172" fmla="*/ 31261050 w 35902900"/>
                                                                                                                                                                                                                                            <a:gd name="connsiteY172" fmla="*/ 11410950 h 26543000"/>
                                                                                                                                                                                                                                            <a:gd name="connsiteX173" fmla="*/ 31565850 w 35902900"/>
                                                                                                                                                                                                                                            <a:gd name="connsiteY173" fmla="*/ 11144250 h 26543000"/>
                                                                                                                                                                                                                                            <a:gd name="connsiteX174" fmla="*/ 31642050 w 35902900"/>
                                                                                                                                                                                                                                            <a:gd name="connsiteY174" fmla="*/ 10801350 h 26543000"/>
                                                                                                                                                                                                                                            <a:gd name="connsiteX175" fmla="*/ 31870650 w 35902900"/>
                                                                                                                                                                                                                                            <a:gd name="connsiteY175" fmla="*/ 10610850 h 26543000"/>
                                                                                                                                                                                                                                            <a:gd name="connsiteX176" fmla="*/ 31946850 w 35902900"/>
                                                                                                                                                                                                                                            <a:gd name="connsiteY176" fmla="*/ 10306050 h 26543000"/>
                                                                                                                                                                                                                                            <a:gd name="connsiteX177" fmla="*/ 31946850 w 35902900"/>
                                                                                                                                                                                                                                            <a:gd name="connsiteY177" fmla="*/ 9925050 h 26543000"/>
                                                                                                                                                                                                                                            <a:gd name="connsiteX178" fmla="*/ 32099250 w 35902900"/>
                                                                                                                                                                                                                                            <a:gd name="connsiteY178" fmla="*/ 9620250 h 26543000"/>
                                                                                                                                                                                                                                            <a:gd name="connsiteX179" fmla="*/ 32327850 w 35902900"/>
                                                                                                                                                                                                                                            <a:gd name="connsiteY179" fmla="*/ 9467850 h 26543000"/>
                                                                                                                                                                                                                                            <a:gd name="connsiteX180" fmla="*/ 32480250 w 35902900"/>
                                                                                                                                                                                                                                            <a:gd name="connsiteY180" fmla="*/ 9810750 h 26543000"/>
                                                                                                                                                                                                                                            <a:gd name="connsiteX181" fmla="*/ 32556450 w 35902900"/>
                                                                                                                                                                                                                                            <a:gd name="connsiteY181" fmla="*/ 9315450 h 26543000"/>
                                                                                                                                                                                                                                            <a:gd name="connsiteX182" fmla="*/ 32670750 w 35902900"/>
                                                                                                                                                                                                                                            <a:gd name="connsiteY182" fmla="*/ 9010650 h 26543000"/>
                                                                                                                                                                                                                                            <a:gd name="connsiteX183" fmla="*/ 32327850 w 35902900"/>
                                                                                                                                                                                                                                            <a:gd name="connsiteY183" fmla="*/ 8782050 h 26543000"/>
                                                                                                                                                                                                                                            <a:gd name="connsiteX184" fmla="*/ 32099250 w 35902900"/>
                                                                                                                                                                                                                                            <a:gd name="connsiteY184" fmla="*/ 8743950 h 26543000"/>
                                                                                                                                                                                                                                            <a:gd name="connsiteX185" fmla="*/ 31984950 w 35902900"/>
                                                                                                                                                                                                                                            <a:gd name="connsiteY185" fmla="*/ 8515350 h 26543000"/>
                                                                                                                                                                                                                                            <a:gd name="connsiteX186" fmla="*/ 31794450 w 35902900"/>
                                                                                                                                                                                                                                            <a:gd name="connsiteY186" fmla="*/ 8248650 h 26543000"/>
                                                                                                                                                                                                                                            <a:gd name="connsiteX187" fmla="*/ 31565850 w 35902900"/>
                                                                                                                                                                                                                                            <a:gd name="connsiteY187" fmla="*/ 7867650 h 26543000"/>
                                                                                                                                                                                                                                            <a:gd name="connsiteX188" fmla="*/ 31451550 w 35902900"/>
                                                                                                                                                                                                                                            <a:gd name="connsiteY188" fmla="*/ 7486650 h 26543000"/>
                                                                                                                                                                                                                                            <a:gd name="connsiteX189" fmla="*/ 31451550 w 35902900"/>
                                                                                                                                                                                                                                            <a:gd name="connsiteY189" fmla="*/ 7105650 h 26543000"/>
                                                                                                                                                                                                                                            <a:gd name="connsiteX190" fmla="*/ 31680150 w 35902900"/>
                                                                                                                                                                                                                                            <a:gd name="connsiteY190" fmla="*/ 7143750 h 26543000"/>
                                                                                                                                                                                                                                            <a:gd name="connsiteX191" fmla="*/ 32023050 w 35902900"/>
                                                                                                                                                                                                                                            <a:gd name="connsiteY191" fmla="*/ 7143750 h 26543000"/>
                                                                                                                                                                                                                                            <a:gd name="connsiteX192" fmla="*/ 31870650 w 35902900"/>
                                                                                                                                                                                                                                            <a:gd name="connsiteY192" fmla="*/ 6762750 h 26543000"/>
                                                                                                                                                                                                                                            <a:gd name="connsiteX193" fmla="*/ 31642050 w 35902900"/>
                                                                                                                                                                                                                                            <a:gd name="connsiteY193" fmla="*/ 6457950 h 26543000"/>
                                                                                                                                                                                                                                            <a:gd name="connsiteX194" fmla="*/ 31299150 w 35902900"/>
                                                                                                                                                                                                                                            <a:gd name="connsiteY194" fmla="*/ 6115050 h 26543000"/>
                                                                                                                                                                                                                                            <a:gd name="connsiteX195" fmla="*/ 31375350 w 35902900"/>
                                                                                                                                                                                                                                            <a:gd name="connsiteY195" fmla="*/ 5848350 h 26543000"/>
                                                                                                                                                                                                                                            <a:gd name="connsiteX196" fmla="*/ 31603950 w 35902900"/>
                                                                                                                                                                                                                                            <a:gd name="connsiteY196" fmla="*/ 5772150 h 26543000"/>
                                                                                                                                                                                                                                            <a:gd name="connsiteX197" fmla="*/ 31680150 w 35902900"/>
                                                                                                                                                                                                                                            <a:gd name="connsiteY197" fmla="*/ 6115050 h 26543000"/>
                                                                                                                                                                                                                                            <a:gd name="connsiteX198" fmla="*/ 32061150 w 35902900"/>
                                                                                                                                                                                                                                            <a:gd name="connsiteY198" fmla="*/ 6343650 h 26543000"/>
                                                                                                                                                                                                                                            <a:gd name="connsiteX199" fmla="*/ 32289750 w 35902900"/>
                                                                                                                                                                                                                                            <a:gd name="connsiteY199" fmla="*/ 6648450 h 26543000"/>
                                                                                                                                                                                                                                            <a:gd name="connsiteX200" fmla="*/ 32518350 w 35902900"/>
                                                                                                                                                                                                                                            <a:gd name="connsiteY200" fmla="*/ 6648450 h 26543000"/>
                                                                                                                                                                                                                                            <a:gd name="connsiteX201" fmla="*/ 32823150 w 35902900"/>
                                                                                                                                                                                                                                            <a:gd name="connsiteY201" fmla="*/ 6381750 h 26543000"/>
                                                                                                                                                                                                                                            <a:gd name="connsiteX202" fmla="*/ 32670750 w 35902900"/>
                                                                                                                                                                                                                                            <a:gd name="connsiteY202" fmla="*/ 5962650 h 26543000"/>
                                                                                                                                                                                                                                            <a:gd name="connsiteX203" fmla="*/ 32670750 w 35902900"/>
                                                                                                                                                                                                                                            <a:gd name="connsiteY203" fmla="*/ 5810250 h 26543000"/>
                                                                                                                                                                                                                                            <a:gd name="connsiteX204" fmla="*/ 32365950 w 35902900"/>
                                                                                                                                                                                                                                            <a:gd name="connsiteY204" fmla="*/ 5619750 h 26543000"/>
                                                                                                                                                                                                                                            <a:gd name="connsiteX205" fmla="*/ 32442150 w 35902900"/>
                                                                                                                                                                                                                                            <a:gd name="connsiteY205" fmla="*/ 5238750 h 26543000"/>
                                                                                                                                                                                                                                            <a:gd name="connsiteX206" fmla="*/ 32746950 w 35902900"/>
                                                                                                                                                                                                                                            <a:gd name="connsiteY206" fmla="*/ 5086350 h 26543000"/>
                                                                                                                                                                                                                                            <a:gd name="connsiteX207" fmla="*/ 32480250 w 35902900"/>
                                                                                                                                                                                                                                            <a:gd name="connsiteY207" fmla="*/ 4743450 h 26543000"/>
                                                                                                                                                                                                                                            <a:gd name="connsiteX208" fmla="*/ 32213550 w 35902900"/>
                                                                                                                                                                                                                                            <a:gd name="connsiteY208" fmla="*/ 4476750 h 26543000"/>
                                                                                                                                                                                                                                            <a:gd name="connsiteX209" fmla="*/ 32023050 w 35902900"/>
                                                                                                                                                                                                                                            <a:gd name="connsiteY209" fmla="*/ 4210050 h 26543000"/>
                                                                                                                                                                                                                                            <a:gd name="connsiteX210" fmla="*/ 31984950 w 35902900"/>
                                                                                                                                                                                                                                            <a:gd name="connsiteY210" fmla="*/ 3905250 h 26543000"/>
                                                                                                                                                                                                                                            <a:gd name="connsiteX211" fmla="*/ 31680150 w 35902900"/>
                                                                                                                                                                                                                                            <a:gd name="connsiteY211" fmla="*/ 3562350 h 26543000"/>
                                                                                                                                                                                                                                            <a:gd name="connsiteX212" fmla="*/ 31375350 w 35902900"/>
                                                                                                                                                                                                                                            <a:gd name="connsiteY212" fmla="*/ 3257550 h 26543000"/>
                                                                                                                                                                                                                                            <a:gd name="connsiteX213" fmla="*/ 31299150 w 35902900"/>
                                                                                                                                                                                                                                            <a:gd name="connsiteY213" fmla="*/ 2952750 h 26543000"/>
                                                                                                                                                                                                                                            <a:gd name="connsiteX214" fmla="*/ 31375350 w 35902900"/>
                                                                                                                                                                                                                                            <a:gd name="connsiteY214" fmla="*/ 2533650 h 26543000"/>
                                                                                                                                                                                                                                            <a:gd name="connsiteX215" fmla="*/ 31032450 w 35902900"/>
                                                                                                                                                                                                                                            <a:gd name="connsiteY215" fmla="*/ 2533650 h 26543000"/>
                                                                                                                                                                                                                                            <a:gd name="connsiteX216" fmla="*/ 30651450 w 35902900"/>
                                                                                                                                                                                                                                            <a:gd name="connsiteY216" fmla="*/ 2686050 h 26543000"/>
                                                                                                                                                                                                                                            <a:gd name="connsiteX217" fmla="*/ 30384750 w 35902900"/>
                                                                                                                                                                                                                                            <a:gd name="connsiteY217" fmla="*/ 3067050 h 26543000"/>
                                                                                                                                                                                                                                            <a:gd name="connsiteX218" fmla="*/ 30194250 w 35902900"/>
                                                                                                                                                                                                                                            <a:gd name="connsiteY218" fmla="*/ 3295650 h 26543000"/>
                                                                                                                                                                                                                                            <a:gd name="connsiteX219" fmla="*/ 30041850 w 35902900"/>
                                                                                                                                                                                                                                            <a:gd name="connsiteY219" fmla="*/ 2876550 h 26543000"/>
                                                                                                                                                                                                                                            <a:gd name="connsiteX220" fmla="*/ 30118050 w 35902900"/>
                                                                                                                                                                                                                                            <a:gd name="connsiteY220" fmla="*/ 2343150 h 26543000"/>
                                                                                                                                                                                                                                            <a:gd name="connsiteX221" fmla="*/ 29775150 w 35902900"/>
                                                                                                                                                                                                                                            <a:gd name="connsiteY221" fmla="*/ 2228850 h 26543000"/>
                                                                                                                                                                                                                                            <a:gd name="connsiteX222" fmla="*/ 29432250 w 35902900"/>
                                                                                                                                                                                                                                            <a:gd name="connsiteY222" fmla="*/ 2000250 h 26543000"/>
                                                                                                                                                                                                                                            <a:gd name="connsiteX223" fmla="*/ 29432250 w 35902900"/>
                                                                                                                                                                                                                                            <a:gd name="connsiteY223" fmla="*/ 1619250 h 26543000"/>
                                                                                                                                                                                                                                            <a:gd name="connsiteX224" fmla="*/ 29622750 w 35902900"/>
                                                                                                                                                                                                                                            <a:gd name="connsiteY224" fmla="*/ 1314450 h 26543000"/>
                                                                                                                                                                                                                                            <a:gd name="connsiteX225" fmla="*/ 29965650 w 35902900"/>
                                                                                                                                                                                                                                            <a:gd name="connsiteY225" fmla="*/ 971550 h 26543000"/>
                                                                                                                                                                                                                                            <a:gd name="connsiteX226" fmla="*/ 29889450 w 35902900"/>
                                                                                                                                                                                                                                            <a:gd name="connsiteY226" fmla="*/ 133350 h 26543000"/>
                                                                                                                                                                                                                                            <a:gd name="connsiteX227" fmla="*/ 29356050 w 35902900"/>
                                                                                                                                                                                                                                            <a:gd name="connsiteY227" fmla="*/ 171450 h 26543000"/>
                                                                                                                                                                                                                                            <a:gd name="connsiteX228" fmla="*/ 28822650 w 35902900"/>
                                                                                                                                                                                                                                            <a:gd name="connsiteY228" fmla="*/ 247650 h 26543000"/>
                                                                                                                                                                                                                                            <a:gd name="connsiteX229" fmla="*/ 28441650 w 35902900"/>
                                                                                                                                                                                                                                            <a:gd name="connsiteY229" fmla="*/ 361950 h 26543000"/>
                                                                                                                                                                                                                                            <a:gd name="connsiteX230" fmla="*/ 28479750 w 35902900"/>
                                                                                                                                                                                                                                            <a:gd name="connsiteY230" fmla="*/ 857250 h 26543000"/>
                                                                                                                                                                                                                                            <a:gd name="connsiteX231" fmla="*/ 28670250 w 35902900"/>
                                                                                                                                                                                                                                            <a:gd name="connsiteY231" fmla="*/ 1123950 h 26543000"/>
                                                                                                                                                                                                                                            <a:gd name="connsiteX232" fmla="*/ 28594050 w 35902900"/>
                                                                                                                                                                                                                                            <a:gd name="connsiteY232" fmla="*/ 1428750 h 26543000"/>
                                                                                                                                                                                                                                            <a:gd name="connsiteX233" fmla="*/ 28174950 w 35902900"/>
                                                                                                                                                                                                                                            <a:gd name="connsiteY233" fmla="*/ 1352550 h 26543000"/>
                                                                                                                                                                                                                                            <a:gd name="connsiteX234" fmla="*/ 28060650 w 35902900"/>
                                                                                                                                                                                                                                            <a:gd name="connsiteY234" fmla="*/ 1581150 h 26543000"/>
                                                                                                                                                                                                                                            <a:gd name="connsiteX235" fmla="*/ 27832050 w 35902900"/>
                                                                                                                                                                                                                                            <a:gd name="connsiteY235" fmla="*/ 1885950 h 26543000"/>
                                                                                                                                                                                                                                            <a:gd name="connsiteX236" fmla="*/ 27603450 w 35902900"/>
                                                                                                                                                                                                                                            <a:gd name="connsiteY236" fmla="*/ 2190750 h 26543000"/>
                                                                                                                                                                                                                                            <a:gd name="connsiteX237" fmla="*/ 27451050 w 35902900"/>
                                                                                                                                                                                                                                            <a:gd name="connsiteY237" fmla="*/ 2533650 h 26543000"/>
                                                                                                                                                                                                                                            <a:gd name="connsiteX238" fmla="*/ 27412950 w 35902900"/>
                                                                                                                                                                                                                                            <a:gd name="connsiteY238" fmla="*/ 2838450 h 26543000"/>
                                                                                                                                                                                                                                            <a:gd name="connsiteX239" fmla="*/ 27412950 w 35902900"/>
                                                                                                                                                                                                                                            <a:gd name="connsiteY239" fmla="*/ 3257550 h 26543000"/>
                                                                                                                                                                                                                                            <a:gd name="connsiteX240" fmla="*/ 27603450 w 35902900"/>
                                                                                                                                                                                                                                            <a:gd name="connsiteY240" fmla="*/ 3448050 h 26543000"/>
                                                                                                                                                                                                                                            <a:gd name="connsiteX241" fmla="*/ 27984450 w 35902900"/>
                                                                                                                                                                                                                                            <a:gd name="connsiteY241" fmla="*/ 3486150 h 26543000"/>
                                                                                                                                                                                                                                            <a:gd name="connsiteX242" fmla="*/ 28022550 w 35902900"/>
                                                                                                                                                                                                                                            <a:gd name="connsiteY242" fmla="*/ 3638550 h 26543000"/>
                                                                                                                                                                                                                                            <a:gd name="connsiteX243" fmla="*/ 27832050 w 35902900"/>
                                                                                                                                                                                                                                            <a:gd name="connsiteY243" fmla="*/ 3867150 h 26543000"/>
                                                                                                                                                                                                                                            <a:gd name="connsiteX244" fmla="*/ 27641550 w 35902900"/>
                                                                                                                                                                                                                                            <a:gd name="connsiteY244" fmla="*/ 4057650 h 26543000"/>
                                                                                                                                                                                                                                            <a:gd name="connsiteX245" fmla="*/ 27641550 w 35902900"/>
                                                                                                                                                                                                                                            <a:gd name="connsiteY245" fmla="*/ 4248150 h 26543000"/>
                                                                                                                                                                                                                                            <a:gd name="connsiteX246" fmla="*/ 27755850 w 35902900"/>
                                                                                                                                                                                                                                            <a:gd name="connsiteY246" fmla="*/ 4591050 h 26543000"/>
                                                                                                                                                                                                                                            <a:gd name="connsiteX247" fmla="*/ 27565350 w 35902900"/>
                                                                                                                                                                                                                                            <a:gd name="connsiteY247" fmla="*/ 4743450 h 26543000"/>
                                                                                                                                                                                                                                            <a:gd name="connsiteX248" fmla="*/ 27679650 w 35902900"/>
                                                                                                                                                                                                                                            <a:gd name="connsiteY248" fmla="*/ 5010150 h 26543000"/>
                                                                                                                                                                                                                                            <a:gd name="connsiteX249" fmla="*/ 27679650 w 35902900"/>
                                                                                                                                                                                                                                            <a:gd name="connsiteY249" fmla="*/ 5353050 h 26543000"/>
                                                                                                                                                                                                                                            <a:gd name="connsiteX250" fmla="*/ 27222450 w 35902900"/>
                                                                                                                                                                                                                                            <a:gd name="connsiteY250" fmla="*/ 5353050 h 26543000"/>
                                                                                                                                                                                                                                            <a:gd name="connsiteX251" fmla="*/ 26803350 w 35902900"/>
                                                                                                                                                                                                                                            <a:gd name="connsiteY251" fmla="*/ 5314950 h 26543000"/>
                                                                                                                                                                                                                                            <a:gd name="connsiteX252" fmla="*/ 26498550 w 35902900"/>
                                                                                                                                                                                                                                            <a:gd name="connsiteY252" fmla="*/ 5581650 h 26543000"/>
                                                                                                                                                                                                                                            <a:gd name="connsiteX253" fmla="*/ 26460450 w 35902900"/>
                                                                                                                                                                                                                                            <a:gd name="connsiteY253" fmla="*/ 6153150 h 26543000"/>
                                                                                                                                                                                                                                            <a:gd name="connsiteX254" fmla="*/ 26155650 w 35902900"/>
                                                                                                                                                                                                                                            <a:gd name="connsiteY254" fmla="*/ 6419850 h 26543000"/>
                                                                                                                                                                                                                                            <a:gd name="connsiteX255" fmla="*/ 25698450 w 35902900"/>
                                                                                                                                                                                                                                            <a:gd name="connsiteY255" fmla="*/ 6419850 h 26543000"/>
                                                                                                                                                                                                                                            <a:gd name="connsiteX256" fmla="*/ 25355550 w 35902900"/>
                                                                                                                                                                                                                                            <a:gd name="connsiteY256" fmla="*/ 6457950 h 26543000"/>
                                                                                                                                                                                                                                            <a:gd name="connsiteX257" fmla="*/ 25431750 w 35902900"/>
                                                                                                                                                                                                                                            <a:gd name="connsiteY257" fmla="*/ 6991350 h 26543000"/>
                                                                                                                                                                                                                                            <a:gd name="connsiteX258" fmla="*/ 25203150 w 35902900"/>
                                                                                                                                                                                                                                            <a:gd name="connsiteY258" fmla="*/ 7143750 h 26543000"/>
                                                                                                                                                                                                                                            <a:gd name="connsiteX259" fmla="*/ 24936450 w 35902900"/>
                                                                                                                                                                                                                                            <a:gd name="connsiteY259" fmla="*/ 7067550 h 26543000"/>
                                                                                                                                                                                                                                            <a:gd name="connsiteX260" fmla="*/ 24784050 w 35902900"/>
                                                                                                                                                                                                                                            <a:gd name="connsiteY260" fmla="*/ 7372350 h 26543000"/>
                                                                                                                                                                                                                                            <a:gd name="connsiteX261" fmla="*/ 24936450 w 35902900"/>
                                                                                                                                                                                                                                            <a:gd name="connsiteY261" fmla="*/ 7677150 h 26543000"/>
                                                                                                                                                                                                                                            <a:gd name="connsiteX262" fmla="*/ 25241250 w 35902900"/>
                                                                                                                                                                                                                                            <a:gd name="connsiteY262" fmla="*/ 7981950 h 26543000"/>
                                                                                                                                                                                                                                            <a:gd name="connsiteX263" fmla="*/ 25203150 w 35902900"/>
                                                                                                                                                                                                                                            <a:gd name="connsiteY263" fmla="*/ 8324850 h 26543000"/>
                                                                                                                                                                                                                                            <a:gd name="connsiteX264" fmla="*/ 24784050 w 35902900"/>
                                                                                                                                                                                                                                            <a:gd name="connsiteY264" fmla="*/ 8362950 h 26543000"/>
                                                                                                                                                                                                                                            <a:gd name="connsiteX265" fmla="*/ 24593550 w 35902900"/>
                                                                                                                                                                                                                                            <a:gd name="connsiteY265" fmla="*/ 8743950 h 26543000"/>
                                                                                                                                                                                                                                            <a:gd name="connsiteX266" fmla="*/ 24593550 w 35902900"/>
                                                                                                                                                                                                                                            <a:gd name="connsiteY266" fmla="*/ 9124950 h 26543000"/>
                                                                                                                                                                                                                                            <a:gd name="connsiteX267" fmla="*/ 24364950 w 35902900"/>
                                                                                                                                                                                                                                            <a:gd name="connsiteY267" fmla="*/ 9353550 h 26543000"/>
                                                                                                                                                                                                                                            <a:gd name="connsiteX268" fmla="*/ 23907750 w 35902900"/>
                                                                                                                                                                                                                                            <a:gd name="connsiteY268" fmla="*/ 9315450 h 26543000"/>
                                                                                                                                                                                                                                            <a:gd name="connsiteX269" fmla="*/ 23374350 w 35902900"/>
                                                                                                                                                                                                                                            <a:gd name="connsiteY269" fmla="*/ 9239250 h 26543000"/>
                                                                                                                                                                                                                                            <a:gd name="connsiteX270" fmla="*/ 23221950 w 35902900"/>
                                                                                                                                                                                                                                            <a:gd name="connsiteY270" fmla="*/ 8934450 h 26543000"/>
                                                                                                                                                                                                                                            <a:gd name="connsiteX271" fmla="*/ 23298150 w 35902900"/>
                                                                                                                                                                                                                                            <a:gd name="connsiteY271" fmla="*/ 8553450 h 26543000"/>
                                                                                                                                                                                                                                            <a:gd name="connsiteX272" fmla="*/ 23069550 w 35902900"/>
                                                                                                                                                                                                                                            <a:gd name="connsiteY272" fmla="*/ 8439150 h 26543000"/>
                                                                                                                                                                                                                                            <a:gd name="connsiteX273" fmla="*/ 22536150 w 35902900"/>
                                                                                                                                                                                                                                            <a:gd name="connsiteY273" fmla="*/ 8782050 h 26543000"/>
                                                                                                                                                                                                                                            <a:gd name="connsiteX274" fmla="*/ 22688550 w 35902900"/>
                                                                                                                                                                                                                                            <a:gd name="connsiteY274" fmla="*/ 9163050 h 26543000"/>
                                                                                                                                                                                                                                            <a:gd name="connsiteX275" fmla="*/ 22650450 w 35902900"/>
                                                                                                                                                                                                                                            <a:gd name="connsiteY275" fmla="*/ 9315450 h 26543000"/>
                                                                                                                                                                                                                                            <a:gd name="connsiteX276" fmla="*/ 22307550 w 35902900"/>
                                                                                                                                                                                                                                            <a:gd name="connsiteY276" fmla="*/ 9467850 h 26543000"/>
                                                                                                                                                                                                                                            <a:gd name="connsiteX277" fmla="*/ 21964650 w 35902900"/>
                                                                                                                                                                                                                                            <a:gd name="connsiteY277" fmla="*/ 9315450 h 26543000"/>
                                                                                                                                                                                                                                            <a:gd name="connsiteX278" fmla="*/ 21583650 w 35902900"/>
                                                                                                                                                                                                                                            <a:gd name="connsiteY278" fmla="*/ 9353550 h 26543000"/>
                                                                                                                                                                                                                                            <a:gd name="connsiteX279" fmla="*/ 21469350 w 35902900"/>
                                                                                                                                                                                                                                            <a:gd name="connsiteY279" fmla="*/ 9620250 h 26543000"/>
                                                                                                                                                                                                                                            <a:gd name="connsiteX280" fmla="*/ 21278850 w 35902900"/>
                                                                                                                                                                                                                                            <a:gd name="connsiteY280" fmla="*/ 9810750 h 26543000"/>
                                                                                                                                                                                                                                            <a:gd name="connsiteX281" fmla="*/ 21050250 w 35902900"/>
                                                                                                                                                                                                                                            <a:gd name="connsiteY281" fmla="*/ 9696450 h 26543000"/>
                                                                                                                                                                                                                                            <a:gd name="connsiteX282" fmla="*/ 20745450 w 35902900"/>
                                                                                                                                                                                                                                            <a:gd name="connsiteY282" fmla="*/ 10001250 h 26543000"/>
                                                                                                                                                                                                                                            <a:gd name="connsiteX283" fmla="*/ 20707350 w 35902900"/>
                                                                                                                                                                                                                                            <a:gd name="connsiteY283" fmla="*/ 10382250 h 26543000"/>
                                                                                                                                                                                                                                            <a:gd name="connsiteX284" fmla="*/ 20440650 w 35902900"/>
                                                                                                                                                                                                                                            <a:gd name="connsiteY284" fmla="*/ 10496550 h 26543000"/>
                                                                                                                                                                                                                                            <a:gd name="connsiteX285" fmla="*/ 20212050 w 35902900"/>
                                                                                                                                                                                                                                            <a:gd name="connsiteY285" fmla="*/ 10534650 h 26543000"/>
                                                                                                                                                                                                                                            <a:gd name="connsiteX286" fmla="*/ 20364450 w 35902900"/>
                                                                                                                                                                                                                                            <a:gd name="connsiteY286" fmla="*/ 10115550 h 26543000"/>
                                                                                                                                                                                                                                            <a:gd name="connsiteX287" fmla="*/ 20593050 w 35902900"/>
                                                                                                                                                                                                                                            <a:gd name="connsiteY287" fmla="*/ 9848850 h 26543000"/>
                                                                                                                                                                                                                                            <a:gd name="connsiteX288" fmla="*/ 20554950 w 35902900"/>
                                                                                                                                                                                                                                            <a:gd name="connsiteY288" fmla="*/ 9544050 h 26543000"/>
                                                                                                                                                                                                                                            <a:gd name="connsiteX289" fmla="*/ 20783550 w 35902900"/>
                                                                                                                                                                                                                                            <a:gd name="connsiteY289" fmla="*/ 9163050 h 26543000"/>
                                                                                                                                                                                                                                            <a:gd name="connsiteX290" fmla="*/ 20593050 w 35902900"/>
                                                                                                                                                                                                                                            <a:gd name="connsiteY290" fmla="*/ 8858250 h 26543000"/>
                                                                                                                                                                                                                                            <a:gd name="connsiteX291" fmla="*/ 20402550 w 35902900"/>
                                                                                                                                                                                                                                            <a:gd name="connsiteY291" fmla="*/ 8477250 h 26543000"/>
                                                                                                                                                                                                                                            <a:gd name="connsiteX292" fmla="*/ 20021550 w 35902900"/>
                                                                                                                                                                                                                                            <a:gd name="connsiteY292" fmla="*/ 8477250 h 26543000"/>
                                                                                                                                                                                                                                            <a:gd name="connsiteX293" fmla="*/ 19602450 w 35902900"/>
                                                                                                                                                                                                                                            <a:gd name="connsiteY293" fmla="*/ 8705850 h 26543000"/>
                                                                                                                                                                                                                                            <a:gd name="connsiteX294" fmla="*/ 19335750 w 35902900"/>
                                                                                                                                                                                                                                            <a:gd name="connsiteY294" fmla="*/ 8705850 h 26543000"/>
                                                                                                                                                                                                                                            <a:gd name="connsiteX295" fmla="*/ 19107150 w 35902900"/>
                                                                                                                                                                                                                                            <a:gd name="connsiteY295" fmla="*/ 8401050 h 26543000"/>
                                                                                                                                                                                                                                            <a:gd name="connsiteX296" fmla="*/ 18878550 w 35902900"/>
                                                                                                                                                                                                                                            <a:gd name="connsiteY296" fmla="*/ 8248650 h 26543000"/>
                                                                                                                                                                                                                                            <a:gd name="connsiteX297" fmla="*/ 18802350 w 35902900"/>
                                                                                                                                                                                                                                            <a:gd name="connsiteY297" fmla="*/ 8439150 h 26543000"/>
                                                                                                                                                                                                                                            <a:gd name="connsiteX298" fmla="*/ 18840450 w 35902900"/>
                                                                                                                                                                                                                                            <a:gd name="connsiteY298" fmla="*/ 8858250 h 26543000"/>
                                                                                                                                                                                                                                            <a:gd name="connsiteX299" fmla="*/ 18649950 w 35902900"/>
                                                                                                                                                                                                                                            <a:gd name="connsiteY299" fmla="*/ 9201150 h 26543000"/>
                                                                                                                                                                                                                                            <a:gd name="connsiteX300" fmla="*/ 18535650 w 35902900"/>
                                                                                                                                                                                                                                            <a:gd name="connsiteY300" fmla="*/ 9544050 h 26543000"/>
                                                                                                                                                                                                                                            <a:gd name="connsiteX301" fmla="*/ 18116550 w 35902900"/>
                                                                                                                                                                                                                                            <a:gd name="connsiteY301" fmla="*/ 9391650 h 26543000"/>
                                                                                                                                                                                                                                            <a:gd name="connsiteX302" fmla="*/ 17621250 w 35902900"/>
                                                                                                                                                                                                                                            <a:gd name="connsiteY302" fmla="*/ 9772650 h 26543000"/>
                                                                                                                                                                                                                                            <a:gd name="connsiteX303" fmla="*/ 17240250 w 35902900"/>
                                                                                                                                                                                                                                            <a:gd name="connsiteY303" fmla="*/ 10001250 h 26543000"/>
                                                                                                                                                                                                                                            <a:gd name="connsiteX304" fmla="*/ 17011650 w 35902900"/>
                                                                                                                                                                                                                                            <a:gd name="connsiteY304" fmla="*/ 10229850 h 26543000"/>
                                                                                                                                                                                                                                            <a:gd name="connsiteX305" fmla="*/ 17278350 w 35902900"/>
                                                                                                                                                                                                                                            <a:gd name="connsiteY305" fmla="*/ 10610850 h 26543000"/>
                                                                                                                                                                                                                                            <a:gd name="connsiteX306" fmla="*/ 17278350 w 35902900"/>
                                                                                                                                                                                                                                            <a:gd name="connsiteY306" fmla="*/ 10953750 h 26543000"/>
                                                                                                                                                                                                                                            <a:gd name="connsiteX307" fmla="*/ 16897350 w 35902900"/>
                                                                                                                                                                                                                                            <a:gd name="connsiteY307" fmla="*/ 10953750 h 26543000"/>
                                                                                                                                                                                                                                            <a:gd name="connsiteX308" fmla="*/ 16287750 w 35902900"/>
                                                                                                                                                                                                                                            <a:gd name="connsiteY308" fmla="*/ 10991850 h 26543000"/>
                                                                                                                                                                                                                                            <a:gd name="connsiteX309" fmla="*/ 16097250 w 35902900"/>
                                                                                                                                                                                                                                            <a:gd name="connsiteY309" fmla="*/ 11296650 h 26543000"/>
                                                                                                                                                                                                                                            <a:gd name="connsiteX310" fmla="*/ 16249650 w 35902900"/>
                                                                                                                                                                                                                                            <a:gd name="connsiteY310" fmla="*/ 11563350 h 26543000"/>
                                                                                                                                                                                                                                            <a:gd name="connsiteX311" fmla="*/ 16554450 w 35902900"/>
                                                                                                                                                                                                                                            <a:gd name="connsiteY311" fmla="*/ 11906250 h 26543000"/>
                                                                                                                                                                                                                                            <a:gd name="connsiteX312" fmla="*/ 16744950 w 35902900"/>
                                                                                                                                                                                                                                            <a:gd name="connsiteY312" fmla="*/ 12134850 h 26543000"/>
                                                                                                                                                                                                                                            <a:gd name="connsiteX313" fmla="*/ 16783050 w 35902900"/>
                                                                                                                                                                                                                                            <a:gd name="connsiteY313" fmla="*/ 12477750 h 26543000"/>
                                                                                                                                                                                                                                            <a:gd name="connsiteX314" fmla="*/ 16630650 w 35902900"/>
                                                                                                                                                                                                                                            <a:gd name="connsiteY314" fmla="*/ 12782550 h 26543000"/>
                                                                                                                                                                                                                                            <a:gd name="connsiteX315" fmla="*/ 16402050 w 35902900"/>
                                                                                                                                                                                                                                            <a:gd name="connsiteY315" fmla="*/ 12592050 h 26543000"/>
                                                                                                                                                                                                                                            <a:gd name="connsiteX316" fmla="*/ 16363950 w 35902900"/>
                                                                                                                                                                                                                                            <a:gd name="connsiteY316" fmla="*/ 12211050 h 26543000"/>
                                                                                                                                                                                                                                            <a:gd name="connsiteX317" fmla="*/ 16059150 w 35902900"/>
                                                                                                                                                                                                                                            <a:gd name="connsiteY317" fmla="*/ 11982450 h 26543000"/>
                                                                                                                                                                                                                                            <a:gd name="connsiteX318" fmla="*/ 15640050 w 35902900"/>
                                                                                                                                                                                                                                            <a:gd name="connsiteY318" fmla="*/ 11906250 h 26543000"/>
                                                                                                                                                                                                                                            <a:gd name="connsiteX319" fmla="*/ 15373350 w 35902900"/>
                                                                                                                                                                                                                                            <a:gd name="connsiteY319" fmla="*/ 11982450 h 26543000"/>
                                                                                                                                                                                                                                            <a:gd name="connsiteX320" fmla="*/ 15525750 w 35902900"/>
                                                                                                                                                                                                                                            <a:gd name="connsiteY320" fmla="*/ 12325350 h 26543000"/>
                                                                                                                                                                                                                                            <a:gd name="connsiteX321" fmla="*/ 15373350 w 35902900"/>
                                                                                                                                                                                                                                            <a:gd name="connsiteY321" fmla="*/ 12477750 h 26543000"/>
                                                                                                                                                                                                                                            <a:gd name="connsiteX322" fmla="*/ 15220950 w 35902900"/>
                                                                                                                                                                                                                                            <a:gd name="connsiteY322" fmla="*/ 12401550 h 26543000"/>
                                                                                                                                                                                                                                            <a:gd name="connsiteX323" fmla="*/ 15030450 w 35902900"/>
                                                                                                                                                                                                                                            <a:gd name="connsiteY323" fmla="*/ 12172950 h 26543000"/>
                                                                                                                                                                                                                                            <a:gd name="connsiteX324" fmla="*/ 14839950 w 35902900"/>
                                                                                                                                                                                                                                            <a:gd name="connsiteY324" fmla="*/ 12134850 h 26543000"/>
                                                                                                                                                                                                                                            <a:gd name="connsiteX325" fmla="*/ 14839950 w 35902900"/>
                                                                                                                                                                                                                                            <a:gd name="connsiteY325" fmla="*/ 12592050 h 26543000"/>
                                                                                                                                                                                                                                            <a:gd name="connsiteX326" fmla="*/ 14839950 w 35902900"/>
                                                                                                                                                                                                                                            <a:gd name="connsiteY326" fmla="*/ 13354050 h 26543000"/>
                                                                                                                                                                                                                                            <a:gd name="connsiteX327" fmla="*/ 15182850 w 35902900"/>
                                                                                                                                                                                                                                            <a:gd name="connsiteY327" fmla="*/ 13430250 h 26543000"/>
                                                                                                                                                                                                                                            <a:gd name="connsiteX328" fmla="*/ 15449550 w 35902900"/>
                                                                                                                                                                                                                                            <a:gd name="connsiteY328" fmla="*/ 13620750 h 26543000"/>
                                                                                                                                                                                                                                            <a:gd name="connsiteX329" fmla="*/ 15601950 w 35902900"/>
                                                                                                                                                                                                                                            <a:gd name="connsiteY329" fmla="*/ 13925550 h 26543000"/>
                                                                                                                                                                                                                                            <a:gd name="connsiteX330" fmla="*/ 15563850 w 35902900"/>
                                                                                                                                                                                                                                            <a:gd name="connsiteY330" fmla="*/ 14458950 h 26543000"/>
                                                                                                                                                                                                                                            <a:gd name="connsiteX331" fmla="*/ 15335250 w 35902900"/>
                                                                                                                                                                                                                                            <a:gd name="connsiteY331" fmla="*/ 14573250 h 26543000"/>
                                                                                                                                                                                                                                            <a:gd name="connsiteX332" fmla="*/ 15220950 w 35902900"/>
                                                                                                                                                                                                                                            <a:gd name="connsiteY332" fmla="*/ 14116050 h 26543000"/>
                                                                                                                                                                                                                                            <a:gd name="connsiteX333" fmla="*/ 14954250 w 35902900"/>
                                                                                                                                                                                                                                            <a:gd name="connsiteY333" fmla="*/ 13773150 h 26543000"/>
                                                                                                                                                                                                                                            <a:gd name="connsiteX334" fmla="*/ 14878050 w 35902900"/>
                                                                                                                                                                                                                                            <a:gd name="connsiteY334" fmla="*/ 14192250 h 26543000"/>
                                                                                                                                                                                                                                            <a:gd name="connsiteX335" fmla="*/ 14763750 w 35902900"/>
                                                                                                                                                                                                                                            <a:gd name="connsiteY335" fmla="*/ 14573250 h 26543000"/>
                                                                                                                                                                                                                                            <a:gd name="connsiteX336" fmla="*/ 14458950 w 35902900"/>
                                                                                                                                                                                                                                            <a:gd name="connsiteY336" fmla="*/ 14725650 h 26543000"/>
                                                                                                                                                                                                                                            <a:gd name="connsiteX337" fmla="*/ 14077950 w 35902900"/>
                                                                                                                                                                                                                                            <a:gd name="connsiteY337" fmla="*/ 14954250 h 26543000"/>
                                                                                                                                                                                                                                            <a:gd name="connsiteX338" fmla="*/ 13658850 w 35902900"/>
                                                                                                                                                                                                                                            <a:gd name="connsiteY338" fmla="*/ 15144750 h 26543000"/>
                                                                                                                                                                                                                                            <a:gd name="connsiteX339" fmla="*/ 13430250 w 35902900"/>
                                                                                                                                                                                                                                            <a:gd name="connsiteY339" fmla="*/ 14763750 h 26543000"/>
                                                                                                                                                                                                                                            <a:gd name="connsiteX340" fmla="*/ 13735050 w 35902900"/>
                                                                                                                                                                                                                                            <a:gd name="connsiteY340" fmla="*/ 14611350 h 26543000"/>
                                                                                                                                                                                                                                            <a:gd name="connsiteX341" fmla="*/ 14039850 w 35902900"/>
                                                                                                                                                                                                                                            <a:gd name="connsiteY341" fmla="*/ 14458950 h 26543000"/>
                                                                                                                                                                                                                                            <a:gd name="connsiteX342" fmla="*/ 14458950 w 35902900"/>
                                                                                                                                                                                                                                            <a:gd name="connsiteY342" fmla="*/ 14154150 h 26543000"/>
                                                                                                                                                                                                                                            <a:gd name="connsiteX343" fmla="*/ 14382750 w 35902900"/>
                                                                                                                                                                                                                                            <a:gd name="connsiteY343" fmla="*/ 13735050 h 26543000"/>
                                                                                                                                                                                                                                            <a:gd name="connsiteX344" fmla="*/ 14573250 w 35902900"/>
                                                                                                                                                                                                                                            <a:gd name="connsiteY344" fmla="*/ 13315950 h 26543000"/>
                                                                                                                                                                                                                                            <a:gd name="connsiteX345" fmla="*/ 14497050 w 35902900"/>
                                                                                                                                                                                                                                            <a:gd name="connsiteY345" fmla="*/ 12706350 h 26543000"/>
                                                                                                                                                                                                                                            <a:gd name="connsiteX346" fmla="*/ 14420850 w 35902900"/>
                                                                                                                                                                                                                                            <a:gd name="connsiteY346" fmla="*/ 12325350 h 26543000"/>
                                                                                                                                                                                                                                            <a:gd name="connsiteX347" fmla="*/ 14611350 w 35902900"/>
                                                                                                                                                                                                                                            <a:gd name="connsiteY347" fmla="*/ 12020550 h 26543000"/>
                                                                                                                                                                                                                                            <a:gd name="connsiteX348" fmla="*/ 14725650 w 35902900"/>
                                                                                                                                                                                                                                            <a:gd name="connsiteY348" fmla="*/ 11639550 h 26543000"/>
                                                                                                                                                                                                                                            <a:gd name="connsiteX349" fmla="*/ 14611350 w 35902900"/>
                                                                                                                                                                                                                                            <a:gd name="connsiteY349" fmla="*/ 11334750 h 26543000"/>
                                                                                                                                                                                                                                            <a:gd name="connsiteX350" fmla="*/ 14077950 w 35902900"/>
                                                                                                                                                                                                                                            <a:gd name="connsiteY350" fmla="*/ 11372850 h 26543000"/>
                                                                                                                                                                                                                                            <a:gd name="connsiteX351" fmla="*/ 13811250 w 35902900"/>
                                                                                                                                                                                                                                            <a:gd name="connsiteY351" fmla="*/ 11753850 h 26543000"/>
                                                                                                                                                                                                                                            <a:gd name="connsiteX352" fmla="*/ 13620750 w 35902900"/>
                                                                                                                                                                                                                                            <a:gd name="connsiteY352" fmla="*/ 12172950 h 26543000"/>
                                                                                                                                                                                                                                            <a:gd name="connsiteX353" fmla="*/ 13392150 w 35902900"/>
                                                                                                                                                                                                                                            <a:gd name="connsiteY353" fmla="*/ 12325350 h 26543000"/>
                                                                                                                                                                                                                                            <a:gd name="connsiteX354" fmla="*/ 13506450 w 35902900"/>
                                                                                                                                                                                                                                            <a:gd name="connsiteY354" fmla="*/ 12668250 h 26543000"/>
                                                                                                                                                                                                                                            <a:gd name="connsiteX355" fmla="*/ 13277850 w 35902900"/>
                                                                                                                                                                                                                                            <a:gd name="connsiteY355" fmla="*/ 12744450 h 26543000"/>
                                                                                                                                                                                                                                            <a:gd name="connsiteX356" fmla="*/ 13582650 w 35902900"/>
                                                                                                                                                                                                                                            <a:gd name="connsiteY356" fmla="*/ 13163550 h 26543000"/>
                                                                                                                                                                                                                                            <a:gd name="connsiteX357" fmla="*/ 13582650 w 35902900"/>
                                                                                                                                                                                                                                            <a:gd name="connsiteY357" fmla="*/ 13544550 h 26543000"/>
                                                                                                                                                                                                                                            <a:gd name="connsiteX358" fmla="*/ 13392150 w 35902900"/>
                                                                                                                                                                                                                                            <a:gd name="connsiteY358" fmla="*/ 13696950 h 26543000"/>
                                                                                                                                                                                                                                            <a:gd name="connsiteX359" fmla="*/ 13087350 w 35902900"/>
                                                                                                                                                                                                                                            <a:gd name="connsiteY359" fmla="*/ 13354050 h 26543000"/>
                                                                                                                                                                                                                                            <a:gd name="connsiteX360" fmla="*/ 12820650 w 35902900"/>
                                                                                                                                                                                                                                            <a:gd name="connsiteY360" fmla="*/ 13201650 h 26543000"/>
                                                                                                                                                                                                                                            <a:gd name="connsiteX361" fmla="*/ 12706350 w 35902900"/>
                                                                                                                                                                                                                                            <a:gd name="connsiteY361" fmla="*/ 12858750 h 26543000"/>
                                                                                                                                                                                                                                            <a:gd name="connsiteX362" fmla="*/ 12325350 w 35902900"/>
                                                                                                                                                                                                                                            <a:gd name="connsiteY362" fmla="*/ 12706350 h 26543000"/>
                                                                                                                                                                                                                                            <a:gd name="connsiteX363" fmla="*/ 12096750 w 35902900"/>
                                                                                                                                                                                                                                            <a:gd name="connsiteY363" fmla="*/ 12401550 h 26543000"/>
                                                                                                                                                                                                                                            <a:gd name="connsiteX364" fmla="*/ 11830050 w 35902900"/>
                                                                                                                                                                                                                                            <a:gd name="connsiteY364" fmla="*/ 12172950 h 26543000"/>
                                                                                                                                                                                                                                            <a:gd name="connsiteX365" fmla="*/ 11982450 w 35902900"/>
                                                                                                                                                                                                                                            <a:gd name="connsiteY365" fmla="*/ 12706350 h 26543000"/>
                                                                                                                                                                                                                                            <a:gd name="connsiteX366" fmla="*/ 12134850 w 35902900"/>
                                                                                                                                                                                                                                            <a:gd name="connsiteY366" fmla="*/ 13087350 h 26543000"/>
                                                                                                                                                                                                                                            <a:gd name="connsiteX367" fmla="*/ 11830050 w 35902900"/>
                                                                                                                                                                                                                                            <a:gd name="connsiteY367" fmla="*/ 13315950 h 26543000"/>
                                                                                                                                                                                                                                            <a:gd name="connsiteX368" fmla="*/ 11449050 w 35902900"/>
                                                                                                                                                                                                                                            <a:gd name="connsiteY368" fmla="*/ 13277850 h 26543000"/>
                                                                                                                                                                                                                                            <a:gd name="connsiteX369" fmla="*/ 11106150 w 35902900"/>
                                                                                                                                                                                                                                            <a:gd name="connsiteY369" fmla="*/ 13011150 h 26543000"/>
                                                                                                                                                                                                                                            <a:gd name="connsiteX370" fmla="*/ 10915650 w 35902900"/>
                                                                                                                                                                                                                                            <a:gd name="connsiteY370" fmla="*/ 13201650 h 26543000"/>
                                                                                                                                                                                                                                            <a:gd name="connsiteX371" fmla="*/ 10648950 w 35902900"/>
                                                                                                                                                                                                                                            <a:gd name="connsiteY371" fmla="*/ 13125450 h 26543000"/>
                                                                                                                                                                                                                                            <a:gd name="connsiteX372" fmla="*/ 10648950 w 35902900"/>
                                                                                                                                                                                                                                            <a:gd name="connsiteY372" fmla="*/ 12592050 h 26543000"/>
                                                                                                                                                                                                                                            <a:gd name="connsiteX373" fmla="*/ 10229850 w 35902900"/>
                                                                                                                                                                                                                                            <a:gd name="connsiteY373" fmla="*/ 12592050 h 26543000"/>
                                                                                                                                                                                                                                            <a:gd name="connsiteX374" fmla="*/ 9963150 w 35902900"/>
                                                                                                                                                                                                                                            <a:gd name="connsiteY374" fmla="*/ 12782550 h 26543000"/>
                                                                                                                                                                                                                                            <a:gd name="connsiteX375" fmla="*/ 9658350 w 35902900"/>
                                                                                                                                                                                                                                            <a:gd name="connsiteY375" fmla="*/ 12706350 h 26543000"/>
                                                                                                                                                                                                                                            <a:gd name="connsiteX376" fmla="*/ 9353550 w 35902900"/>
                                                                                                                                                                                                                                            <a:gd name="connsiteY376" fmla="*/ 13049250 h 26543000"/>
                                                                                                                                                                                                                                            <a:gd name="connsiteX377" fmla="*/ 8934450 w 35902900"/>
                                                                                                                                                                                                                                            <a:gd name="connsiteY377" fmla="*/ 13163550 h 26543000"/>
                                                                                                                                                                                                                                            <a:gd name="connsiteX378" fmla="*/ 8629650 w 35902900"/>
                                                                                                                                                                                                                                            <a:gd name="connsiteY378" fmla="*/ 13125450 h 26543000"/>
                                                                                                                                                                                                                                            <a:gd name="connsiteX379" fmla="*/ 8705850 w 35902900"/>
                                                                                                                                                                                                                                            <a:gd name="connsiteY379" fmla="*/ 12706350 h 26543000"/>
                                                                                                                                                                                                                                            <a:gd name="connsiteX380" fmla="*/ 9086850 w 35902900"/>
                                                                                                                                                                                                                                            <a:gd name="connsiteY380" fmla="*/ 12553950 h 26543000"/>
                                                                                                                                                                                                                                            <a:gd name="connsiteX381" fmla="*/ 9124950 w 35902900"/>
                                                                                                                                                                                                                                            <a:gd name="connsiteY381" fmla="*/ 12249150 h 26543000"/>
                                                                                                                                                                                                                                            <a:gd name="connsiteX382" fmla="*/ 8934450 w 35902900"/>
                                                                                                                                                                                                                                            <a:gd name="connsiteY382" fmla="*/ 12020550 h 26543000"/>
                                                                                                                                                                                                                                            <a:gd name="connsiteX383" fmla="*/ 8743950 w 35902900"/>
                                                                                                                                                                                                                                            <a:gd name="connsiteY383" fmla="*/ 11868150 h 26543000"/>
                                                                                                                                                                                                                                            <a:gd name="connsiteX384" fmla="*/ 8515350 w 35902900"/>
                                                                                                                                                                                                                                            <a:gd name="connsiteY384" fmla="*/ 12172950 h 26543000"/>
                                                                                                                                                                                                                                            <a:gd name="connsiteX385" fmla="*/ 8362950 w 35902900"/>
                                                                                                                                                                                                                                            <a:gd name="connsiteY385" fmla="*/ 12439650 h 26543000"/>
                                                                                                                                                                                                                                            <a:gd name="connsiteX386" fmla="*/ 8324850 w 35902900"/>
                                                                                                                                                                                                                                            <a:gd name="connsiteY386" fmla="*/ 12668250 h 26543000"/>
                                                                                                                                                                                                                                            <a:gd name="connsiteX387" fmla="*/ 8096250 w 35902900"/>
                                                                                                                                                                                                                                            <a:gd name="connsiteY387" fmla="*/ 13087350 h 26543000"/>
                                                                                                                                                                                                                                            <a:gd name="connsiteX388" fmla="*/ 7791450 w 35902900"/>
                                                                                                                                                                                                                                            <a:gd name="connsiteY388" fmla="*/ 13087350 h 26543000"/>
                                                                                                                                                                                                                                            <a:gd name="connsiteX389" fmla="*/ 7524750 w 35902900"/>
                                                                                                                                                                                                                                            <a:gd name="connsiteY389" fmla="*/ 12896850 h 26543000"/>
                                                                                                                                                                                                                                            <a:gd name="connsiteX390" fmla="*/ 7372350 w 35902900"/>
                                                                                                                                                                                                                                            <a:gd name="connsiteY390" fmla="*/ 13049250 h 26543000"/>
                                                                                                                                                                                                                                            <a:gd name="connsiteX391" fmla="*/ 7067550 w 35902900"/>
                                                                                                                                                                                                                                            <a:gd name="connsiteY391" fmla="*/ 13087350 h 26543000"/>
                                                                                                                                                                                                                                            <a:gd name="connsiteX392" fmla="*/ 6800850 w 35902900"/>
                                                                                                                                                                                                                                            <a:gd name="connsiteY392" fmla="*/ 13392150 h 26543000"/>
                                                                                                                                                                                                                                            <a:gd name="connsiteX393" fmla="*/ 6610350 w 35902900"/>
                                                                                                                                                                                                                                            <a:gd name="connsiteY393" fmla="*/ 13544550 h 26543000"/>
                                                                                                                                                                                                                                            <a:gd name="connsiteX394" fmla="*/ 6534150 w 35902900"/>
                                                                                                                                                                                                                                            <a:gd name="connsiteY394" fmla="*/ 13163550 h 26543000"/>
                                                                                                                                                                                                                                            <a:gd name="connsiteX395" fmla="*/ 6457950 w 35902900"/>
                                                                                                                                                                                                                                            <a:gd name="connsiteY395" fmla="*/ 12820650 h 26543000"/>
                                                                                                                                                                                                                                            <a:gd name="connsiteX396" fmla="*/ 6191250 w 35902900"/>
                                                                                                                                                                                                                                            <a:gd name="connsiteY396" fmla="*/ 13315950 h 26543000"/>
                                                                                                                                                                                                                                            <a:gd name="connsiteX397" fmla="*/ 5886450 w 35902900"/>
                                                                                                                                                                                                                                            <a:gd name="connsiteY397" fmla="*/ 13239750 h 26543000"/>
                                                                                                                                                                                                                                            <a:gd name="connsiteX398" fmla="*/ 5734050 w 35902900"/>
                                                                                                                                                                                                                                            <a:gd name="connsiteY398" fmla="*/ 12896850 h 26543000"/>
                                                                                                                                                                                                                                            <a:gd name="connsiteX399" fmla="*/ 6038850 w 35902900"/>
                                                                                                                                                                                                                                            <a:gd name="connsiteY399" fmla="*/ 12439650 h 26543000"/>
                                                                                                                                                                                                                                            <a:gd name="connsiteX400" fmla="*/ 6267450 w 35902900"/>
                                                                                                                                                                                                                                            <a:gd name="connsiteY400" fmla="*/ 12134850 h 26543000"/>
                                                                                                                                                                                                                                            <a:gd name="connsiteX401" fmla="*/ 6267450 w 35902900"/>
                                                                                                                                                                                                                                            <a:gd name="connsiteY401" fmla="*/ 11791950 h 26543000"/>
                                                                                                                                                                                                                                            <a:gd name="connsiteX402" fmla="*/ 6191250 w 35902900"/>
                                                                                                                                                                                                                                            <a:gd name="connsiteY402" fmla="*/ 11334750 h 26543000"/>
                                                                                                                                                                                                                                            <a:gd name="connsiteX403" fmla="*/ 6419850 w 35902900"/>
                                                                                                                                                                                                                                            <a:gd name="connsiteY403" fmla="*/ 11487150 h 26543000"/>
                                                                                                                                                                                                                                            <a:gd name="connsiteX404" fmla="*/ 6572250 w 35902900"/>
                                                                                                                                                                                                                                            <a:gd name="connsiteY404" fmla="*/ 11982450 h 26543000"/>
                                                                                                                                                                                                                                            <a:gd name="connsiteX405" fmla="*/ 6838950 w 35902900"/>
                                                                                                                                                                                                                                            <a:gd name="connsiteY405" fmla="*/ 12363450 h 26543000"/>
                                                                                                                                                                                                                                            <a:gd name="connsiteX406" fmla="*/ 7219950 w 35902900"/>
                                                                                                                                                                                                                                            <a:gd name="connsiteY406" fmla="*/ 12515850 h 26543000"/>
                                                                                                                                                                                                                                            <a:gd name="connsiteX407" fmla="*/ 7677150 w 35902900"/>
                                                                                                                                                                                                                                            <a:gd name="connsiteY407" fmla="*/ 12363450 h 26543000"/>
                                                                                                                                                                                                                                            <a:gd name="connsiteX408" fmla="*/ 7943850 w 35902900"/>
                                                                                                                                                                                                                                            <a:gd name="connsiteY408" fmla="*/ 12211050 h 26543000"/>
                                                                                                                                                                                                                                            <a:gd name="connsiteX409" fmla="*/ 8020050 w 35902900"/>
                                                                                                                                                                                                                                            <a:gd name="connsiteY409" fmla="*/ 12020550 h 26543000"/>
                                                                                                                                                                                                                                            <a:gd name="connsiteX410" fmla="*/ 7905750 w 35902900"/>
                                                                                                                                                                                                                                            <a:gd name="connsiteY410" fmla="*/ 11791950 h 26543000"/>
                                                                                                                                                                                                                                            <a:gd name="connsiteX411" fmla="*/ 7791450 w 35902900"/>
                                                                                                                                                                                                                                            <a:gd name="connsiteY411" fmla="*/ 11334750 h 26543000"/>
                                                                                                                                                                                                                                            <a:gd name="connsiteX412" fmla="*/ 7715250 w 35902900"/>
                                                                                                                                                                                                                                            <a:gd name="connsiteY412" fmla="*/ 10991850 h 26543000"/>
                                                                                                                                                                                                                                            <a:gd name="connsiteX413" fmla="*/ 7562850 w 35902900"/>
                                                                                                                                                                                                                                            <a:gd name="connsiteY413" fmla="*/ 10763250 h 26543000"/>
                                                                                                                                                                                                                                            <a:gd name="connsiteX414" fmla="*/ 7258050 w 35902900"/>
                                                                                                                                                                                                                                            <a:gd name="connsiteY414" fmla="*/ 10534650 h 26543000"/>
                                                                                                                                                                                                                                            <a:gd name="connsiteX415" fmla="*/ 7258050 w 35902900"/>
                                                                                                                                                                                                                                            <a:gd name="connsiteY415" fmla="*/ 10229850 h 26543000"/>
                                                                                                                                                                                                                                            <a:gd name="connsiteX416" fmla="*/ 7029450 w 35902900"/>
                                                                                                                                                                                                                                            <a:gd name="connsiteY416" fmla="*/ 10153650 h 26543000"/>
                                                                                                                                                                                                                                            <a:gd name="connsiteX417" fmla="*/ 6648450 w 35902900"/>
                                                                                                                                                                                                                                            <a:gd name="connsiteY417" fmla="*/ 10001250 h 26543000"/>
                                                                                                                                                                                                                                            <a:gd name="connsiteX418" fmla="*/ 6115050 w 35902900"/>
                                                                                                                                                                                                                                            <a:gd name="connsiteY418" fmla="*/ 10191750 h 26543000"/>
                                                                                                                                                                                                                                            <a:gd name="connsiteX419" fmla="*/ 5886450 w 35902900"/>
                                                                                                                                                                                                                                            <a:gd name="connsiteY419" fmla="*/ 10610850 h 26543000"/>
                                                                                                                                                                                                                                            <a:gd name="connsiteX420" fmla="*/ 5429250 w 35902900"/>
                                                                                                                                                                                                                                            <a:gd name="connsiteY420" fmla="*/ 10991850 h 26543000"/>
                                                                                                                                                                                                                                            <a:gd name="connsiteX421" fmla="*/ 4972050 w 35902900"/>
                                                                                                                                                                                                                                            <a:gd name="connsiteY421" fmla="*/ 11791950 h 26543000"/>
                                                                                                                                                                                                                                            <a:gd name="connsiteX422" fmla="*/ 4514850 w 35902900"/>
                                                                                                                                                                                                                                            <a:gd name="connsiteY422" fmla="*/ 12439650 h 26543000"/>
                                                                                                                                                                                                                                            <a:gd name="connsiteX423" fmla="*/ 4248150 w 35902900"/>
                                                                                                                                                                                                                                            <a:gd name="connsiteY423" fmla="*/ 12973050 h 26543000"/>
                                                                                                                                                                                                                                            <a:gd name="connsiteX424" fmla="*/ 3829050 w 35902900"/>
                                                                                                                                                                                                                                            <a:gd name="connsiteY424" fmla="*/ 13011150 h 26543000"/>
                                                                                                                                                                                                                                            <a:gd name="connsiteX425" fmla="*/ 3181350 w 35902900"/>
                                                                                                                                                                                                                                            <a:gd name="connsiteY425" fmla="*/ 13201650 h 26543000"/>
                                                                                                                                                                                                                                            <a:gd name="connsiteX426" fmla="*/ 2990850 w 35902900"/>
                                                                                                                                                                                                                                            <a:gd name="connsiteY426" fmla="*/ 13315950 h 265430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4" y="connsiteY10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5" y="connsiteY10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6" y="connsiteY10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7" y="connsiteY10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8" y="connsiteY10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9" y="connsiteY10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0" y="connsiteY1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1" y="connsiteY1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2" y="connsiteY1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3" y="connsiteY1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4" y="connsiteY1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5" y="connsiteY1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6" y="connsiteY1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7" y="connsiteY1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8" y="connsiteY1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9" y="connsiteY1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0" y="connsiteY1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1" y="connsiteY1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2" y="connsiteY1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3" y="connsiteY1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4" y="connsiteY1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5" y="connsiteY1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6" y="connsiteY1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7" y="connsiteY1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8" y="connsiteY1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9" y="connsiteY1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0" y="connsiteY1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1" y="connsiteY1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2" y="connsiteY1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3" y="connsiteY1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4" y="connsiteY1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5" y="connsiteY1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6" y="connsiteY1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7" y="connsiteY1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8" y="connsiteY1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9" y="connsiteY1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0" y="connsiteY1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1" y="connsiteY1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2" y="connsiteY1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3" y="connsiteY1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4" y="connsiteY1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5" y="connsiteY1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6" y="connsiteY1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7" y="connsiteY1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8" y="connsiteY1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9" y="connsiteY1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0" y="connsiteY1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1" y="connsiteY1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2" y="connsiteY1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3" y="connsiteY1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4" y="connsiteY1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5" y="connsiteY1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6" y="connsiteY1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7" y="connsiteY1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8" y="connsiteY1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9" y="connsiteY1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0" y="connsiteY1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1" y="connsiteY1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2" y="connsiteY1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3" y="connsiteY1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4" y="connsiteY1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5" y="connsiteY1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6" y="connsiteY1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7" y="connsiteY1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8" y="connsiteY1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9" y="connsiteY1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0" y="connsiteY1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1" y="connsiteY1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2" y="connsiteY1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3" y="connsiteY1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4" y="connsiteY1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5" y="connsiteY1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6" y="connsiteY1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7" y="connsiteY1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8" y="connsiteY1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9" y="connsiteY1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0" y="connsiteY1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1" y="connsiteY1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2" y="connsiteY1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3" y="connsiteY1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4" y="connsiteY1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5" y="connsiteY1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6" y="connsiteY18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7" y="connsiteY18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8" y="connsiteY18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9" y="connsiteY18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0" y="connsiteY19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1" y="connsiteY19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2" y="connsiteY19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3" y="connsiteY19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4" y="connsiteY19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5" y="connsiteY19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6" y="connsiteY19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7" y="connsiteY19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8" y="connsiteY19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9" y="connsiteY19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0" y="connsiteY20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1" y="connsiteY20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2" y="connsiteY20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3" y="connsiteY20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4" y="connsiteY20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5" y="connsiteY20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6" y="connsiteY20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7" y="connsiteY20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8" y="connsiteY20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9" y="connsiteY20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0" y="connsiteY2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1" y="connsiteY2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2" y="connsiteY2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3" y="connsiteY2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4" y="connsiteY2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5" y="connsiteY2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6" y="connsiteY2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7" y="connsiteY2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8" y="connsiteY2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9" y="connsiteY2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0" y="connsiteY2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1" y="connsiteY2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2" y="connsiteY2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3" y="connsiteY2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4" y="connsiteY2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5" y="connsiteY2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6" y="connsiteY2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7" y="connsiteY2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8" y="connsiteY2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9" y="connsiteY2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0" y="connsiteY2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1" y="connsiteY2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2" y="connsiteY2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3" y="connsiteY2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4" y="connsiteY2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5" y="connsiteY2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6" y="connsiteY2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7" y="connsiteY2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8" y="connsiteY2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9" y="connsiteY2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0" y="connsiteY2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1" y="connsiteY2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2" y="connsiteY2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3" y="connsiteY2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4" y="connsiteY2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5" y="connsiteY2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6" y="connsiteY2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7" y="connsiteY2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8" y="connsiteY2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9" y="connsiteY2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0" y="connsiteY2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1" y="connsiteY2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2" y="connsiteY2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3" y="connsiteY2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4" y="connsiteY2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5" y="connsiteY2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6" y="connsiteY2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7" y="connsiteY2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8" y="connsiteY2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9" y="connsiteY2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0" y="connsiteY2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1" y="connsiteY2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2" y="connsiteY2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3" y="connsiteY2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4" y="connsiteY2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5" y="connsiteY2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6" y="connsiteY2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7" y="connsiteY2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8" y="connsiteY2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9" y="connsiteY2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0" y="connsiteY2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1" y="connsiteY2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2" y="connsiteY2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3" y="connsiteY2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4" y="connsiteY2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5" y="connsiteY2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6" y="connsiteY2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7" y="connsiteY2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8" y="connsiteY2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9" y="connsiteY2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0" y="connsiteY2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1" y="connsiteY2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2" y="connsiteY2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3" y="connsiteY2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4" y="connsiteY2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5" y="connsiteY2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6" y="connsiteY28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7" y="connsiteY28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8" y="connsiteY28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9" y="connsiteY28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0" y="connsiteY29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1" y="connsiteY29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2" y="connsiteY29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3" y="connsiteY29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4" y="connsiteY29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5" y="connsiteY29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6" y="connsiteY29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7" y="connsiteY29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8" y="connsiteY29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9" y="connsiteY29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0" y="connsiteY30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1" y="connsiteY30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2" y="connsiteY30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3" y="connsiteY30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4" y="connsiteY30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5" y="connsiteY30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6" y="connsiteY30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7" y="connsiteY30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8" y="connsiteY30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9" y="connsiteY30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0" y="connsiteY3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1" y="connsiteY3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2" y="connsiteY3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3" y="connsiteY3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4" y="connsiteY3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5" y="connsiteY3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6" y="connsiteY3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7" y="connsiteY3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8" y="connsiteY3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9" y="connsiteY3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0" y="connsiteY3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1" y="connsiteY3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2" y="connsiteY3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3" y="connsiteY3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4" y="connsiteY3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5" y="connsiteY3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6" y="connsiteY3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7" y="connsiteY3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8" y="connsiteY3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9" y="connsiteY3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0" y="connsiteY3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1" y="connsiteY3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2" y="connsiteY3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3" y="connsiteY3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4" y="connsiteY3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5" y="connsiteY3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6" y="connsiteY3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7" y="connsiteY3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8" y="connsiteY3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9" y="connsiteY3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0" y="connsiteY3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1" y="connsiteY3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2" y="connsiteY3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3" y="connsiteY3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4" y="connsiteY3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5" y="connsiteY3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6" y="connsiteY3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7" y="connsiteY3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8" y="connsiteY3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9" y="connsiteY3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0" y="connsiteY3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1" y="connsiteY3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2" y="connsiteY3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3" y="connsiteY3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4" y="connsiteY3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5" y="connsiteY3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6" y="connsiteY3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7" y="connsiteY3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8" y="connsiteY3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9" y="connsiteY3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0" y="connsiteY3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1" y="connsiteY3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2" y="connsiteY3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3" y="connsiteY3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4" y="connsiteY3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5" y="connsiteY3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6" y="connsiteY3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7" y="connsiteY3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8" y="connsiteY3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9" y="connsiteY3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0" y="connsiteY3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1" y="connsiteY3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2" y="connsiteY3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3" y="connsiteY3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4" y="connsiteY3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5" y="connsiteY3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6" y="connsiteY3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7" y="connsiteY3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8" y="connsiteY3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9" y="connsiteY3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0" y="connsiteY3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1" y="connsiteY3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2" y="connsiteY3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3" y="connsiteY3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4" y="connsiteY3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5" y="connsiteY3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6" y="connsiteY38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7" y="connsiteY38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8" y="connsiteY38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9" y="connsiteY38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0" y="connsiteY39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1" y="connsiteY39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2" y="connsiteY39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3" y="connsiteY39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4" y="connsiteY39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5" y="connsiteY39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6" y="connsiteY39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7" y="connsiteY39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8" y="connsiteY39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9" y="connsiteY39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0" y="connsiteY40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1" y="connsiteY40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2" y="connsiteY40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3" y="connsiteY40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4" y="connsiteY40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5" y="connsiteY40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6" y="connsiteY40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7" y="connsiteY40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8" y="connsiteY40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9" y="connsiteY40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0" y="connsiteY4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1" y="connsiteY4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2" y="connsiteY4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3" y="connsiteY4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4" y="connsiteY4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5" y="connsiteY4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6" y="connsiteY4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7" y="connsiteY4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8" y="connsiteY4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9" y="connsiteY4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0" y="connsiteY4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1" y="connsiteY4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2" y="connsiteY4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3" y="connsiteY4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4" y="connsiteY4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5" y="connsiteY4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6" y="connsiteY4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35902900" h="265430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990850" y="133159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78150" y="13392150"/>
                                                                                                                                                                                                                                                <a:pt x="3086100" y="13544550"/>
                                                                                                                                                                                                                                                <a:pt x="3105150" y="136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4200" y="13773150"/>
                                                                                                                                                                                                                                                <a:pt x="3181350" y="13976350"/>
                                                                                                                                                                                                                                                <a:pt x="3105150" y="1400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28950" y="14027150"/>
                                                                                                                                                                                                                                                <a:pt x="2813050" y="13779500"/>
                                                                                                                                                                                                                                                <a:pt x="2647950" y="13811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82850" y="13843000"/>
                                                                                                                                                                                                                                                <a:pt x="2260600" y="14058900"/>
                                                                                                                                                                                                                                                <a:pt x="2114550" y="1419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68500" y="14325600"/>
                                                                                                                                                                                                                                                <a:pt x="1879600" y="14484350"/>
                                                                                                                                                                                                                                                <a:pt x="1771650" y="14611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63700" y="14738350"/>
                                                                                                                                                                                                                                                <a:pt x="1555750" y="14839950"/>
                                                                                                                                                                                                                                                <a:pt x="1466850" y="14954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77950" y="15068550"/>
                                                                                                                                                                                                                                                <a:pt x="1238250" y="15208250"/>
                                                                                                                                                                                                                                                <a:pt x="1238250" y="1529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38250" y="15386050"/>
                                                                                                                                                                                                                                                <a:pt x="1409700" y="15392400"/>
                                                                                                                                                                                                                                                <a:pt x="1466850" y="1548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24000" y="15582900"/>
                                                                                                                                                                                                                                                <a:pt x="1574800" y="15773400"/>
                                                                                                                                                                                                                                                <a:pt x="1581150" y="15868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87500" y="15963900"/>
                                                                                                                                                                                                                                                <a:pt x="1511300" y="16008350"/>
                                                                                                                                                                                                                                                <a:pt x="1504950" y="16059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98600" y="16109950"/>
                                                                                                                                                                                                                                                <a:pt x="1574800" y="16109950"/>
                                                                                                                                                                                                                                                <a:pt x="1543050" y="1617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1300" y="16236950"/>
                                                                                                                                                                                                                                                <a:pt x="1352550" y="16332200"/>
                                                                                                                                                                                                                                                <a:pt x="1314450" y="16440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76350" y="16548100"/>
                                                                                                                                                                                                                                                <a:pt x="1314450" y="16821150"/>
                                                                                                                                                                                                                                                <a:pt x="1314450" y="1682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14450" y="16941800"/>
                                                                                                                                                                                                                                                <a:pt x="1333500" y="17075150"/>
                                                                                                                                                                                                                                                <a:pt x="1314450" y="1716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95400" y="17252950"/>
                                                                                                                                                                                                                                                <a:pt x="1276350" y="17316450"/>
                                                                                                                                                                                                                                                <a:pt x="1200150" y="17354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23950" y="17392650"/>
                                                                                                                                                                                                                                                <a:pt x="952500" y="17335500"/>
                                                                                                                                                                                                                                                <a:pt x="857250" y="17392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2000" y="17449800"/>
                                                                                                                                                                                                                                                <a:pt x="596900" y="17608550"/>
                                                                                                                                                                                                                                                <a:pt x="628650" y="17697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0400" y="17786350"/>
                                                                                                                                                                                                                                                <a:pt x="965200" y="17843500"/>
                                                                                                                                                                                                                                                <a:pt x="1047750" y="1792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30300" y="18008600"/>
                                                                                                                                                                                                                                                <a:pt x="1111250" y="18046700"/>
                                                                                                                                                                                                                                                <a:pt x="1123950" y="18192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36650" y="18338800"/>
                                                                                                                                                                                                                                                <a:pt x="1123950" y="18802350"/>
                                                                                                                                                                                                                                                <a:pt x="1123950" y="18802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23950" y="18980150"/>
                                                                                                                                                                                                                                                <a:pt x="1104900" y="19126200"/>
                                                                                                                                                                                                                                                <a:pt x="1123950" y="19259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43000" y="19392900"/>
                                                                                                                                                                                                                                                <a:pt x="1193800" y="19481800"/>
                                                                                                                                                                                                                                                <a:pt x="1238250" y="1960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82700" y="19723100"/>
                                                                                                                                                                                                                                                <a:pt x="1301750" y="19869150"/>
                                                                                                                                                                                                                                                <a:pt x="1390650" y="1998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9550" y="20097750"/>
                                                                                                                                                                                                                                                <a:pt x="1651000" y="20173950"/>
                                                                                                                                                                                                                                                <a:pt x="1771650" y="2028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92300" y="20402550"/>
                                                                                                                                                                                                                                                <a:pt x="2095500" y="20542250"/>
                                                                                                                                                                                                                                                <a:pt x="2114550" y="2066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33600" y="20796250"/>
                                                                                                                                                                                                                                                <a:pt x="2006600" y="20916900"/>
                                                                                                                                                                                                                                                <a:pt x="1885950" y="2105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65300" y="21183600"/>
                                                                                                                                                                                                                                                <a:pt x="1524000" y="21348700"/>
                                                                                                                                                                                                                                                <a:pt x="1390650" y="21469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57300" y="21590000"/>
                                                                                                                                                                                                                                                <a:pt x="1187450" y="21697950"/>
                                                                                                                                                                                                                                                <a:pt x="1085850" y="21774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4250" y="21850350"/>
                                                                                                                                                                                                                                                <a:pt x="914400" y="21869400"/>
                                                                                                                                                                                                                                                <a:pt x="781050" y="21926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7700" y="21983700"/>
                                                                                                                                                                                                                                                <a:pt x="406400" y="22040850"/>
                                                                                                                                                                                                                                                <a:pt x="285750" y="22117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5100" y="22193250"/>
                                                                                                                                                                                                                                                <a:pt x="101600" y="22288500"/>
                                                                                                                                                                                                                                                <a:pt x="57150" y="2238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700" y="22479000"/>
                                                                                                                                                                                                                                                <a:pt x="0" y="22618700"/>
                                                                                                                                                                                                                                                <a:pt x="19050" y="2268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100" y="22758400"/>
                                                                                                                                                                                                                                                <a:pt x="120650" y="22739350"/>
                                                                                                                                                                                                                                                <a:pt x="171450" y="2280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2250" y="22866350"/>
                                                                                                                                                                                                                                                <a:pt x="273050" y="23006050"/>
                                                                                                                                                                                                                                                <a:pt x="323850" y="23069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4650" y="23133050"/>
                                                                                                                                                                                                                                                <a:pt x="476250" y="23114000"/>
                                                                                                                                                                                                                                                <a:pt x="476250" y="23183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6250" y="23253700"/>
                                                                                                                                                                                                                                                <a:pt x="317500" y="23380700"/>
                                                                                                                                                                                                                                                <a:pt x="323850" y="23488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0200" y="23596600"/>
                                                                                                                                                                                                                                                <a:pt x="431800" y="23704550"/>
                                                                                                                                                                                                                                                <a:pt x="514350" y="23831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6900" y="23958550"/>
                                                                                                                                                                                                                                                <a:pt x="742950" y="24136350"/>
                                                                                                                                                                                                                                                <a:pt x="819150" y="2425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5350" y="24364950"/>
                                                                                                                                                                                                                                                <a:pt x="895350" y="24428450"/>
                                                                                                                                                                                                                                                <a:pt x="971550" y="2451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7750" y="24606250"/>
                                                                                                                                                                                                                                                <a:pt x="1276350" y="24784050"/>
                                                                                                                                                                                                                                                <a:pt x="1276350" y="2478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77950" y="24872950"/>
                                                                                                                                                                                                                                                <a:pt x="1473200" y="24980900"/>
                                                                                                                                                                                                                                                <a:pt x="1581150" y="2505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89100" y="25120600"/>
                                                                                                                                                                                                                                                <a:pt x="1835150" y="25107900"/>
                                                                                                                                                                                                                                                <a:pt x="1924050" y="25203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12950" y="25298400"/>
                                                                                                                                                                                                                                                <a:pt x="2057400" y="25501600"/>
                                                                                                                                                                                                                                                <a:pt x="2114550" y="2562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71700" y="25742900"/>
                                                                                                                                                                                                                                                <a:pt x="2209800" y="25825450"/>
                                                                                                                                                                                                                                                <a:pt x="2266950" y="25927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4100" y="26028650"/>
                                                                                                                                                                                                                                                <a:pt x="2374900" y="26136600"/>
                                                                                                                                                                                                                                                <a:pt x="2457450" y="2623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0000" y="26327100"/>
                                                                                                                                                                                                                                                <a:pt x="2673350" y="26454100"/>
                                                                                                                                                                                                                                                <a:pt x="2762250" y="2649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51150" y="26543000"/>
                                                                                                                                                                                                                                                <a:pt x="2946400" y="26536650"/>
                                                                                                                                                                                                                                                <a:pt x="2990850" y="2649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35300" y="26460450"/>
                                                                                                                                                                                                                                                <a:pt x="3067050" y="26371550"/>
                                                                                                                                                                                                                                                <a:pt x="3028950" y="26269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90850" y="26168350"/>
                                                                                                                                                                                                                                                <a:pt x="2806700" y="26009600"/>
                                                                                                                                                                                                                                                <a:pt x="2762250" y="25888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17800" y="25768300"/>
                                                                                                                                                                                                                                                <a:pt x="2724150" y="25628600"/>
                                                                                                                                                                                                                                                <a:pt x="2762250" y="2554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00350" y="25463500"/>
                                                                                                                                                                                                                                                <a:pt x="2933700" y="25457150"/>
                                                                                                                                                                                                                                                <a:pt x="2990850" y="2539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48000" y="25330150"/>
                                                                                                                                                                                                                                                <a:pt x="3117850" y="25260300"/>
                                                                                                                                                                                                                                                <a:pt x="3105150" y="2516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92450" y="25069800"/>
                                                                                                                                                                                                                                                <a:pt x="2901950" y="24923750"/>
                                                                                                                                                                                                                                                <a:pt x="2914650" y="2482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7350" y="24720550"/>
                                                                                                                                                                                                                                                <a:pt x="3181350" y="24555450"/>
                                                                                                                                                                                                                                                <a:pt x="3181350" y="2455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82950" y="24453850"/>
                                                                                                                                                                                                                                                <a:pt x="3403600" y="24269700"/>
                                                                                                                                                                                                                                                <a:pt x="3524250" y="24212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44900" y="24155400"/>
                                                                                                                                                                                                                                                <a:pt x="3790950" y="24237950"/>
                                                                                                                                                                                                                                                <a:pt x="3905250" y="24212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19550" y="24187150"/>
                                                                                                                                                                                                                                                <a:pt x="4140200" y="24130000"/>
                                                                                                                                                                                                                                                <a:pt x="4210050" y="24060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79900" y="23990300"/>
                                                                                                                                                                                                                                                <a:pt x="4337050" y="24041100"/>
                                                                                                                                                                                                                                                <a:pt x="4324350" y="2379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11650" y="23545800"/>
                                                                                                                                                                                                                                                <a:pt x="4114800" y="22840950"/>
                                                                                                                                                                                                                                                <a:pt x="4133850" y="22574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52900" y="22307550"/>
                                                                                                                                                                                                                                                <a:pt x="4286250" y="22237700"/>
                                                                                                                                                                                                                                                <a:pt x="4438650" y="22193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91050" y="22148800"/>
                                                                                                                                                                                                                                                <a:pt x="4895850" y="22371050"/>
                                                                                                                                                                                                                                                <a:pt x="5048250" y="22307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00650" y="22244050"/>
                                                                                                                                                                                                                                                <a:pt x="5200650" y="21869400"/>
                                                                                                                                                                                                                                                <a:pt x="5353050" y="2181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05450" y="21755100"/>
                                                                                                                                                                                                                                                <a:pt x="5759450" y="21875750"/>
                                                                                                                                                                                                                                                <a:pt x="5962650" y="21964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65850" y="22053550"/>
                                                                                                                                                                                                                                                <a:pt x="6388100" y="22180550"/>
                                                                                                                                                                                                                                                <a:pt x="6572250" y="2234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56400" y="22510750"/>
                                                                                                                                                                                                                                                <a:pt x="6883400" y="22879050"/>
                                                                                                                                                                                                                                                <a:pt x="7067550" y="2295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51700" y="23031450"/>
                                                                                                                                                                                                                                                <a:pt x="7461250" y="22726650"/>
                                                                                                                                                                                                                                                <a:pt x="7677150" y="2280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93050" y="22879050"/>
                                                                                                                                                                                                                                                <a:pt x="8115300" y="23310850"/>
                                                                                                                                                                                                                                                <a:pt x="8362950" y="2341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10600" y="23514050"/>
                                                                                                                                                                                                                                                <a:pt x="8934450" y="23463250"/>
                                                                                                                                                                                                                                                <a:pt x="9163050" y="2341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91650" y="23361650"/>
                                                                                                                                                                                                                                                <a:pt x="9690100" y="23253700"/>
                                                                                                                                                                                                                                                <a:pt x="9734550" y="2310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79000" y="22961600"/>
                                                                                                                                                                                                                                                <a:pt x="9404350" y="22663150"/>
                                                                                                                                                                                                                                                <a:pt x="9429750" y="22536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55150" y="22409150"/>
                                                                                                                                                                                                                                                <a:pt x="9785350" y="22472650"/>
                                                                                                                                                                                                                                                <a:pt x="9886950" y="2234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88550" y="22218650"/>
                                                                                                                                                                                                                                                <a:pt x="9906000" y="21869400"/>
                                                                                                                                                                                                                                                <a:pt x="10039350" y="21774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72700" y="21678900"/>
                                                                                                                                                                                                                                                <a:pt x="10452100" y="21780500"/>
                                                                                                                                                                                                                                                <a:pt x="10687050" y="21774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22000" y="21767800"/>
                                                                                                                                                                                                                                                <a:pt x="11226800" y="21742400"/>
                                                                                                                                                                                                                                                <a:pt x="11449050" y="2173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71300" y="21729700"/>
                                                                                                                                                                                                                                                <a:pt x="11861800" y="21767800"/>
                                                                                                                                                                                                                                                <a:pt x="12020550" y="2173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79300" y="21704300"/>
                                                                                                                                                                                                                                                <a:pt x="12223750" y="21456650"/>
                                                                                                                                                                                                                                                <a:pt x="12401550" y="2154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579350" y="21634450"/>
                                                                                                                                                                                                                                                <a:pt x="12871450" y="22117050"/>
                                                                                                                                                                                                                                                <a:pt x="13087350" y="22269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03250" y="22421850"/>
                                                                                                                                                                                                                                                <a:pt x="13500100" y="22383750"/>
                                                                                                                                                                                                                                                <a:pt x="13696950" y="22459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893800" y="22536150"/>
                                                                                                                                                                                                                                                <a:pt x="14077950" y="22733000"/>
                                                                                                                                                                                                                                                <a:pt x="14268450" y="2272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58950" y="22720300"/>
                                                                                                                                                                                                                                                <a:pt x="14700250" y="22390100"/>
                                                                                                                                                                                                                                                <a:pt x="14839950" y="2242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979650" y="22453600"/>
                                                                                                                                                                                                                                                <a:pt x="15024100" y="22771100"/>
                                                                                                                                                                                                                                                <a:pt x="15106650" y="2291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89200" y="23063200"/>
                                                                                                                                                                                                                                                <a:pt x="15233650" y="23120350"/>
                                                                                                                                                                                                                                                <a:pt x="15335250" y="23298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436850" y="23475950"/>
                                                                                                                                                                                                                                                <a:pt x="15563850" y="23825200"/>
                                                                                                                                                                                                                                                <a:pt x="15716250" y="2398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868650" y="24142700"/>
                                                                                                                                                                                                                                                <a:pt x="16027400" y="24155400"/>
                                                                                                                                                                                                                                                <a:pt x="16249650" y="2425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71900" y="24345900"/>
                                                                                                                                                                                                                                                <a:pt x="16852900" y="24549100"/>
                                                                                                                                                                                                                                                <a:pt x="17049750" y="2455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246600" y="24561800"/>
                                                                                                                                                                                                                                                <a:pt x="17259300" y="24231600"/>
                                                                                                                                                                                                                                                <a:pt x="17430750" y="2428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602200" y="24345900"/>
                                                                                                                                                                                                                                                <a:pt x="17837150" y="24796750"/>
                                                                                                                                                                                                                                                <a:pt x="18078450" y="24898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319750" y="24999950"/>
                                                                                                                                                                                                                                                <a:pt x="18878550" y="24898350"/>
                                                                                                                                                                                                                                                <a:pt x="18878550" y="24898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126200" y="24898350"/>
                                                                                                                                                                                                                                                <a:pt x="19354800" y="24955500"/>
                                                                                                                                                                                                                                                <a:pt x="19564350" y="24898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773900" y="24841200"/>
                                                                                                                                                                                                                                                <a:pt x="19970750" y="24695150"/>
                                                                                                                                                                                                                                                <a:pt x="20135850" y="2455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300950" y="24415750"/>
                                                                                                                                                                                                                                                <a:pt x="20389850" y="24136350"/>
                                                                                                                                                                                                                                                <a:pt x="20554950" y="24060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720050" y="23983950"/>
                                                                                                                                                                                                                                                <a:pt x="20980400" y="24072850"/>
                                                                                                                                                                                                                                                <a:pt x="21126450" y="2409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272500" y="24123650"/>
                                                                                                                                                                                                                                                <a:pt x="21240750" y="24193500"/>
                                                                                                                                                                                                                                                <a:pt x="21431250" y="24212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621750" y="24231600"/>
                                                                                                                                                                                                                                                <a:pt x="22028150" y="24244300"/>
                                                                                                                                                                                                                                                <a:pt x="22269450" y="24212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510750" y="24180800"/>
                                                                                                                                                                                                                                                <a:pt x="22783800" y="24142700"/>
                                                                                                                                                                                                                                                <a:pt x="22879050" y="2402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974300" y="23901400"/>
                                                                                                                                                                                                                                                <a:pt x="22860000" y="23641050"/>
                                                                                                                                                                                                                                                <a:pt x="22840950" y="23488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821900" y="23336250"/>
                                                                                                                                                                                                                                                <a:pt x="22713950" y="23253700"/>
                                                                                                                                                                                                                                                <a:pt x="22764750" y="2310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815550" y="22961600"/>
                                                                                                                                                                                                                                                <a:pt x="22961600" y="22637750"/>
                                                                                                                                                                                                                                                <a:pt x="23145750" y="22612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329900" y="22586950"/>
                                                                                                                                                                                                                                                <a:pt x="23615650" y="22840950"/>
                                                                                                                                                                                                                                                <a:pt x="23869650" y="2295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123650" y="23069550"/>
                                                                                                                                                                                                                                                <a:pt x="24428450" y="23266400"/>
                                                                                                                                                                                                                                                <a:pt x="24669750" y="23298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911050" y="23329900"/>
                                                                                                                                                                                                                                                <a:pt x="25317450" y="23145750"/>
                                                                                                                                                                                                                                                <a:pt x="25317450" y="23145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                                      <a:pt x="26384250" y="22917150"/>
                                      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695400" y="22847300"/>
                                                                                                                                                                                                                                                <a:pt x="26917650" y="22796500"/>
                                                                                                                                                                                                                                                <a:pt x="27184350" y="2272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451050" y="22656800"/>
                                                                                                                                                                                                                                                <a:pt x="27800300" y="22656800"/>
                                                                                                                                                                                                                                                <a:pt x="27984450" y="22498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168600" y="22339300"/>
                                                                                                                                                                                                                                                <a:pt x="28124150" y="21983700"/>
                                                                                                                                                                                                                                                <a:pt x="28289250" y="21774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454350" y="21564600"/>
                                                                                                                                                                                                                                                <a:pt x="28822650" y="21355050"/>
                                                                                                                                                                                                                                                <a:pt x="28975050" y="2124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127450" y="21126450"/>
                                                                                                                                                                                                                                                <a:pt x="29114750" y="21164550"/>
                                                                                                                                                                                                                                                <a:pt x="29203650" y="21088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92550" y="21012150"/>
                                                                                                                                                                                                                                                <a:pt x="29451300" y="20910550"/>
                                                                                                                                                                                                                                                <a:pt x="29508450" y="2078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565600" y="20656550"/>
                                                                                                                                                                                                                                                <a:pt x="29540200" y="20472400"/>
                                                                                                                                                                                                                                                <a:pt x="29546550" y="2032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552900" y="20180300"/>
                                                                                                                                                                                                                                                <a:pt x="29559250" y="20059650"/>
                                                                                                                                                                                                                                                <a:pt x="29546550" y="19907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533850" y="19754850"/>
                                                                                                                                                                                                                                                <a:pt x="29540200" y="19551650"/>
                                                                                                                                                                                                                                                <a:pt x="29470350" y="19411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400500" y="19272250"/>
                                                                                                                                                                                                                                                <a:pt x="29165550" y="19202400"/>
                                                                                                                                                                                                                                                <a:pt x="29127450" y="19069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089350" y="18935700"/>
                                                                                                                                                                                                                                                <a:pt x="29190950" y="18764250"/>
                                                                                                                                                                                                                                                <a:pt x="29241750" y="1861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92550" y="18459450"/>
                                                                                                                                                                                                                                                <a:pt x="29311600" y="18256250"/>
                                                                                                                                                                                                                                                <a:pt x="29432250" y="18154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552900" y="18053050"/>
                                                                                                                                                                                                                                                <a:pt x="29762450" y="18040350"/>
                                                                                                                                                                                                                                                <a:pt x="29965650" y="1800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168850" y="17964150"/>
                                                                                                                                                                                                                                                <a:pt x="30454600" y="17862550"/>
                                                                                                                                                                                                                                                <a:pt x="30651450" y="1792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848300" y="17989550"/>
                                                                                                                                                                                                                                                <a:pt x="30981650" y="18262600"/>
                                                                                                                                                                                                                                                <a:pt x="31146750" y="18383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311850" y="18503900"/>
                                                                                                                                                                                                                                                <a:pt x="31508700" y="18567400"/>
                                                                                                                                                                                                                                                <a:pt x="31642050" y="18649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75400" y="18732500"/>
                                                                                                                                                                                                                                                <a:pt x="31819850" y="18808700"/>
                                                                                                                                                                                                                                                <a:pt x="31946850" y="1887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073850" y="18948400"/>
                                                                                                                                                                                                                                                <a:pt x="32232600" y="19100800"/>
                                                                                                                                                                                                                                                <a:pt x="32404050" y="19069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575500" y="19037300"/>
                                                                                                                                                                                                                                                <a:pt x="32829500" y="18700750"/>
                                                                                                                                                                                                                                                <a:pt x="32975550" y="18688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121600" y="18675350"/>
                                                                                                                                                                                                                                                <a:pt x="33178750" y="18961100"/>
                                                                                                                                                                                                                                                <a:pt x="33280350" y="1899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381950" y="19024600"/>
                                                                                                                                                                                                                                                <a:pt x="33477200" y="18961100"/>
                                                                                                                                                                                                                                                <a:pt x="33585150" y="1887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693100" y="18796000"/>
                                                                                                                                                                                                                                                <a:pt x="33870900" y="18624550"/>
                                                                                                                                                                                                                                                <a:pt x="33928050" y="18497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985200" y="18370550"/>
                                                                                                                                                                                                                                                <a:pt x="33864550" y="18199100"/>
                                                                                                                                                                                                                                                <a:pt x="33928050" y="18116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991550" y="18034000"/>
                                                                                                                                                                                                                                                <a:pt x="34201100" y="17964150"/>
                                                                                                                                                                                                                                                <a:pt x="34309050" y="1800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417000" y="18040350"/>
                                                                                                                                                                                                                                                <a:pt x="34550350" y="18224500"/>
                                                                                                                                                                                                                                                <a:pt x="34575750" y="1834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01150" y="18465800"/>
                                                                                                                                                                                                                                                <a:pt x="34448750" y="18605500"/>
                                                                                                                                                                                                                                                <a:pt x="34461450" y="18726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474150" y="18846800"/>
                                                                                                                                                                                                                                                <a:pt x="34620200" y="18948400"/>
                                                                                                                                                                                                                                                <a:pt x="34651950" y="19069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83700" y="19189700"/>
                                                                                                                                                                                                                                                <a:pt x="34607500" y="19342100"/>
                                                                                                                                                                                                                                                <a:pt x="34651950" y="19450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96400" y="19558000"/>
                                                                                                                                                                                                                                                <a:pt x="34937700" y="19634200"/>
                                                                                                                                                                                                                                                <a:pt x="34918650" y="19716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899600" y="19799300"/>
                                                                                                                                                                                                                                                <a:pt x="34613850" y="19850100"/>
                                                                                                                                                                                                                                                <a:pt x="34537650" y="19945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461450" y="20040600"/>
                                                                                                                                                                                                                                                <a:pt x="34448750" y="20180300"/>
                                                                                                                                                                                                                                                <a:pt x="34461450" y="2028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474150" y="20396200"/>
                                                                                                                                                                                                                                                <a:pt x="34550350" y="20504150"/>
                                                                                                                                                                                                                                                <a:pt x="34613850" y="2059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77350" y="20681950"/>
                                                                                                                                                                                                                                                <a:pt x="34759900" y="20783550"/>
                                                                                                                                                                                                                                                <a:pt x="34842450" y="2082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925000" y="20859750"/>
                                                                                                                                                                                                                                                <a:pt x="34988500" y="20847050"/>
                                                                                                                                                                                                                                                <a:pt x="35109150" y="2082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229800" y="20796250"/>
                                                                                                                                                                                                                                                <a:pt x="35452050" y="20770850"/>
                                                                                                                                                                                                                                                <a:pt x="35566350" y="2066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680650" y="20567650"/>
                                                                                                                                                                                                                                                <a:pt x="35744150" y="20389850"/>
                                                                                                                                                                                                                                                <a:pt x="35794950" y="2021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845750" y="20034250"/>
                                                                                                                                                                                                                                                <a:pt x="35858450" y="19773900"/>
                                                                                                                                                                                                                                                <a:pt x="35871150" y="1960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883850" y="19431000"/>
                                                                                                                                                                                                                                                <a:pt x="35902900" y="19342100"/>
                                                                                                                                                                                                                                                <a:pt x="35871150" y="19183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839400" y="19024600"/>
                                                                                                                                                                                                                                                <a:pt x="35693350" y="18808700"/>
                                                                                                                                                                                                                                                <a:pt x="35680650" y="18649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667950" y="18491200"/>
                                                                                                                                                                                                                                                <a:pt x="35801300" y="18395950"/>
                                                                                                                                                                                                                                                <a:pt x="35794950" y="18230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788600" y="18065750"/>
                                                                                                                                                                                                                                                <a:pt x="35718750" y="17811750"/>
                                                                                                                                                                                                                                                <a:pt x="35642550" y="17659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566350" y="17506950"/>
                                                                                                                                                                                                                                                <a:pt x="35369500" y="17443450"/>
                                                                                                                                                                                                                                                <a:pt x="35337750" y="17316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306000" y="17189450"/>
                                                                                                                                                                                                                                                <a:pt x="35490150" y="17043400"/>
                                                                                                                                                                                                                                                <a:pt x="35452050" y="1689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413950" y="16751300"/>
                                                                                                                                                                                                                                                <a:pt x="35191700" y="16579850"/>
                                                                                                                                                                                                                                                <a:pt x="35109150" y="16440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026600" y="16300450"/>
                                                                                                                                                                                                                                                <a:pt x="35026600" y="16173450"/>
                                                                                                                                                                                                                                                <a:pt x="34956750" y="16059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886900" y="15944850"/>
                                                                                                                                                                                                                                                <a:pt x="34766250" y="15849600"/>
                                                                                                                                                                                                                                                <a:pt x="34690050" y="15754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13850" y="15659100"/>
                                                                                                                                                                                                                                                <a:pt x="34563050" y="15595600"/>
                                                                                                                                                                                                                                                <a:pt x="34499550" y="1548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436050" y="15379700"/>
                                                                                                                                                                                                                                                <a:pt x="34309050" y="15106650"/>
                                                                                                                                                                                                                                                <a:pt x="34309050" y="1510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258250" y="15005050"/>
                                                                                                                                                                                                                                                <a:pt x="34264600" y="14973300"/>
                                                                                                                                                                                                                                                <a:pt x="34194750" y="14878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124900" y="14782800"/>
                                                                                                                                                                                                                                                <a:pt x="34004250" y="14630400"/>
                                                                                                                                                                                                                                                <a:pt x="33889950" y="1453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775650" y="14439900"/>
                                                                                                                                                                                                                                                <a:pt x="33635950" y="14357350"/>
                                                                                                                                                                                                                                                <a:pt x="33508950" y="14306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381950" y="14255750"/>
                                                                                                                                                                                                                                                <a:pt x="33242250" y="14255750"/>
                                                                                                                                                                                                                                                <a:pt x="33127950" y="14230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013650" y="14204950"/>
                                                                                                                                                                                                                                                <a:pt x="32867600" y="14103350"/>
                                                                                                                                                                                                                                                <a:pt x="32823150" y="14154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778700" y="14204950"/>
                                                                                                                                                                                                                                                <a:pt x="32848550" y="14414500"/>
                                                                                                                                                                                                                                                <a:pt x="32861250" y="1453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873950" y="14655800"/>
                                                                                                                                                                                                                                                <a:pt x="32937450" y="14795500"/>
                                                                                                                                                                                                                                                <a:pt x="32899350" y="14878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861250" y="14960600"/>
                                                                                                                                                                                                                                                <a:pt x="32727900" y="15005050"/>
                                                                                                                                                                                                                                                <a:pt x="32632650" y="15030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537400" y="15055850"/>
                                                                                                                                                                                                                                                <a:pt x="32423100" y="15017750"/>
                                                                                                                                                                                                                                                <a:pt x="32327850" y="15030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232600" y="15043150"/>
                                                                                                                                                                                                                                                <a:pt x="32124650" y="15055850"/>
                                                                                                                                                                                                                                                <a:pt x="32061150" y="1510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97650" y="15157450"/>
                                                                                                                                                                                                                                                <a:pt x="31991300" y="15341600"/>
                                                                                                                                                                                                                                                <a:pt x="31946850" y="1533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02400" y="15328900"/>
                                                                                                                                                                                                                                                <a:pt x="31845250" y="15144750"/>
                                                                                                                                                                                                                                                <a:pt x="31794450" y="1506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43650" y="14992350"/>
                                                                                                                                                                                                                                                <a:pt x="31654750" y="14966950"/>
                                                                                                                                                                                                                                                <a:pt x="31642050" y="14878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629350" y="14789150"/>
                                                                                                                                                                                                                                                <a:pt x="31705550" y="14687550"/>
                                                                                                                                                                                                                                                <a:pt x="31718250" y="1453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30950" y="14382750"/>
                                                                                                                                                                                                                                                <a:pt x="31724600" y="14116050"/>
                                                                                                                                                                                                                                                <a:pt x="31718250" y="1396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11900" y="13811250"/>
                                                                                                                                                                                                                                                <a:pt x="31711900" y="13747750"/>
                                                                                                                                                                                                                                                <a:pt x="31680150" y="1362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648400" y="13493750"/>
                                                                                                                                                                                                                                                <a:pt x="31553150" y="13335000"/>
                                                                                                                                                                                                                                                <a:pt x="31527750" y="1320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502350" y="13068300"/>
                                                                                                                                                                                                                                                <a:pt x="31572200" y="12947650"/>
                                                                                                                                                                                                                                                <a:pt x="31527750" y="1282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83300" y="12693650"/>
                                                                                                                                                                                                                                                <a:pt x="31318200" y="12547600"/>
                                                                                                                                                                                                                                                <a:pt x="31261050" y="12439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03900" y="12331700"/>
                                                                                                                                                                                                                                                <a:pt x="31184850" y="12287250"/>
                                                                                                                                                                                                                                                <a:pt x="31184850" y="1217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184850" y="12058650"/>
                                                                                                                                                                                                                                                <a:pt x="31248350" y="11880850"/>
                                                                                                                                                                                                                                                <a:pt x="31261050" y="11753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73750" y="11626850"/>
                                                                                                                                                                                                                                                <a:pt x="31210250" y="11512550"/>
                                                                                                                                                                                                                                                <a:pt x="31261050" y="11410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311850" y="11309350"/>
                                                                                                                                                                                                                                                <a:pt x="31502350" y="11245850"/>
                                                                                                                                                                                                                                                <a:pt x="31565850" y="11144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629350" y="11042650"/>
                                                                                                                                                                                                                                                <a:pt x="31591250" y="10890250"/>
                                                                                                                                                                                                                                                <a:pt x="31642050" y="10801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692850" y="10712450"/>
                                                                                                                                                                                                                                                <a:pt x="31819850" y="10693400"/>
                                                                                                                                                                                                                                                <a:pt x="31870650" y="10610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21450" y="10528300"/>
                                                                                                                                                                                                                                                <a:pt x="31934150" y="10420350"/>
                                                                                                                                                                                                                                                <a:pt x="31946850" y="1030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59550" y="10191750"/>
                                                                                                                                                                                                                                                <a:pt x="31921450" y="10039350"/>
                                                                                                                                                                                                                                                <a:pt x="31946850" y="992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72250" y="9810750"/>
                                                                                                                                                                                                                                                <a:pt x="32035750" y="9696450"/>
                                                                                                                                                                                                                                                <a:pt x="32099250" y="962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162750" y="9544050"/>
                                                                                                                                                                                                                                                <a:pt x="32264350" y="9436100"/>
                                                                                                                                                                                                                                                <a:pt x="32327850" y="9467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391350" y="9499600"/>
                                                                                                                                                                                                                                                <a:pt x="32442150" y="9836150"/>
                                                                                                                                                                                                                                                <a:pt x="32480250" y="981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518350" y="9785350"/>
                                                                                                                                                                                                                                                <a:pt x="32524700" y="9448800"/>
                                                                                                                                                                                                                                                <a:pt x="32556450" y="931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588200" y="9182100"/>
                                                                                                                                                                                                                                                <a:pt x="32708850" y="9099550"/>
                                                                                                                                                                                                                                                <a:pt x="32670750" y="901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32650" y="8921750"/>
                                                                                                                                                                                                                                                <a:pt x="32423100" y="8826500"/>
                                                                                                                                                                                                                                                <a:pt x="32327850" y="878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232600" y="8737600"/>
                                                                                                                                                                                                                                                <a:pt x="32156400" y="8788400"/>
                                                                                                                                                                                                                                                <a:pt x="32099250" y="874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042100" y="8699500"/>
                                                                                                                                                                                                                                                <a:pt x="32035750" y="8597900"/>
                                                                                                                                                                                                                                                <a:pt x="31984950" y="8515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34150" y="8432800"/>
                                                                                                                                                                                                                                                <a:pt x="31864300" y="8356600"/>
                                                                                                                                                                                                                                                <a:pt x="31794450" y="8248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24600" y="8140700"/>
                                                                                                                                                                                                                                                <a:pt x="31623000" y="7994650"/>
                                                                                                                                                                                                                                                <a:pt x="31565850" y="786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508700" y="7740650"/>
                                                                                                                                                                                                                                                <a:pt x="31470600" y="7613650"/>
                                                                                                                                                                                                                                                <a:pt x="31451550" y="748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32500" y="7359650"/>
                                                                                                                                                                                                                                                <a:pt x="31413450" y="7162800"/>
                                                                                                                                                                                                                                                <a:pt x="31451550" y="710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89650" y="7048500"/>
                                                                                                                                                                                                                                                <a:pt x="31584900" y="7137400"/>
                                                                                                                                                                                                                                                <a:pt x="31680150" y="714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75400" y="7150100"/>
                                                                                                                                                                                                                                                <a:pt x="31991300" y="7207250"/>
                                                                                                                                                                                                                                                <a:pt x="32023050" y="714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054800" y="7080250"/>
                                                                                                                                                                                                                                                <a:pt x="31934150" y="6877050"/>
                                                                                                                                                                                                                                                <a:pt x="31870650" y="6762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807150" y="6648450"/>
                                                                                                                                                                                                                                                <a:pt x="31737300" y="6565900"/>
                                                                                                                                                                                                                                                <a:pt x="31642050" y="6457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546800" y="6350000"/>
                                                                                                                                                                                                                                                <a:pt x="31343600" y="6216650"/>
                                                                                                                                                                                                                                                <a:pt x="31299150" y="611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54700" y="6013450"/>
                                                                                                                                                                                                                                                <a:pt x="31324550" y="5905500"/>
                                                                                                                                                                                                                                                <a:pt x="31375350" y="5848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26150" y="5791200"/>
                                                                                                                                                                                                                                                <a:pt x="31553150" y="5727700"/>
                                                                                                                                                                                                                                                <a:pt x="31603950" y="577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654750" y="5816600"/>
                                                                                                                                                                                                                                                <a:pt x="31603950" y="6019800"/>
                                                                                                                                                                                                                                                <a:pt x="31680150" y="611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56350" y="6210300"/>
                                                                                                                                                                                                                                                <a:pt x="31959550" y="6254750"/>
                                                                                                                                                                                                                                                <a:pt x="32061150" y="634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162750" y="6432550"/>
                                                                                                                                                                                                                                                <a:pt x="32213550" y="6597650"/>
                                                                                                                                                                                                                                                <a:pt x="32289750" y="664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365950" y="6699250"/>
                                                                                                                                                                                                                                                <a:pt x="32429450" y="6692900"/>
                                                                                                                                                                                                                                                <a:pt x="32518350" y="664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07250" y="6604000"/>
                                                                                                                                                                                                                                                <a:pt x="32797750" y="6496050"/>
                                                                                                                                                                                                                                                <a:pt x="32823150" y="638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848550" y="6267450"/>
                                                                                                                                                                                                                                                <a:pt x="32696150" y="6057900"/>
                                                                                                                                                                                                                                                <a:pt x="32670750" y="5962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45350" y="5867400"/>
                                                                                                                                                                                                                                                <a:pt x="32721550" y="5867400"/>
                                                                                                                                                                                                                                                <a:pt x="32670750" y="581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19950" y="5753100"/>
                                                                                                                                                                                                                                                <a:pt x="32404050" y="5715000"/>
                                                                                                                                                                                                                                                <a:pt x="32365950" y="5619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327850" y="5524500"/>
                                                                                                                                                                                                                                                <a:pt x="32378650" y="5327650"/>
                                                                                                                                                                                                                                                <a:pt x="32442150" y="523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505650" y="5149850"/>
                                                                                                                                                                                                                                                <a:pt x="32740600" y="5168900"/>
                                                                                                                                                                                                                                                <a:pt x="32746950" y="508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753300" y="5003800"/>
                                                                                                                                                                                                                                                <a:pt x="32569150" y="4845050"/>
                                                                                                                                                                                                                                                <a:pt x="32480250" y="474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391350" y="4641850"/>
                                                                                                                                                                                                                                                <a:pt x="32289750" y="4565650"/>
                                                                                                                                                                                                                                                <a:pt x="32213550" y="4476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137350" y="4387850"/>
                                                                                                                                                                                                                                                <a:pt x="32061150" y="4305300"/>
                                                                                                                                                                                                                                                <a:pt x="32023050" y="4210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84950" y="4114800"/>
                                                                                                                                                                                                                                                <a:pt x="32042100" y="4013200"/>
                                                                                                                                                                                                                                                <a:pt x="31984950" y="390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27800" y="3797300"/>
                                                                                                                                                                                                                                                <a:pt x="31781750" y="3670300"/>
                                                                                                                                                                                                                                                <a:pt x="31680150" y="3562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578550" y="3454400"/>
                                                                                                                                                                                                                                                <a:pt x="31438850" y="3359150"/>
                                                                                                                                                                                                                                                <a:pt x="31375350" y="3257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311850" y="3155950"/>
                                                                                                                                                                                                                                                <a:pt x="31299150" y="3073400"/>
                                                                                                                                                                                                                                                <a:pt x="31299150" y="2952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99150" y="2832100"/>
                                                                                                                                                                                                                                                <a:pt x="31419800" y="2603500"/>
                                                                                                                                                                                                                                                <a:pt x="31375350" y="253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330900" y="2463800"/>
                                                                                                                                                                                                                                                <a:pt x="31153100" y="2508250"/>
                                                                                                                                                                                                                                                <a:pt x="31032450" y="253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911800" y="2559050"/>
                                                                                                                                                                                                                                                <a:pt x="30759400" y="2597150"/>
                                                                                                                                                                                                                                                <a:pt x="30651450" y="268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543500" y="2774950"/>
                                                                                                                                                                                                                                                <a:pt x="30460950" y="2965450"/>
                                                                                                                                                                                                                                                <a:pt x="30384750" y="3067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308550" y="3168650"/>
                                                                                                                                                                                                                                                <a:pt x="30251400" y="3327400"/>
                                                                                                                                                                                                                                                <a:pt x="30194250" y="329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137100" y="3263900"/>
                                                                                                                                                                                                                                                <a:pt x="30054550" y="3035300"/>
                                                                                                                                                                                                                                                <a:pt x="30041850" y="2876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029150" y="2717800"/>
                                                                                                                                                                                                                                                <a:pt x="30162500" y="2451100"/>
                                                                                                                                                                                                                                                <a:pt x="30118050" y="2343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073600" y="2235200"/>
                                                                                                                                                                                                                                                <a:pt x="29889450" y="2286000"/>
                                                                                                                                                                                                                                                <a:pt x="29775150" y="222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660850" y="2171700"/>
                                                                                                                                                                                                                                                <a:pt x="29489400" y="2101850"/>
                                                                                                                                                                                                                                                <a:pt x="29432250" y="200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375100" y="1898650"/>
                                                                                                                                                                                                                                                <a:pt x="29400500" y="1733550"/>
                                                                                                                                                                                                                                                <a:pt x="29432250" y="161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464000" y="1504950"/>
                                                                                                                                                                                                                                                <a:pt x="29533850" y="1422400"/>
                                                                                                                                                                                                                                                <a:pt x="29622750" y="1314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711650" y="1206500"/>
                                                                                                                                                                                                                                                <a:pt x="29921200" y="1168400"/>
                                                                                                                                                                                                                                                <a:pt x="29965650" y="971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010100" y="774700"/>
                                                                                                                                                                                                                                                <a:pt x="29991050" y="266700"/>
                                                                                                                                                                                                                                                <a:pt x="29889450" y="133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787850" y="0"/>
                                                                                                                                                                                                                                                <a:pt x="29533850" y="152400"/>
                                                                                                                                                                                                                                                <a:pt x="29356050" y="171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178250" y="190500"/>
                                                                                                                                                                                                                                                <a:pt x="28975050" y="215900"/>
                                                                                                                                                                                                                                                <a:pt x="28822650" y="24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670250" y="279400"/>
                                                                                                                                                                                                                                                <a:pt x="28498800" y="260350"/>
                                                                                                                                                                                                                                                <a:pt x="28441650" y="361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384500" y="463550"/>
                                                                                                                                                                                                                                                <a:pt x="28441650" y="730250"/>
                                                                                                                                                                                                                                                <a:pt x="28479750" y="857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517850" y="984250"/>
                                                                                                                                                                                                                                                <a:pt x="28651200" y="1028700"/>
                                                                                                                                                                                                                                                <a:pt x="28670250" y="112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689300" y="1219200"/>
                                                                                                                                                                                                                                                <a:pt x="28676600" y="1390650"/>
                                                                                                                                                                                                                                                <a:pt x="28594050" y="142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511500" y="1466850"/>
                                                                                                                                                                                                                                                <a:pt x="28263850" y="1327150"/>
                                                                                                                                                                                                                                                <a:pt x="28174950" y="1352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086050" y="1377950"/>
                                                                                                                                                                                                                                                <a:pt x="28117800" y="1492250"/>
                                                                                                                                                                                                                                                <a:pt x="28060650" y="158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003500" y="1670050"/>
                                                                                                                                                                                                                                                <a:pt x="27832050" y="1885950"/>
                                                                                                                                                                                                                                                <a:pt x="27832050" y="188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755850" y="1987550"/>
                                                                                                                                                                                                                                                <a:pt x="27666950" y="2082800"/>
                                                                                                                                                                                                                                                <a:pt x="27603450" y="219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539950" y="2298700"/>
                                                                                                                                                                                                                                                <a:pt x="27482800" y="2425700"/>
                                                                                                                                                                                                                                                <a:pt x="27451050" y="253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419300" y="2641600"/>
                                                                                                                                                                                                                                                <a:pt x="27419300" y="2717800"/>
                                                                                                                                                                                                                                                <a:pt x="27412950" y="283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406600" y="2959100"/>
                                                                                                                                                                                                                                                <a:pt x="27381200" y="3155950"/>
                                                                                                                                                                                                                                                <a:pt x="27412950" y="3257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444700" y="3359150"/>
                                                                                                                                                                                                                                                <a:pt x="27508200" y="3409950"/>
                                                                                                                                                                                                                                                <a:pt x="27603450" y="3448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698700" y="3486150"/>
                                                                                                                                                                                                                                                <a:pt x="27914600" y="3454400"/>
                                                                                                                                                                                                                                                <a:pt x="27984450" y="3486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054300" y="3517900"/>
                                                                                                                                                                                                                                                <a:pt x="28047950" y="3575050"/>
                                                                                                                                                                                                                                                <a:pt x="28022550" y="363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997150" y="3702050"/>
                                                                                                                                                                                                                                                <a:pt x="27895550" y="3797300"/>
                                                                                                                                                                                                                                                <a:pt x="27832050" y="386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768550" y="3937000"/>
                                                                                                                                                                                                                                                <a:pt x="27673300" y="3994150"/>
                                                                                                                                                                                                                                                <a:pt x="27641550" y="405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609800" y="4121150"/>
                                                                                                                                                                                                                                                <a:pt x="27622500" y="4159250"/>
                                                                                                                                                                                                                                                <a:pt x="27641550" y="4248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660600" y="4337050"/>
                                                                                                                                                                                                                                                <a:pt x="27768550" y="4508500"/>
                                                                                                                                                                                                                                                <a:pt x="27755850" y="4591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743150" y="4673600"/>
                                                                                                                                                                                                                                                <a:pt x="27578050" y="4673600"/>
                                                                                                                                                                                                                                                <a:pt x="27565350" y="474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552650" y="4813300"/>
                                                                                                                                                                                                                                                <a:pt x="27660600" y="4908550"/>
                                                                                                                                                                                                                                                <a:pt x="27679650" y="5010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698700" y="5111750"/>
                                                                                                                                                                                                                                                <a:pt x="27755850" y="5295900"/>
                                                                                                                                                                                                                                                <a:pt x="27679650" y="535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603450" y="5410200"/>
                                                                                                                                                                                                                                                <a:pt x="27368500" y="5359400"/>
                                                                                                                                                                                                                                                <a:pt x="27222450" y="535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076400" y="5346700"/>
                                                                                                                                                                                                                                                <a:pt x="26924000" y="5276850"/>
                                                                                                                                                                                                                                                <a:pt x="26803350" y="5314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682700" y="5353050"/>
                                                                                                                                                                                                                                                <a:pt x="26555700" y="5441950"/>
                                                                                                                                                                                                                                                <a:pt x="26498550" y="558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441400" y="5721350"/>
                                                                                                                                                                                                                                                <a:pt x="26517600" y="6013450"/>
                                                                                                                                                                                                                                                <a:pt x="26460450" y="6153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403300" y="6292850"/>
                                                                                                                                                                                                                                                <a:pt x="26282650" y="6375400"/>
                                                                                                                                                                                                                                                <a:pt x="26155650" y="641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028650" y="6464300"/>
                                                                                                                                                                                                                                                <a:pt x="25831800" y="6413500"/>
                                                                                                                                                                                                                                                <a:pt x="25698450" y="641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565100" y="6426200"/>
                                                                                                                                                                                                                                                <a:pt x="25400000" y="6362700"/>
                                                                                                                                                                                                                                                <a:pt x="25355550" y="6457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311100" y="6553200"/>
                                                                                                                                                                                                                                                <a:pt x="25457150" y="6877050"/>
                                                                                                                                                                                                                                                <a:pt x="25431750" y="6991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06350" y="7105650"/>
                                                                                                                                                                                                                                                <a:pt x="25285700" y="7131050"/>
                                                                                                                                                                                                                                                <a:pt x="25203150" y="714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120600" y="7156450"/>
                                                                                                                                                                                                                                                <a:pt x="25006300" y="7029450"/>
                                                                                                                                                                                                                                                <a:pt x="24936450" y="7067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866600" y="7105650"/>
                                                                                                                                                                                                                                                <a:pt x="24784050" y="7270750"/>
                                                                                                                                                                                                                                                <a:pt x="24784050" y="7372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784050" y="7473950"/>
                                                                                                                                                                                                                                                <a:pt x="24860250" y="7575550"/>
                                                                                                                                                                                                                                                <a:pt x="24936450" y="767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012650" y="7778750"/>
                                                                                                                                                                                                                                                <a:pt x="25196800" y="7874000"/>
                                                                                                                                                                                                                                                <a:pt x="25241250" y="7981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285700" y="8089900"/>
                                                                                                                                                                                                                                                <a:pt x="25279350" y="8261350"/>
                                                                                                                                                                                                                                                <a:pt x="25203150" y="8324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126950" y="8388350"/>
                                                                                                                                                                                                                                                <a:pt x="24885650" y="8293100"/>
                                                                                                                                                                                                                                                <a:pt x="24784050" y="836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682450" y="8432800"/>
                                                                                                                                                                                                                                                <a:pt x="24625300" y="8616950"/>
                                                                                                                                                                                                                                                <a:pt x="24593550" y="874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561800" y="8870950"/>
                                                                                                                                                                                                                                                <a:pt x="24631650" y="9023350"/>
                                                                                                                                                                                                                                                <a:pt x="24593550" y="9124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555450" y="9226550"/>
                                                                                                                                                                                                                                                <a:pt x="24479250" y="9321800"/>
                                                                                                                                                                                                                                                <a:pt x="24364950" y="935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250650" y="9385300"/>
                                                                                                                                                                                                                                                <a:pt x="24072850" y="9334500"/>
                                                                                                                                                                                                                                                <a:pt x="23907750" y="931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742650" y="9296400"/>
                                                                                                                                                                                                                                                <a:pt x="23488650" y="9302750"/>
                                                                                                                                                                                                                                                <a:pt x="23374350" y="923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60050" y="9175750"/>
                                                                                                                                                                                                                                                <a:pt x="23234650" y="9048750"/>
                                                                                                                                                                                                                                                <a:pt x="23221950" y="8934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09250" y="8820150"/>
                                                                                                                                                                                                                                                <a:pt x="23323550" y="8636000"/>
                                                                                                                                                                                                                                                <a:pt x="23298150" y="855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72750" y="8470900"/>
                                                                                                                                                                                                                                                <a:pt x="23196550" y="8401050"/>
                                                                                                                                                                                                                                                <a:pt x="23069550" y="8439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942550" y="8477250"/>
                                                                                                                                                                                                                                                <a:pt x="22599650" y="8661400"/>
                                                                                                                                                                                                                                                <a:pt x="22536150" y="878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472650" y="8902700"/>
                                                                                                                                                                                                                                                <a:pt x="22669500" y="9074150"/>
                                                                                                                                                                                                                                                <a:pt x="22688550" y="916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707600" y="9251950"/>
                                                                                                                                                                                                                                                <a:pt x="22713950" y="9264650"/>
                                                                                                                                                                                                                                                <a:pt x="22650450" y="931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586950" y="9366250"/>
                                                                                                                                                                                                                                                <a:pt x="22421850" y="9467850"/>
                                                                                                                                                                                                                                                <a:pt x="22307550" y="9467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193250" y="9467850"/>
                                                                                                                                                                                                                                                <a:pt x="22085300" y="9334500"/>
                                                                                                                                                                                                                                                <a:pt x="21964650" y="931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844000" y="9296400"/>
                                                                                                                                                                                                                                                <a:pt x="21666200" y="9302750"/>
                                                                                                                                                                                                                                                <a:pt x="21583650" y="935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501100" y="9404350"/>
                                                                                                                                                                                                                                                <a:pt x="21520150" y="9544050"/>
                                                                                                                                                                                                                                                <a:pt x="21469350" y="962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418550" y="9696450"/>
                                                                                                                                                                                                                                                <a:pt x="21348700" y="9798050"/>
                                                                                                                                                                                                                                                <a:pt x="21278850" y="981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209000" y="9823450"/>
                                                                                                                                                                                                                                                <a:pt x="21139150" y="9664700"/>
                                                                                                                                                                                                                                                <a:pt x="21050250" y="9696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961350" y="9728200"/>
                                                                                                                                                                                                                                                <a:pt x="20802600" y="9886950"/>
                                                                                                                                                                                                                                                <a:pt x="20745450" y="10001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688300" y="10115550"/>
                                                                                                                                                                                                                                                <a:pt x="20758150" y="10299700"/>
                                                                                                                                                                                                                                                <a:pt x="20707350" y="1038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656550" y="10464800"/>
                                                                                                                                                                                                                                                <a:pt x="20523200" y="10471150"/>
                                                                                                                                                                                                                                                <a:pt x="20440650" y="10496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358100" y="10521950"/>
                                                                                                                                                                                                                                                <a:pt x="20224750" y="10598150"/>
                                                                                                                                                                                                                                                <a:pt x="20212050" y="10534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199350" y="10471150"/>
                                                                                                                                                                                                                                                <a:pt x="20300950" y="10229850"/>
                                                                                                                                                                                                                                                <a:pt x="20364450" y="1011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427950" y="10001250"/>
                                                                                                                                                                                                                                                <a:pt x="20561300" y="9944100"/>
                                                                                                                                                                                                                                                <a:pt x="20593050" y="984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624800" y="9753600"/>
                                                                                                                                                                                                                                                <a:pt x="20523200" y="9658350"/>
                                                                                                                                                                                                                                                <a:pt x="20554950" y="954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586700" y="9429750"/>
                                                                                                                                                                                                                                                <a:pt x="20777200" y="9277350"/>
                                                                                                                                                                                                                                                <a:pt x="20783550" y="916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789900" y="9048750"/>
                                                                                                                                                                                                                                                <a:pt x="20656550" y="8972550"/>
                                                                                                                                                                                                                                                <a:pt x="20593050" y="885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529550" y="8743950"/>
                                                                                                                                                                                                                                                <a:pt x="20497800" y="8540750"/>
                                                                                                                                                                                                                                                <a:pt x="20402550" y="8477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307300" y="8413750"/>
                                                                                                                                                                                                                                                <a:pt x="20154900" y="8439150"/>
                                                                                                                                                                                                                                                <a:pt x="20021550" y="8477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888200" y="8515350"/>
                                                                                                                                                                                                                                                <a:pt x="19716750" y="8667750"/>
                                                                                                                                                                                                                                                <a:pt x="19602450" y="8705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488150" y="8743950"/>
                                                                                                                                                                                                                                                <a:pt x="19418300" y="8756650"/>
                                                                                                                                                                                                                                                <a:pt x="19335750" y="8705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253200" y="8655050"/>
                                                                                                                                                                                                                                                <a:pt x="19183350" y="8477250"/>
                                                                                                                                                                                                                                                <a:pt x="19107150" y="8401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030950" y="8324850"/>
                                                                                                                                                                                                                                                <a:pt x="18929350" y="8242300"/>
                                                                                                                                                                                                                                                <a:pt x="18878550" y="8248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827750" y="8255000"/>
                                                                                                                                                                                                                                                <a:pt x="18808700" y="8337550"/>
                                                                                                                                                                                                                                                <a:pt x="18802350" y="8439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796000" y="8540750"/>
                                                                                                                                                                                                                                                <a:pt x="18865850" y="8731250"/>
                                                                                                                                                                                                                                                <a:pt x="18840450" y="885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815050" y="8985250"/>
                                                                                                                                                                                                                                                <a:pt x="18700750" y="9086850"/>
                                                                                                                                                                                                                                                <a:pt x="18649950" y="920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599150" y="9315450"/>
                                                                                                                                                                                                                                                <a:pt x="18624550" y="9512300"/>
                                                                                                                                                                                                                                                <a:pt x="18535650" y="954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446750" y="9575800"/>
                                                                                                                                                                                                                                                <a:pt x="18268950" y="9353550"/>
                                                                                                                                                                                                                                                <a:pt x="18116550" y="939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964150" y="9429750"/>
                                                                                                                                                                                                                                                <a:pt x="17767300" y="9671050"/>
                                                                                                                                                                                                                                                <a:pt x="17621250" y="9772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475200" y="9874250"/>
                                                                                                                                                                                                                                                <a:pt x="17341850" y="9925050"/>
                                                                                                                                                                                                                                                <a:pt x="17240250" y="10001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138650" y="10077450"/>
                                                                                                                                                                                                                                                <a:pt x="17005300" y="10128250"/>
                                                                                                                                                                                                                                                <a:pt x="17011650" y="1022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018000" y="10331450"/>
                                                                                                                                                                                                                                                <a:pt x="17233900" y="10490200"/>
                                                                                                                                                                                                                                                <a:pt x="17278350" y="10610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322800" y="10731500"/>
                                                                                                                                                                                                                                                <a:pt x="17341850" y="10896600"/>
                                                                                                                                                                                                                                                <a:pt x="17278350" y="1095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214850" y="11010900"/>
                                                                                                                                                                                                                                                <a:pt x="17062450" y="10947400"/>
                                                                                                                                                                                                                                                <a:pt x="16897350" y="1095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32250" y="10960100"/>
                                                                                                                                                                                                                                                <a:pt x="16421100" y="10934700"/>
                                                                                                                                                                                                                                                <a:pt x="16287750" y="1099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154400" y="11049000"/>
                                                                                                                                                                                                                                                <a:pt x="16103600" y="11201400"/>
                                                                                                                                                                                                                                                <a:pt x="16097250" y="1129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090900" y="11391900"/>
                                                                                                                                                                                                                                                <a:pt x="16173450" y="11461750"/>
                                                                                                                                                                                                                                                <a:pt x="16249650" y="11563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325850" y="11664950"/>
                                                                                                                                                                                                                                                <a:pt x="16471900" y="11811000"/>
                                                                                                                                                                                                                                                <a:pt x="16554450" y="11906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637000" y="12001500"/>
                                                                                                                                                                                                                                                <a:pt x="16706850" y="12039600"/>
                                                                                                                                                                                                                                                <a:pt x="16744950" y="12134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83050" y="12230100"/>
                                                                                                                                                                                                                                                <a:pt x="16802100" y="12369800"/>
                                                                                                                                                                                                                                                <a:pt x="16783050" y="12477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64000" y="12585700"/>
                                                                                                                                                                                                                                                <a:pt x="16694150" y="12763500"/>
                                                                                                                                                                                                                                                <a:pt x="16630650" y="12782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567150" y="12801600"/>
                                                                                                                                                                                                                                                <a:pt x="16446500" y="12687300"/>
                                                                                                                                                                                                                                                <a:pt x="16402050" y="1259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357600" y="12496800"/>
                                                                                                                                                                                                                                                <a:pt x="16421100" y="12312650"/>
                                                                                                                                                                                                                                                <a:pt x="16363950" y="12211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306800" y="12109450"/>
                                                                                                                                                                                                                                                <a:pt x="16179800" y="12033250"/>
                                                                                                                                                                                                                                                <a:pt x="16059150" y="1198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938500" y="11931650"/>
                                                                                                                                                                                                                                                <a:pt x="15754350" y="11906250"/>
                                                                                                                                                                                                                                                <a:pt x="15640050" y="11906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525750" y="11906250"/>
                                                                                                                                                                                                                                                <a:pt x="15392400" y="11912600"/>
                                                                                                                                                                                                                                                <a:pt x="15373350" y="1198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354300" y="12052300"/>
                                                                                                                                                                                                                                                <a:pt x="15525750" y="12242800"/>
                                                                                                                                                                                                                                                <a:pt x="15525750" y="12325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525750" y="12407900"/>
                                                                                                                                                                                                                                                <a:pt x="15424150" y="12465050"/>
                                                                                                                                                                                                                                                <a:pt x="15373350" y="12477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322550" y="12490450"/>
                                                                                                                                                                                                                                                <a:pt x="15278100" y="12452350"/>
                                                                                                                                                                                                                                                <a:pt x="15220950" y="12401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63800" y="12350750"/>
                                                                                                                                                                                                                                                <a:pt x="15093950" y="12217400"/>
                                                                                                                                                                                                                                                <a:pt x="15030450" y="1217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966950" y="12128500"/>
                                                                                                                                                                                                                                                <a:pt x="14871700" y="12065000"/>
                                                                                                                                                                                                                                                <a:pt x="14839950" y="12134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808200" y="12204700"/>
                                                                                                                                                                                                                                                <a:pt x="14839950" y="12592050"/>
                                                                                                                                                                                                                                                <a:pt x="14839950" y="1259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839950" y="12795250"/>
                                                                                                                                                                                                                                                <a:pt x="14782800" y="13214350"/>
                                                                                                                                                                                                                                                <a:pt x="14839950" y="1335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897100" y="13493750"/>
                                                                                                                                                                                                                                                <a:pt x="15081250" y="13385800"/>
                                                                                                                                                                                                                                                <a:pt x="15182850" y="1343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284450" y="13474700"/>
                                                                                                                                                                                                                                                <a:pt x="15379700" y="13538200"/>
                                                                                                                                                                                                                                                <a:pt x="15449550" y="1362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519400" y="13703300"/>
                                                                                                                                                                                                                                                <a:pt x="15582900" y="13785850"/>
                                                                                                                                                                                                                                                <a:pt x="15601950" y="1392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621000" y="14065250"/>
                                                                                                                                                                                                                                                <a:pt x="15608300" y="14351000"/>
                                                                                                                                                                                                                                                <a:pt x="15563850" y="14458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519400" y="14566900"/>
                                                                                                                                                                                                                                                <a:pt x="15392400" y="14630400"/>
                                                                                                                                                                                                                                                <a:pt x="15335250" y="14573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278100" y="14516100"/>
                                                                                                                                                                                                                                                <a:pt x="15284450" y="14249400"/>
                                                                                                                                                                                                                                                <a:pt x="15220950" y="1411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57450" y="13982700"/>
                                                                                                                                                                                                                                                <a:pt x="15011400" y="13760450"/>
                                                                                                                                                                                                                                                <a:pt x="14954250" y="13773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897100" y="13785850"/>
                                                                                                                                                                                                                                                <a:pt x="14909800" y="14058900"/>
                                                                                                                                                                                                                                                <a:pt x="14878050" y="1419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846300" y="14325600"/>
                                                                                                                                                                                                                                                <a:pt x="14833600" y="14484350"/>
                                                                                                                                                                                                                                                <a:pt x="14763750" y="14573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693900" y="14662150"/>
                                                                                                                                                                                                                                                <a:pt x="14573250" y="14662150"/>
                                                                                                                                                                                                                                                <a:pt x="14458950" y="1472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344650" y="14789150"/>
                                                                                                                                                                                                                                                <a:pt x="14211300" y="14884400"/>
                                                                                                                                                                                                                                                <a:pt x="14077950" y="14954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44600" y="15024100"/>
                                                                                                                                                                                                                                                <a:pt x="13766800" y="15176500"/>
                                                                                                                                                                                                                                                <a:pt x="13658850" y="15144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550900" y="15113000"/>
                                                                                                                                                                                                                                                <a:pt x="13417550" y="14852650"/>
                                                                                                                                                                                                                                                <a:pt x="13430250" y="1476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42950" y="14674850"/>
                                                                                                                                                                                                                                                <a:pt x="13735050" y="14611350"/>
                                                                                                                                                                                                                                                <a:pt x="13735050" y="14611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836650" y="14560550"/>
                                                                                                                                                                                                                                                <a:pt x="13919200" y="14535150"/>
                                                                                                                                                                                                                                                <a:pt x="14039850" y="14458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160500" y="14382750"/>
                                                                                                                                                                                                                                                <a:pt x="14401800" y="14274800"/>
                                                                                                                                                                                                                                                <a:pt x="14458950" y="14154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516100" y="14033500"/>
                                                                                                                                                                                                                                                <a:pt x="14363700" y="13874750"/>
                                                                                                                                                                                                                                                <a:pt x="14382750" y="1373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01800" y="13595350"/>
                                                                                                                                                                                                                                                <a:pt x="14554200" y="13487400"/>
                                                                                                                                                                                                                                                <a:pt x="14573250" y="1331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592300" y="13144500"/>
                                                                                                                                                                                                                                                <a:pt x="14522450" y="12871450"/>
                                                                                                                                                                                                                                                <a:pt x="14497050" y="1270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71650" y="12541250"/>
                                                                                                                                                                                                                                                <a:pt x="14401800" y="12439650"/>
                                                                                                                                                                                                                                                <a:pt x="14420850" y="12325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39900" y="12211050"/>
                                                                                                                                                                                                                                                <a:pt x="14560550" y="12134850"/>
                                                                                                                                                                                                                                                <a:pt x="14611350" y="12020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662150" y="11906250"/>
                                                                                                                                                                                                                                                <a:pt x="14725650" y="11753850"/>
                                                                                                                                                                                                                                                <a:pt x="14725650" y="11639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25650" y="11525250"/>
                                                                                                                                                                                                                                                <a:pt x="14719300" y="11379200"/>
                                                                                                                                                                                                                                                <a:pt x="14611350" y="11334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503400" y="11290300"/>
                                                                                                                                                                                                                                                <a:pt x="14211300" y="11303000"/>
                                                                                                                                                                                                                                                <a:pt x="14077950" y="1137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44600" y="11442700"/>
                                                                                                                                                                                                                                                <a:pt x="13887450" y="11620500"/>
                                                                                                                                                                                                                                                <a:pt x="13811250" y="11753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735050" y="11887200"/>
                                                                                                                                                                                                                                                <a:pt x="13690600" y="12077700"/>
                                                                                                                                                                                                                                                <a:pt x="13620750" y="1217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550900" y="12268200"/>
                                                                                                                                                                                                                                                <a:pt x="13411200" y="12242800"/>
                                                                                                                                                                                                                                                <a:pt x="13392150" y="12325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73100" y="12407900"/>
                                                                                                                                                                                                                                                <a:pt x="13525500" y="12598400"/>
                                                                                                                                                                                                                                                <a:pt x="13506450" y="1266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87400" y="12738100"/>
                                                                                                                                                                                                                                                <a:pt x="13265150" y="12661900"/>
                                                                                                                                                                                                                                                <a:pt x="13277850" y="12744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90550" y="12827000"/>
                                                                                                                                                                                                                                                <a:pt x="13531850" y="13030200"/>
                                                                                                                                                                                                                                                <a:pt x="13582650" y="1316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33450" y="13296900"/>
                                                                                                                                                                                                                                                <a:pt x="13614400" y="13455650"/>
                                                                                                                                                                                                                                                <a:pt x="13582650" y="13544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550900" y="13633450"/>
                                                                                                                                                                                                                                                <a:pt x="13474700" y="13728700"/>
                                                                                                                                                                                                                                                <a:pt x="13392150" y="13696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09600" y="13665200"/>
                                                                                                                                                                                                                                                <a:pt x="13182600" y="13436600"/>
                                                                                                                                                                                                                                                <a:pt x="13087350" y="1335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992100" y="13271500"/>
                                                                                                                                                                                                                                                <a:pt x="12884150" y="13284200"/>
                                                                                                                                                                                                                                                <a:pt x="12820650" y="1320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757150" y="13119100"/>
                                                                                                                                                                                                                                                <a:pt x="12788900" y="12941300"/>
                                                                                                                                                                                                                                                <a:pt x="12706350" y="1285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623800" y="12776200"/>
                                                                                                                                                                                                                                                <a:pt x="12426950" y="12782550"/>
                                                                                                                                                                                                                                                <a:pt x="12325350" y="1270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223750" y="12630150"/>
                                                                                                                                                                                                                                                <a:pt x="12179300" y="12490450"/>
                                                                                                                                                                                                                                                <a:pt x="12096750" y="12401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014200" y="12312650"/>
                                                                                                                                                                                                                                                <a:pt x="11849100" y="12122150"/>
                                                                                                                                                                                                                                                <a:pt x="11830050" y="1217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811000" y="12223750"/>
                                                                                                                                                                                                                                                <a:pt x="11931650" y="12553950"/>
                                                                                                                                                                                                                                                <a:pt x="11982450" y="1270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033250" y="12858750"/>
                                                                                                                                                                                                                                                <a:pt x="12160250" y="12985750"/>
                                                                                                                                                                                                                                                <a:pt x="12134850" y="1308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09450" y="13188950"/>
                                                                                                                                                                                                                                                <a:pt x="11944350" y="13284200"/>
                                                                                                                                                                                                                                                <a:pt x="11830050" y="1331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715750" y="13347700"/>
                                                                                                                                                                                                                                                <a:pt x="11569700" y="13328650"/>
                                                                                                                                                                                                                                                <a:pt x="11449050" y="13277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328400" y="13227050"/>
                                                                                                                                                                                                                                                <a:pt x="11195050" y="13023850"/>
                                                                                                                                                                                                                                                <a:pt x="11106150" y="1301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017250" y="12998450"/>
                                                                                                                                                                                                                                                <a:pt x="10991850" y="13182600"/>
                                                                                                                                                                                                                                                <a:pt x="10915650" y="1320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39450" y="13220700"/>
                                                                                                                                                                                                                                                <a:pt x="10693400" y="13227050"/>
                                                                                                                                                                                                                                                <a:pt x="10648950" y="1312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04500" y="13023850"/>
                                                                                                                                                                                                                                                <a:pt x="10718800" y="12680950"/>
                                                                                                                                                                                                                                                <a:pt x="10648950" y="1259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579100" y="12503150"/>
                                                                                                                                                                                                                                                <a:pt x="10344150" y="12560300"/>
                                                                                                                                                                                                                                                <a:pt x="10229850" y="1259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15550" y="12623800"/>
                                                                                                                                                                                                                                                <a:pt x="10058400" y="12763500"/>
                                                                                                                                                                                                                                                <a:pt x="9963150" y="12782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67900" y="12801600"/>
                                                                                                                                                                                                                                                <a:pt x="9759950" y="12661900"/>
                                                                                                                                                                                                                                                <a:pt x="9658350" y="1270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56750" y="12750800"/>
                                                                                                                                                                                                                                                <a:pt x="9474200" y="12973050"/>
                                                                                                                                                                                                                                                <a:pt x="9353550" y="1304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32900" y="13125450"/>
                                                                                                                                                                                                                                                <a:pt x="9055100" y="13150850"/>
                                                                                                                                                                                                                                                <a:pt x="8934450" y="1316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13800" y="13176250"/>
                                                                                                                                                                                                                                                <a:pt x="8667750" y="13201650"/>
                                                                                                                                                                                                                                                <a:pt x="8629650" y="1312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91550" y="13049250"/>
                                                                                                                                                                                                                                                <a:pt x="8629650" y="12801600"/>
                                                                                                                                                                                                                                                <a:pt x="8705850" y="1270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782050" y="12611100"/>
                                                                                                                                                                                                                                                <a:pt x="9017000" y="12630150"/>
                                                                                                                                                                                                                                                <a:pt x="9086850" y="1255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56700" y="12477750"/>
                                                                                                                                                                                                                                                <a:pt x="9150350" y="12338050"/>
                                                                                                                                                                                                                                                <a:pt x="9124950" y="12249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99550" y="12160250"/>
                                                                                                                                                                                                                                                <a:pt x="8997950" y="12084050"/>
                                                                                                                                                                                                                                                <a:pt x="8934450" y="12020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70950" y="11957050"/>
                                                                                                                                                                                                                                                <a:pt x="8813800" y="11842750"/>
                                                                                                                                                                                                                                                <a:pt x="8743950" y="11868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74100" y="11893550"/>
                                                                                                                                                                                                                                                <a:pt x="8578850" y="12077700"/>
                                                                                                                                                                                                                                                <a:pt x="8515350" y="1217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51850" y="12268200"/>
                                                                                                                                                                                                                                                <a:pt x="8394700" y="12357100"/>
                                                                                                                                                                                                                                                <a:pt x="8362950" y="12439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331200" y="12522200"/>
                                                                                                                                                                                                                                                <a:pt x="8369300" y="12560300"/>
                                                                                                                                                                                                                                                <a:pt x="8324850" y="1266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80400" y="12776200"/>
                                                                                                                                                                                                                                                <a:pt x="8185150" y="13017500"/>
                                                                                                                                                                                                                                                <a:pt x="8096250" y="1308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07350" y="13157200"/>
                                                                                                                                                                                                                                                <a:pt x="7886700" y="13119100"/>
                                                                                                                                                                                                                                                <a:pt x="7791450" y="1308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96200" y="13055600"/>
                                                                                                                                                                                                                                                <a:pt x="7594600" y="12903200"/>
                                                                                                                                                                                                                                                <a:pt x="7524750" y="128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54900" y="12890500"/>
                                                                                                                                                                                                                                                <a:pt x="7448550" y="13017500"/>
                                                                                                                                                                                                                                                <a:pt x="7372350" y="1304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96150" y="13081000"/>
                                                                                                                                                                                                                                                <a:pt x="7162800" y="13030200"/>
                                                                                                                                                                                                                                                <a:pt x="7067550" y="1308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72300" y="13144500"/>
                                                                                                                                                                                                                                                <a:pt x="6877050" y="13315950"/>
                                                                                                                                                                                                                                                <a:pt x="6800850" y="1339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24650" y="13468350"/>
                                                                                                                                                                                                                                                <a:pt x="6654800" y="13582650"/>
                                                                                                                                                                                                                                                <a:pt x="6610350" y="13544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65900" y="13506450"/>
                                                                                                                                                                                                                                                <a:pt x="6559550" y="13284200"/>
                                                                                                                                                                                                                                                <a:pt x="6534150" y="1316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08750" y="13042900"/>
                                                                                                                                                                                                                                                <a:pt x="6515100" y="12795250"/>
                                                                                                                                                                                                                                                <a:pt x="6457950" y="1282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00800" y="12846050"/>
                                                                                                                                                                                                                                                <a:pt x="6286500" y="13246100"/>
                                                                                                                                                                                                                                                <a:pt x="6191250" y="1331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096000" y="13385800"/>
                                                                                                                                                                                                                                                <a:pt x="5962650" y="13309600"/>
                                                                                                                                                                                                                                                <a:pt x="5886450" y="13239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10250" y="13169900"/>
                                                                                                                                                                                                                                                <a:pt x="5708650" y="13030200"/>
                                                                                                                                                                                                                                                <a:pt x="5734050" y="128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59450" y="12763500"/>
                                                                                                                                                                                                                                                <a:pt x="5949950" y="12566650"/>
                                                                                                                                                                                                                                                <a:pt x="6038850" y="12439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27750" y="12312650"/>
                                                                                                                                                                                                                                                <a:pt x="6229350" y="12242800"/>
                                                                                                                                                                                                                                                <a:pt x="6267450" y="12134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05550" y="12026900"/>
                                                                                                                                                                                                                                                <a:pt x="6280150" y="11925300"/>
                                                                                                                                                                                                                                                <a:pt x="6267450" y="11791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54750" y="11658600"/>
                                                                                                                                                                                                                                                <a:pt x="6165850" y="11385550"/>
                                                                                                                                                                                                                                                <a:pt x="6191250" y="11334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16650" y="11283950"/>
                                                                                                                                                                                                                                                <a:pt x="6356350" y="11379200"/>
                                                                                                                                                                                                                                                <a:pt x="6419850" y="1148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83350" y="11595100"/>
                                                                                                                                                                                                                                                <a:pt x="6502400" y="11836400"/>
                                                                                                                                                                                                                                                <a:pt x="6572250" y="1198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42100" y="12128500"/>
                                                                                                                                                                                                                                                <a:pt x="6731000" y="12274550"/>
                                                                                                                                                                                                                                                <a:pt x="6838950" y="1236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46900" y="12452350"/>
                                                                                                                                                                                                                                                <a:pt x="7080250" y="12515850"/>
                                                                                                                                                                                                                                                <a:pt x="7219950" y="12515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59650" y="12515850"/>
                                                                                                                                                                                                                                                <a:pt x="7556500" y="12414250"/>
                                                                                                                                                                                                                                                <a:pt x="7677150" y="1236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97800" y="12312650"/>
                                                                                                                                                                                                                                                <a:pt x="7886700" y="12268200"/>
                                                                                                                                                                                                                                                <a:pt x="7943850" y="12211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01000" y="12153900"/>
                                                                                                                                                                                                                                                <a:pt x="8026400" y="12090400"/>
                                                                                                                                                                                                                                                <a:pt x="8020050" y="12020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13700" y="11950700"/>
                                                                                                                                                                                                                                                <a:pt x="7943850" y="11906250"/>
                                                                                                                                                                                                                                                <a:pt x="7905750" y="11791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67650" y="11677650"/>
                                                                                                                                                                                                                                                <a:pt x="7823200" y="11468100"/>
                                                                                                                                                                                                                                                <a:pt x="7791450" y="11334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59700" y="11201400"/>
                                                                                                                                                                                                                                                <a:pt x="7753350" y="11087100"/>
                                                                                                                                                                                                                                                <a:pt x="7715250" y="1099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77150" y="10896600"/>
                                                                                                                                                                                                                                                <a:pt x="7639050" y="10839450"/>
                                                                                                                                                                                                                                                <a:pt x="7562850" y="10763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86650" y="10687050"/>
                                                                                                                                                                                                                                                <a:pt x="7308850" y="10623550"/>
                                                                                                                                                                                                                                                <a:pt x="7258050" y="10534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07250" y="10445750"/>
                                                                                                                                                                                                                                                <a:pt x="7296150" y="10293350"/>
                                                                                                                                                                                                                                                <a:pt x="7258050" y="1022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19950" y="10166350"/>
                                                                                                                                                                                                                                                <a:pt x="7131050" y="10191750"/>
                                                                                                                                                                                                                                                <a:pt x="7029450" y="1015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27850" y="10115550"/>
                                                                                                                                                                                                                                                <a:pt x="6800850" y="9994900"/>
                                                                                                                                                                                                                                                <a:pt x="6648450" y="10001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96050" y="10007600"/>
                                                                                                                                                                                                                                                <a:pt x="6242050" y="10090150"/>
                                                                                                                                                                                                                                                <a:pt x="6115050" y="1019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88050" y="10293350"/>
                                                                                                                                                                                                                                                <a:pt x="6000750" y="10477500"/>
                                                                                                                                                                                                                                                <a:pt x="5886450" y="10610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72150" y="10744200"/>
                                                                                                                                                                                                                                                <a:pt x="5581650" y="10795000"/>
                                                                                                                                                                                                                                                <a:pt x="5429250" y="1099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76850" y="11188700"/>
                                                                                                                                                                                                                                                <a:pt x="5124450" y="11550650"/>
                                                                                                                                                                                                                                                <a:pt x="4972050" y="11791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19650" y="12033250"/>
                                                                                                                                                                                                                                                <a:pt x="4635500" y="12242800"/>
                                                                                                                                                                                                                                                <a:pt x="4514850" y="12439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94200" y="12636500"/>
                                                                                                                                                                                                                                                <a:pt x="4362450" y="12877800"/>
                                                                                                                                                                                                                                                <a:pt x="4248150" y="1297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33850" y="13068300"/>
                                                                                                                                                                                                                                                <a:pt x="4006850" y="12973050"/>
                                                                                                                                                                                                                                                <a:pt x="3829050" y="1301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51250" y="13049250"/>
                                                                                                                                                                                                                                                <a:pt x="3321050" y="13150850"/>
                                                                                                                                                                                                                                                <a:pt x="3181350" y="1320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41650" y="13252450"/>
                                                                                                                                                                                                                                                <a:pt x="3003550" y="13239750"/>
                                                                                                                                                                                                                                                <a:pt x="2990850" y="1331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7" name="Полилиния 314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2178843" y="-13127831"/>
                                                                                                                                                                                                                                          <a:ext cx="4148257" cy="4421981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652587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609850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29527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2956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395537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2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49567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709862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452564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867025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29527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2956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395537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2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49567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709862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452564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867025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681162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31813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2956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395537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2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49567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709862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452564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867025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681162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31813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3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395537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2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49567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709862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452564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867025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681162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31813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3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424112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2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49567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709862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452564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867025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681162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31813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3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424112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3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78142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709862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452564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867025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681162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31813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3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424112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3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78142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881313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 w 4033837"/>
                                                                                                                                                                                                                                            <a:gd name="connsiteY0" fmla="*/ 9525 h 4162425"/>
                                                                                                                                                                                                                                            <a:gd name="connsiteX1" fmla="*/ 23812 w 4033837"/>
                                                                                                                                                                                                                                            <a:gd name="connsiteY1" fmla="*/ 238125 h 4162425"/>
                                                                                                                                                                                                                                            <a:gd name="connsiteX2" fmla="*/ 309562 w 4033837"/>
                                                                                                                                                                                                                                            <a:gd name="connsiteY2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3" fmla="*/ 509587 w 4033837"/>
                                                                                                                                                                                                                                            <a:gd name="connsiteY3" fmla="*/ 1066800 h 4162425"/>
                                                                                                                                                                                                                                            <a:gd name="connsiteX4" fmla="*/ 909637 w 4033837"/>
                                                                                                                                                                                                                                            <a:gd name="connsiteY4" fmla="*/ 1581150 h 4162425"/>
                                                                                                                                                                                                                                            <a:gd name="connsiteX5" fmla="*/ 966787 w 4033837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162425"/>
                                                                                                                                                                                                                                            <a:gd name="connsiteX6" fmla="*/ 1195387 w 4033837"/>
                                                                                                                                                                                                                                            <a:gd name="connsiteY6" fmla="*/ 2495550 h 4162425"/>
                                                                                                                                                                                                                                            <a:gd name="connsiteX7" fmla="*/ 1452564 w 4033837"/>
                                                                                                                                                                                                                                            <a:gd name="connsiteY7" fmla="*/ 2867025 h 4162425"/>
                                                                                                                                                                                                                                            <a:gd name="connsiteX8" fmla="*/ 1681162 w 4033837"/>
                                                                                                                                                                                                                                            <a:gd name="connsiteY8" fmla="*/ 3181350 h 4162425"/>
                                                                                                                                                                                                                                            <a:gd name="connsiteX9" fmla="*/ 2024063 w 4033837"/>
                                                                                                                                                                                                                                            <a:gd name="connsiteY9" fmla="*/ 3409950 h 4162425"/>
                                                                                                                                                                                                                                            <a:gd name="connsiteX10" fmla="*/ 2424112 w 4033837"/>
                                                                                                                                                                                                                                            <a:gd name="connsiteY10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1" fmla="*/ 2938463 w 4033837"/>
                                                                                                                                                                                                                                            <a:gd name="connsiteY11" fmla="*/ 3781425 h 4162425"/>
                                                                                                                                                                                                                                            <a:gd name="connsiteX12" fmla="*/ 3424237 w 4033837"/>
                                                                                                                                                                                                                                            <a:gd name="connsiteY12" fmla="*/ 3810000 h 4162425"/>
                                                                                                                                                                                                                                            <a:gd name="connsiteX13" fmla="*/ 3824287 w 4033837"/>
                                                                                                                                                                                                                                            <a:gd name="connsiteY13" fmla="*/ 4124325 h 4162425"/>
                                                                                                                                                                                                                                            <a:gd name="connsiteX14" fmla="*/ 4024312 w 4033837"/>
                                                                                                                                                                                                                                            <a:gd name="connsiteY14" fmla="*/ 4038600 h 4162425"/>
                                                                                                                                                                                                                                            <a:gd name="connsiteX15" fmla="*/ 3767137 w 4033837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162425"/>
                                                                                                                                                                                                                                            <a:gd name="connsiteX16" fmla="*/ 3452812 w 4033837"/>
                                                                                                                                                                                                                                            <a:gd name="connsiteY16" fmla="*/ 3124200 h 4162425"/>
                                                                                                                                                                                                                                            <a:gd name="connsiteX17" fmla="*/ 3338512 w 4033837"/>
                                                                                                                                                                                                                                            <a:gd name="connsiteY17" fmla="*/ 2838450 h 4162425"/>
                                                                                                                                                                                                                                            <a:gd name="connsiteX18" fmla="*/ 3224212 w 4033837"/>
                                                                                                                                                                                                                                            <a:gd name="connsiteY18" fmla="*/ 2581275 h 4162425"/>
                                                                                                                                                                                                                                            <a:gd name="connsiteX19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19" fmla="*/ 2409825 h 4162425"/>
                                                                                                                                                                                                                                            <a:gd name="connsiteX20" fmla="*/ 2881313 w 4033837"/>
                                                                                                                                                                                                                                            <a:gd name="connsiteY20" fmla="*/ 2152650 h 4162425"/>
                                                                                                                                                                                                                                            <a:gd name="connsiteX21" fmla="*/ 2881312 w 4033837"/>
                                                                                                                                                                                                                                            <a:gd name="connsiteY21" fmla="*/ 1724025 h 4162425"/>
                                                                                                                                                                                                                                            <a:gd name="connsiteX22" fmla="*/ 2624137 w 4033837"/>
                                                                                                                                                                                                                                            <a:gd name="connsiteY22" fmla="*/ 1524000 h 4162425"/>
                                                                                                                                                                                                                                            <a:gd name="connsiteX23" fmla="*/ 2109787 w 4033837"/>
                                                                                                                                                                                                                                            <a:gd name="connsiteY23" fmla="*/ 1381125 h 4162425"/>
                                                                                                                                                                                                                                            <a:gd name="connsiteX24" fmla="*/ 2024062 w 4033837"/>
                                                                                                                                                                                                                                            <a:gd name="connsiteY24" fmla="*/ 952500 h 4162425"/>
                                                                                                                                                                                                                                            <a:gd name="connsiteX25" fmla="*/ 1824037 w 4033837"/>
                                                                                                                                                                                                                                            <a:gd name="connsiteY25" fmla="*/ 781050 h 4162425"/>
                                                                                                                                                                                                                                            <a:gd name="connsiteX26" fmla="*/ 1423987 w 4033837"/>
                                                                                                                                                                                                                                            <a:gd name="connsiteY26" fmla="*/ 723900 h 4162425"/>
                                                                                                                                                                                                                                            <a:gd name="connsiteX27" fmla="*/ 1023937 w 4033837"/>
                                                                                                                                                                                                                                            <a:gd name="connsiteY27" fmla="*/ 638175 h 4162425"/>
                                                                                                                                                                                                                                            <a:gd name="connsiteX28" fmla="*/ 709612 w 4033837"/>
                                                                                                                                                                                                                                            <a:gd name="connsiteY28" fmla="*/ 295275 h 4162425"/>
                                                                                                                                                                                                                                            <a:gd name="connsiteX29" fmla="*/ 543877 w 4033837"/>
                                                                                                                                                                                                                                            <a:gd name="connsiteY29" fmla="*/ 100965 h 4162425"/>
                                                                                                                                                                                                                                            <a:gd name="connsiteX0" fmla="*/ 612920 w 4194320"/>
                                                                                                                                                                                                                                            <a:gd name="connsiteY0" fmla="*/ 0 h 4152900"/>
                                                                                                                                                                                                                                            <a:gd name="connsiteX1" fmla="*/ 71438 w 4194320"/>
                                                                                                                                                                                                                                            <a:gd name="connsiteY1" fmla="*/ 121805 h 4152900"/>
                                                                                                                                                                                                                                            <a:gd name="connsiteX2" fmla="*/ 184295 w 4194320"/>
                                                                                                                                                                                                                                            <a:gd name="connsiteY2" fmla="*/ 228600 h 4152900"/>
                                                                                                                                                                                                                                            <a:gd name="connsiteX3" fmla="*/ 470045 w 4194320"/>
                                                                                                                                                                                                                                            <a:gd name="connsiteY3" fmla="*/ 714375 h 4152900"/>
                                                                                                                                                                                                                                            <a:gd name="connsiteX4" fmla="*/ 670070 w 4194320"/>
                                                                                                                                                                                                                                            <a:gd name="connsiteY4" fmla="*/ 1057275 h 4152900"/>
                                                                                                                                                                                                                                            <a:gd name="connsiteX5" fmla="*/ 1070120 w 4194320"/>
                                                                                                                                                                                                                                            <a:gd name="connsiteY5" fmla="*/ 1571625 h 4152900"/>
                                                                                                                                                                                                                                            <a:gd name="connsiteX6" fmla="*/ 1127270 w 4194320"/>
                                                                                                                                                                                                                                            <a:gd name="connsiteY6" fmla="*/ 2171700 h 4152900"/>
                                                                                                                                                                                                                                            <a:gd name="connsiteX7" fmla="*/ 1355870 w 4194320"/>
                                                                                                                                                                                                                                            <a:gd name="connsiteY7" fmla="*/ 2486025 h 4152900"/>
                                                                                                                                                                                                                                            <a:gd name="connsiteX8" fmla="*/ 1613047 w 4194320"/>
                                                                                                                                                                                                                                            <a:gd name="connsiteY8" fmla="*/ 2857500 h 4152900"/>
                                                                                                                                                                                                                                            <a:gd name="connsiteX9" fmla="*/ 1841645 w 4194320"/>
                                                                                                                                                                                                                                            <a:gd name="connsiteY9" fmla="*/ 3171825 h 4152900"/>
                                                                                                                                                                                                                                            <a:gd name="connsiteX10" fmla="*/ 2184546 w 4194320"/>
                                                                                                                                                                                                                                            <a:gd name="connsiteY10" fmla="*/ 3400425 h 4152900"/>
                                                                                                                                                                                                                                            <a:gd name="connsiteX11" fmla="*/ 2584595 w 4194320"/>
                                                                                                                                                                                                                                            <a:gd name="connsiteY11" fmla="*/ 3600450 h 4152900"/>
                                                                                                                                                                                                                                            <a:gd name="connsiteX12" fmla="*/ 3098946 w 4194320"/>
                                                                                                                                                                                                                                            <a:gd name="connsiteY12" fmla="*/ 3771900 h 4152900"/>
                                                                                                                                                                                                                                            <a:gd name="connsiteX13" fmla="*/ 3584720 w 4194320"/>
                                                                                                                                                                                                                                            <a:gd name="connsiteY13" fmla="*/ 3800475 h 4152900"/>
                                                                                                                                                                                                                                            <a:gd name="connsiteX14" fmla="*/ 3984770 w 4194320"/>
                                                                                                                                                                                                                                            <a:gd name="connsiteY14" fmla="*/ 4114800 h 4152900"/>
                                                                                                                                                                                                                                            <a:gd name="connsiteX15" fmla="*/ 4184795 w 4194320"/>
                                                                                                                                                                                                                                            <a:gd name="connsiteY15" fmla="*/ 4029075 h 4152900"/>
                                                                                                                                                                                                                                            <a:gd name="connsiteX16" fmla="*/ 3927620 w 4194320"/>
                                                                                                                                                                                                                                            <a:gd name="connsiteY16" fmla="*/ 3600450 h 4152900"/>
                                                                                                                                                                                                                                            <a:gd name="connsiteX17" fmla="*/ 3613295 w 4194320"/>
                                                                                                                                                                                                                                            <a:gd name="connsiteY17" fmla="*/ 3114675 h 4152900"/>
                                                                                                                                                                                                                                            <a:gd name="connsiteX18" fmla="*/ 3498995 w 4194320"/>
                                                                                                                                                                                                                                            <a:gd name="connsiteY18" fmla="*/ 2828925 h 4152900"/>
                                                                                                                                                                                                                                            <a:gd name="connsiteX19" fmla="*/ 3384695 w 4194320"/>
                                                                                                                                                                                                                                            <a:gd name="connsiteY19" fmla="*/ 2571750 h 4152900"/>
                                                                                                                                                                                                                                            <a:gd name="connsiteX20" fmla="*/ 3041795 w 4194320"/>
                                                                                                                                                                                                                                            <a:gd name="connsiteY20" fmla="*/ 2400300 h 4152900"/>
                                                                                                                                                                                                                                            <a:gd name="connsiteX21" fmla="*/ 3041796 w 4194320"/>
                                                                                                                                                                                                                                            <a:gd name="connsiteY21" fmla="*/ 2143125 h 4152900"/>
                                                                                                                                                                                                                                            <a:gd name="connsiteX22" fmla="*/ 3041795 w 4194320"/>
                                                                                                                                                                                                                                            <a:gd name="connsiteY22" fmla="*/ 1714500 h 4152900"/>
                                                                                                                                                                                                                                            <a:gd name="connsiteX23" fmla="*/ 2784620 w 4194320"/>
                                                                                                                                                                                                                                            <a:gd name="connsiteY23" fmla="*/ 1514475 h 4152900"/>
                                                                                                                                                                                                                                            <a:gd name="connsiteX24" fmla="*/ 2270270 w 4194320"/>
                                                                                                                                                                                                                                            <a:gd name="connsiteY24" fmla="*/ 1371600 h 4152900"/>
                                                                                                                                                                                                                                            <a:gd name="connsiteX25" fmla="*/ 2184545 w 4194320"/>
                                                                                                                                                                                                                                            <a:gd name="connsiteY25" fmla="*/ 942975 h 4152900"/>
                                                                                                                                                                                                                                            <a:gd name="connsiteX26" fmla="*/ 1984520 w 4194320"/>
                                                                                                                                                                                                                                            <a:gd name="connsiteY26" fmla="*/ 771525 h 4152900"/>
                                                                                                                                                                                                                                            <a:gd name="connsiteX27" fmla="*/ 1584470 w 4194320"/>
                                                                                                                                                                                                                                            <a:gd name="connsiteY27" fmla="*/ 714375 h 4152900"/>
                                                                                                                                                                                                                                            <a:gd name="connsiteX28" fmla="*/ 1184420 w 4194320"/>
                                                                                                                                                                                                                                            <a:gd name="connsiteY28" fmla="*/ 628650 h 4152900"/>
                                                                                                                                                                                                                                            <a:gd name="connsiteX29" fmla="*/ 870095 w 4194320"/>
                                                                                                                                                                                                                                            <a:gd name="connsiteY29" fmla="*/ 285750 h 4152900"/>
                                                                                                                                                                                                                                            <a:gd name="connsiteX30" fmla="*/ 704360 w 4194320"/>
                                                                                                                                                                                                                                            <a:gd name="connsiteY30" fmla="*/ 91440 h 4152900"/>
                                                                                                                                                                                                                                            <a:gd name="connsiteX0" fmla="*/ 612920 w 4194320"/>
                                                                                                                                                                                                                                            <a:gd name="connsiteY0" fmla="*/ 269081 h 4421981"/>
                                                                                                                                                                                                                                            <a:gd name="connsiteX1" fmla="*/ 71438 w 4194320"/>
                                                                                                                                                                                                                                            <a:gd name="connsiteY1" fmla="*/ 390886 h 4421981"/>
                                                                                                                                                                                                                                            <a:gd name="connsiteX2" fmla="*/ 184295 w 4194320"/>
                                                                                                                                                                                                                                            <a:gd name="connsiteY2" fmla="*/ 497681 h 4421981"/>
                                                                                                                                                                                                                                            <a:gd name="connsiteX3" fmla="*/ 470045 w 4194320"/>
                                                                                                                                                                                                                                            <a:gd name="connsiteY3" fmla="*/ 983456 h 4421981"/>
                                                                                                                                                                                                                                            <a:gd name="connsiteX4" fmla="*/ 670070 w 4194320"/>
                                                                                                                                                                                                                                            <a:gd name="connsiteY4" fmla="*/ 1326356 h 4421981"/>
                                                                                                                                                                                                                                            <a:gd name="connsiteX5" fmla="*/ 1070120 w 4194320"/>
                                                                                                                                                                                                                                            <a:gd name="connsiteY5" fmla="*/ 1840706 h 4421981"/>
                                                                                                                                                                                                                                            <a:gd name="connsiteX6" fmla="*/ 1127270 w 4194320"/>
                                                                                                                                                                                                                                            <a:gd name="connsiteY6" fmla="*/ 2440781 h 4421981"/>
                                                                                                                                                                                                                                            <a:gd name="connsiteX7" fmla="*/ 1355870 w 4194320"/>
                                                                                                                                                                                                                                            <a:gd name="connsiteY7" fmla="*/ 2755106 h 4421981"/>
                                                                                                                                                                                                                                            <a:gd name="connsiteX8" fmla="*/ 1613047 w 4194320"/>
                                                                                                                                                                                                                                            <a:gd name="connsiteY8" fmla="*/ 3126581 h 4421981"/>
                                                                                                                                                                                                                                            <a:gd name="connsiteX9" fmla="*/ 1841645 w 4194320"/>
                                                                                                                                                                                                                                            <a:gd name="connsiteY9" fmla="*/ 3440906 h 4421981"/>
                                                                                                                                                                                                                                            <a:gd name="connsiteX10" fmla="*/ 2184546 w 4194320"/>
                                                                                                                                                                                                                                            <a:gd name="connsiteY10" fmla="*/ 3669506 h 4421981"/>
                                                                                                                                                                                                                                            <a:gd name="connsiteX11" fmla="*/ 2584595 w 4194320"/>
                                                                                                                                                                                                                                            <a:gd name="connsiteY11" fmla="*/ 3869531 h 4421981"/>
                                                                                                                                                                                                                                            <a:gd name="connsiteX12" fmla="*/ 3098946 w 4194320"/>
                                                                                                                                                                                                                                            <a:gd name="connsiteY12" fmla="*/ 4040981 h 4421981"/>
                                                                                                                                                                                                                                            <a:gd name="connsiteX13" fmla="*/ 3584720 w 4194320"/>
                                                                                                                                                                                                                                            <a:gd name="connsiteY13" fmla="*/ 4069556 h 4421981"/>
                                                                                                                                                                                                                                            <a:gd name="connsiteX14" fmla="*/ 3984770 w 4194320"/>
                                                                                                                                                                                                                                            <a:gd name="connsiteY14" fmla="*/ 4383881 h 4421981"/>
                                                                                                                                                                                                                                            <a:gd name="connsiteX15" fmla="*/ 4184795 w 4194320"/>
                                                                                                                                                                                                                                            <a:gd name="connsiteY15" fmla="*/ 4298156 h 4421981"/>
                                                                                                                                                                                                                                            <a:gd name="connsiteX16" fmla="*/ 3927620 w 4194320"/>
                                                                                                                                                                                                                                            <a:gd name="connsiteY16" fmla="*/ 3869531 h 4421981"/>
                                                                                                                                                                                                                                            <a:gd name="connsiteX17" fmla="*/ 3613295 w 4194320"/>
                                                                                                                                                                                                                                            <a:gd name="connsiteY17" fmla="*/ 3383756 h 4421981"/>
                                                                                                                                                                                                                                            <a:gd name="connsiteX18" fmla="*/ 3498995 w 4194320"/>
                                                                                                                                                                                                                                            <a:gd name="connsiteY18" fmla="*/ 3098006 h 4421981"/>
                                                                                                                                                                                                                                            <a:gd name="connsiteX19" fmla="*/ 3384695 w 4194320"/>
                                                                                                                                                                                                                                            <a:gd name="connsiteY19" fmla="*/ 2840831 h 4421981"/>
                                                                                                                                                                                                                                            <a:gd name="connsiteX20" fmla="*/ 3041795 w 4194320"/>
                                                                                                                                                                                                                                            <a:gd name="connsiteY20" fmla="*/ 2669381 h 4421981"/>
                                                                                                                                                                                                                                            <a:gd name="connsiteX21" fmla="*/ 3041796 w 4194320"/>
                                                                                                                                                                                                                                            <a:gd name="connsiteY21" fmla="*/ 2412206 h 4421981"/>
                                                                                                                                                                                                                                            <a:gd name="connsiteX22" fmla="*/ 3041795 w 4194320"/>
                                                                                                                                                                                                                                            <a:gd name="connsiteY22" fmla="*/ 1983581 h 4421981"/>
                                                                                                                                                                                                                                            <a:gd name="connsiteX23" fmla="*/ 2784620 w 4194320"/>
                                                                                                                                                                                                                                            <a:gd name="connsiteY23" fmla="*/ 1783556 h 4421981"/>
                                                                                                                                                                                                                                            <a:gd name="connsiteX24" fmla="*/ 2270270 w 4194320"/>
                                                                                                                                                                                                                                            <a:gd name="connsiteY24" fmla="*/ 1640681 h 4421981"/>
                                                                                                                                                                                                                                            <a:gd name="connsiteX25" fmla="*/ 2184545 w 4194320"/>
                                                                                                                                                                                                                                            <a:gd name="connsiteY25" fmla="*/ 1212056 h 4421981"/>
                                                                                                                                                                                                                                            <a:gd name="connsiteX26" fmla="*/ 1984520 w 4194320"/>
                                                                                                                                                                                                                                            <a:gd name="connsiteY26" fmla="*/ 1040606 h 4421981"/>
                                                                                                                                                                                                                                            <a:gd name="connsiteX27" fmla="*/ 1584470 w 4194320"/>
                                                                                                                                                                                                                                            <a:gd name="connsiteY27" fmla="*/ 983456 h 4421981"/>
                                                                                                                                                                                                                                            <a:gd name="connsiteX28" fmla="*/ 1184420 w 4194320"/>
                                                                                                                                                                                                                                            <a:gd name="connsiteY28" fmla="*/ 897731 h 4421981"/>
                                                                                                                                                                                                                                            <a:gd name="connsiteX29" fmla="*/ 870095 w 4194320"/>
                                                                                                                                                                                                                                            <a:gd name="connsiteY29" fmla="*/ 554831 h 4421981"/>
                                                                                                                                                                                                                                            <a:gd name="connsiteX30" fmla="*/ 590060 w 4194320"/>
                                                                                                                                                                                                                                            <a:gd name="connsiteY30" fmla="*/ 81915 h 4421981"/>
                                                                                                                                                                                                                                            <a:gd name="connsiteX0" fmla="*/ 2501 w 4148257"/>
                                                                                                                                                                                                                                            <a:gd name="connsiteY0" fmla="*/ 369094 h 4421981"/>
                                                                                                                                                                                                                                            <a:gd name="connsiteX1" fmla="*/ 25375 w 4148257"/>
                                                                                                                                                                                                                                            <a:gd name="connsiteY1" fmla="*/ 390886 h 4421981"/>
                                                                                                                                                                                                                                            <a:gd name="connsiteX2" fmla="*/ 138232 w 4148257"/>
                                                                                                                                                                                                                                            <a:gd name="connsiteY2" fmla="*/ 497681 h 4421981"/>
                                                                                                                                                                                                                                            <a:gd name="connsiteX3" fmla="*/ 423982 w 4148257"/>
                                                                                                                                                                                                                                            <a:gd name="connsiteY3" fmla="*/ 983456 h 4421981"/>
                                                                                                                                                                                                                                            <a:gd name="connsiteX4" fmla="*/ 624007 w 4148257"/>
                                                                                                                                                                                                                                            <a:gd name="connsiteY4" fmla="*/ 1326356 h 4421981"/>
                                                                                                                                                                                                                                            <a:gd name="connsiteX5" fmla="*/ 1024057 w 4148257"/>
                                                                                                                                                                                                                                            <a:gd name="connsiteY5" fmla="*/ 1840706 h 4421981"/>
                                                                                                                                                                                                                                            <a:gd name="connsiteX6" fmla="*/ 1081207 w 4148257"/>
                                                                                                                                                                                                                                            <a:gd name="connsiteY6" fmla="*/ 2440781 h 4421981"/>
                                                                                                                                                                                                                                            <a:gd name="connsiteX7" fmla="*/ 1309807 w 4148257"/>
                                                                                                                                                                                                                                            <a:gd name="connsiteY7" fmla="*/ 2755106 h 4421981"/>
                                                                                                                                                                                                                                            <a:gd name="connsiteX8" fmla="*/ 1566984 w 4148257"/>
                                                                                                                                                                                                                                            <a:gd name="connsiteY8" fmla="*/ 3126581 h 4421981"/>
                                                                                                                                                                                                                                            <a:gd name="connsiteX9" fmla="*/ 1795582 w 4148257"/>
                                                                                                                                                                                                                                            <a:gd name="connsiteY9" fmla="*/ 3440906 h 4421981"/>
                                                                                                                                                                                                                                            <a:gd name="connsiteX10" fmla="*/ 2138483 w 4148257"/>
                                                                                                                                                                                                                                            <a:gd name="connsiteY10" fmla="*/ 3669506 h 4421981"/>
                                                                                                                                                                                                                                            <a:gd name="connsiteX11" fmla="*/ 2538532 w 4148257"/>
                                                                                                                                                                                                                                            <a:gd name="connsiteY11" fmla="*/ 3869531 h 4421981"/>
                                                                                                                                                                                                                                            <a:gd name="connsiteX12" fmla="*/ 3052883 w 4148257"/>
                                                                                                                                                                                                                                            <a:gd name="connsiteY12" fmla="*/ 4040981 h 4421981"/>
                                                                                                                                                                                                                                            <a:gd name="connsiteX13" fmla="*/ 3538657 w 4148257"/>
                                                                                                                                                                                                                                            <a:gd name="connsiteY13" fmla="*/ 4069556 h 4421981"/>
                                                                                                                                                                                                                                            <a:gd name="connsiteX14" fmla="*/ 3938707 w 4148257"/>
                                                                                                                                                                                                                                            <a:gd name="connsiteY14" fmla="*/ 4383881 h 4421981"/>
                                                                                                                                                                                                                                            <a:gd name="connsiteX15" fmla="*/ 4138732 w 4148257"/>
                                                                                                                                                                                                                                            <a:gd name="connsiteY15" fmla="*/ 4298156 h 4421981"/>
                                                                                                                                                                                                                                            <a:gd name="connsiteX16" fmla="*/ 3881557 w 4148257"/>
                                                                                                                                                                                                                                            <a:gd name="connsiteY16" fmla="*/ 3869531 h 4421981"/>
                                                                                                                                                                                                                                            <a:gd name="connsiteX17" fmla="*/ 3567232 w 4148257"/>
                                                                                                                                                                                                                                            <a:gd name="connsiteY17" fmla="*/ 3383756 h 4421981"/>
                                                                                                                                                                                                                                            <a:gd name="connsiteX18" fmla="*/ 3452932 w 4148257"/>
                                                                                                                                                                                                                                            <a:gd name="connsiteY18" fmla="*/ 3098006 h 4421981"/>
                                                                                                                                                                                                                                            <a:gd name="connsiteX19" fmla="*/ 3338632 w 4148257"/>
                                                                                                                                                                                                                                            <a:gd name="connsiteY19" fmla="*/ 2840831 h 4421981"/>
                                                                                                                                                                                                                                            <a:gd name="connsiteX20" fmla="*/ 2995732 w 4148257"/>
                                                                                                                                                                                                                                            <a:gd name="connsiteY20" fmla="*/ 2669381 h 4421981"/>
                                                                                                                                                                                                                                            <a:gd name="connsiteX21" fmla="*/ 2995733 w 4148257"/>
                                                                                                                                                                                                                                            <a:gd name="connsiteY21" fmla="*/ 2412206 h 4421981"/>
                                                                                                                                                                                                                                            <a:gd name="connsiteX22" fmla="*/ 2995732 w 4148257"/>
                                                                                                                                                                                                                                            <a:gd name="connsiteY22" fmla="*/ 1983581 h 4421981"/>
                                                                                                                                                                                                                                            <a:gd name="connsiteX23" fmla="*/ 2738557 w 4148257"/>
                                                                                                                                                                                                                                            <a:gd name="connsiteY23" fmla="*/ 1783556 h 4421981"/>
                                                                                                                                                                                                                                            <a:gd name="connsiteX24" fmla="*/ 2224207 w 4148257"/>
                                                                                                                                                                                                                                            <a:gd name="connsiteY24" fmla="*/ 1640681 h 4421981"/>
                                                                                                                                                                                                                                            <a:gd name="connsiteX25" fmla="*/ 2138482 w 4148257"/>
                                                                                                                                                                                                                                            <a:gd name="connsiteY25" fmla="*/ 1212056 h 4421981"/>
                                                                                                                                                                                                                                            <a:gd name="connsiteX26" fmla="*/ 1938457 w 4148257"/>
                                                                                                                                                                                                                                            <a:gd name="connsiteY26" fmla="*/ 1040606 h 4421981"/>
                                                                                                                                                                                                                                            <a:gd name="connsiteX27" fmla="*/ 1538407 w 4148257"/>
                                                                                                                                                                                                                                            <a:gd name="connsiteY27" fmla="*/ 983456 h 4421981"/>
                                                                                                                                                                                                                                            <a:gd name="connsiteX28" fmla="*/ 1138357 w 4148257"/>
                                                                                                                                                                                                                                            <a:gd name="connsiteY28" fmla="*/ 897731 h 4421981"/>
                                                                                                                                                                                                                                            <a:gd name="connsiteX29" fmla="*/ 824032 w 4148257"/>
                                                                                                                                                                                                                                            <a:gd name="connsiteY29" fmla="*/ 554831 h 4421981"/>
                                                                                                                                                                                                                                            <a:gd name="connsiteX30" fmla="*/ 543997 w 4148257"/>
                                                                                                                                                                                                                                            <a:gd name="connsiteY30" fmla="*/ 81915 h 4421981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4148257" h="4421981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501" y="369094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369383"/>
                                                                                                                                                                                                                                                <a:pt x="2753" y="369455"/>
                                                                                                                                                                                                                                                <a:pt x="25375" y="3908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997" y="412317"/>
                                                                                                                                                                                                                                                <a:pt x="71797" y="398919"/>
                                                                                                                                                                                                                                                <a:pt x="138232" y="4976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4667" y="596443"/>
                                                                                                                                                                                                                                                <a:pt x="423982" y="983456"/>
                                                                                                                                                                                                                                                <a:pt x="423982" y="9834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4944" y="1121568"/>
                                                                                                                                                                                                                                                <a:pt x="523994" y="1183481"/>
                                                                                                                                                                                                                                                <a:pt x="624007" y="13263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4020" y="1469231"/>
                                                                                                                                                                                                                                                <a:pt x="947857" y="1654968"/>
                                                                                                                                                                                                                                                <a:pt x="1024057" y="184070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00257" y="2026444"/>
                                                                                                                                                                                                                                                <a:pt x="1033582" y="2288381"/>
                                                                                                                                                                                                                                                <a:pt x="1081207" y="24407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28832" y="2593181"/>
                                                                                                                                                                                                                                                <a:pt x="1228844" y="2640806"/>
                                                                                                                                                                                                                                                <a:pt x="1309807" y="275510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0770" y="2869406"/>
                                                                                                                                                                                                                                                <a:pt x="1486022" y="3012281"/>
                                                                                                                                                                                                                                                <a:pt x="1566984" y="31265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7946" y="3240881"/>
                                                                                                                                                                                                                                                <a:pt x="1700332" y="3350418"/>
                                                                                                                                                                                                                                                <a:pt x="1795582" y="344090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90832" y="3531394"/>
                                                                                                                                                                                                                                                <a:pt x="2014658" y="3598069"/>
                                                                                                                                                                                                                                                <a:pt x="2138483" y="366950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62308" y="3740944"/>
                                                                                                                                                                                                                                                <a:pt x="2386132" y="3807618"/>
                                                                                                                                                                                                                                                <a:pt x="2538532" y="386953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90932" y="3931444"/>
                                                                                                                                                                                                                                                <a:pt x="2886195" y="4007643"/>
                                                                                                                                                                                                                                                <a:pt x="3052883" y="40409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19571" y="4074319"/>
                                                                                                                                                                                                                                                <a:pt x="3391020" y="4012406"/>
                                                                                                                                                                                                                                                <a:pt x="3538657" y="40695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86294" y="4126706"/>
                                                                                                                                                                                                                                                <a:pt x="3838695" y="4345781"/>
                                                                                                                                                                                                                                                <a:pt x="3938707" y="43838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38719" y="4421981"/>
                                                                                                                                                                                                                                                <a:pt x="4148257" y="4383881"/>
                                                                                                                                                                                                                                                <a:pt x="4138732" y="42981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29207" y="4212431"/>
                                                                                                                                                                                                                                                <a:pt x="3976807" y="4021931"/>
                                                                                                                                                                                                                                                <a:pt x="3881557" y="386953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86307" y="3717131"/>
                                                                                                                                                                                                                                                <a:pt x="3638669" y="3512343"/>
                                                                                                                                                                                                                                                <a:pt x="3567232" y="33837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95795" y="3255169"/>
                                                                                                                                                                                                                                                <a:pt x="3491032" y="3188493"/>
                                                                                                                                                                                                                                                <a:pt x="3452932" y="309800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14832" y="3007519"/>
                                                                                                                                                                                                                                                <a:pt x="3414832" y="2912268"/>
                                                                                                                                                                                                                                                <a:pt x="3338632" y="284083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2432" y="2769393"/>
                                                                                                                                                                                                                                                <a:pt x="3052882" y="2740818"/>
                                                                                                                                                                                                                                                <a:pt x="2995732" y="26693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38582" y="2597944"/>
                                                                                                                                                                                                                                                <a:pt x="2995733" y="2526506"/>
                                                                                                                                                                                                                                                <a:pt x="2995733" y="241220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95733" y="2297906"/>
                                                                                                                                                                                                                                                <a:pt x="3038595" y="2088356"/>
                                                                                                                                                                                                                                                <a:pt x="2995732" y="19835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52869" y="1878806"/>
                                                                                                                                                                                                                                                <a:pt x="2867144" y="1840706"/>
                                                                                                                                                                                                                                                <a:pt x="2738557" y="17835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09970" y="1726406"/>
                                                                                                                                                                                                                                                <a:pt x="2324219" y="1735931"/>
                                                                                                                                                                                                                                                <a:pt x="2224207" y="16406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24195" y="1545431"/>
                                                                                                                                                                                                                                                <a:pt x="2186107" y="1312068"/>
                                                                                                                                                                                                                                                <a:pt x="2138482" y="12120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90857" y="1112044"/>
                                                                                                                                                                                                                                                <a:pt x="2038469" y="1078706"/>
                                                                                                                                                                                                                                                <a:pt x="1938457" y="104060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38445" y="1002506"/>
                                                                                                                                                                                                                                                <a:pt x="1671757" y="1007268"/>
                                                                                                                                                                                                                                                <a:pt x="1538407" y="98345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05057" y="959643"/>
                                                                                                                                                                                                                                                <a:pt x="1257419" y="969168"/>
                                                                                                                                                                                                                                                <a:pt x="1138357" y="89773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9295" y="826294"/>
                                                                                                                                                                                                                                                <a:pt x="923092" y="690800"/>
                                                                                                                                                                                                                                                <a:pt x="824032" y="55483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4972" y="418862"/>
                                                                                                                                                                                                                                                <a:pt x="566857" y="0"/>
                                                                                                                                                                                                                                                <a:pt x="543997" y="8191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        <p:cNvPr id="627" name="Группа 94"/>
        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<a:off x="-15539962" y="-31019750"/>
                                                                                                                                                                                                                                        <a:ext cx="39033375" cy="25059217"/>
                                                                                                                                                                                                                                        <a:chOff x="-15539962" y="-31019750"/>
                                                                                                                                                                                                                                        <a:chExt cx="39033375" cy="25059217"/>
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1" name="Полилиния 640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5872162" y="-30256163"/>
                                                                                                                                                                                                                                          <a:ext cx="29365575" cy="107442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3786187 w 29365575"/>
                                                                                                                                                                                                                                            <a:gd name="connsiteY0" fmla="*/ 252413 h 10744200"/>
                                                                                                                                                                                                                                            <a:gd name="connsiteX1" fmla="*/ 3757612 w 29365575"/>
                                                                                                                                                                                                                                            <a:gd name="connsiteY1" fmla="*/ 452438 h 10744200"/>
                                                                                                                                                                                                                                            <a:gd name="connsiteX2" fmla="*/ 3328987 w 29365575"/>
                                                                                                                                                                                                                                            <a:gd name="connsiteY2" fmla="*/ 652463 h 10744200"/>
                                                                                                                                                                                                                                            <a:gd name="connsiteX3" fmla="*/ 2728912 w 29365575"/>
                                                                                                                                                                                                                                            <a:gd name="connsiteY3" fmla="*/ 995363 h 10744200"/>
                                                                                                                                                                                                                                            <a:gd name="connsiteX4" fmla="*/ 1928812 w 29365575"/>
                                                                                                                                                                                                                                            <a:gd name="connsiteY4" fmla="*/ 1538288 h 10744200"/>
                                                                                                                                                                                                                                            <a:gd name="connsiteX5" fmla="*/ 928687 w 29365575"/>
                                                                                                                                                                                                                                            <a:gd name="connsiteY5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6" fmla="*/ 128587 w 29365575"/>
                                                                                                                                                                                                                                            <a:gd name="connsiteY6" fmla="*/ 2252663 h 10744200"/>
                                                                                                                                                                                                                                            <a:gd name="connsiteX7" fmla="*/ 157162 w 29365575"/>
                                                                                                                                                                                                                                            <a:gd name="connsiteY7" fmla="*/ 2566988 h 10744200"/>
                                                                                                                                                                                                                                            <a:gd name="connsiteX8" fmla="*/ 500062 w 29365575"/>
                                                                                                                                                                                                                                            <a:gd name="connsiteY8" fmla="*/ 2509838 h 10744200"/>
                                                                                                                                                                                                                                            <a:gd name="connsiteX9" fmla="*/ 842962 w 29365575"/>
                                                                                                                                                                                                                                            <a:gd name="connsiteY9" fmla="*/ 2652713 h 10744200"/>
                                                                                                                                                                                                                                            <a:gd name="connsiteX10" fmla="*/ 1157287 w 29365575"/>
                                                                                                                                                                                                                                            <a:gd name="connsiteY10" fmla="*/ 2795588 h 10744200"/>
                                                                                                                                                                                                                                            <a:gd name="connsiteX11" fmla="*/ 1671637 w 29365575"/>
                                                                                                                                                                                                                                            <a:gd name="connsiteY11" fmla="*/ 2424113 h 10744200"/>
                                                                                                                                                                                                                                            <a:gd name="connsiteX12" fmla="*/ 1871662 w 29365575"/>
                                                                                                                                                                                                                                            <a:gd name="connsiteY12" fmla="*/ 2195513 h 10744200"/>
                                                                                                                                                                                                                                            <a:gd name="connsiteX13" fmla="*/ 2443162 w 29365575"/>
                                                                                                                                                                                                                                            <a:gd name="connsiteY13" fmla="*/ 1995488 h 10744200"/>
                                                                                                                                                                                                                                            <a:gd name="connsiteX14" fmla="*/ 2900362 w 29365575"/>
                                                                                                                                                                                                                                            <a:gd name="connsiteY14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15" fmla="*/ 3414712 w 29365575"/>
                                                                                                                                                                                                                                            <a:gd name="connsiteY15" fmla="*/ 1709738 h 10744200"/>
                                                                                                                                                                                                                                            <a:gd name="connsiteX16" fmla="*/ 4043362 w 29365575"/>
                                                                                                                                                                                                                                            <a:gd name="connsiteY16" fmla="*/ 1738313 h 10744200"/>
                                                                                                                                                                                                                                            <a:gd name="connsiteX17" fmla="*/ 4414837 w 29365575"/>
                                                                                                                                                                                                                                            <a:gd name="connsiteY17" fmla="*/ 1766888 h 10744200"/>
                                                                                                                                                                                                                                            <a:gd name="connsiteX18" fmla="*/ 4500562 w 29365575"/>
                                                                                                                                                                                                                                            <a:gd name="connsiteY18" fmla="*/ 1481138 h 10744200"/>
                                                                                                                                                                                                                                            <a:gd name="connsiteX19" fmla="*/ 4986337 w 29365575"/>
                                                                                                                                                                                                                                            <a:gd name="connsiteY19" fmla="*/ 1624013 h 10744200"/>
                                                                                                                                                                                                                                            <a:gd name="connsiteX20" fmla="*/ 5272087 w 29365575"/>
                                                                                                                                                                                                                                            <a:gd name="connsiteY20" fmla="*/ 1709738 h 10744200"/>
                                                                                                                                                                                                                                            <a:gd name="connsiteX21" fmla="*/ 5614987 w 29365575"/>
                                                                                                                                                                                                                                            <a:gd name="connsiteY21" fmla="*/ 1681163 h 10744200"/>
                                                                                                                                                                                                                                            <a:gd name="connsiteX22" fmla="*/ 5815012 w 29365575"/>
                                                                                                                                                                                                                                            <a:gd name="connsiteY22" fmla="*/ 1938338 h 10744200"/>
                                                                                                                                                                                                                                            <a:gd name="connsiteX23" fmla="*/ 6329362 w 29365575"/>
                                                                                                                                                                                                                                            <a:gd name="connsiteY23" fmla="*/ 1852613 h 10744200"/>
                                                                                                                                                                                                                                            <a:gd name="connsiteX24" fmla="*/ 6900862 w 29365575"/>
                                                                                                                                                                                                                                            <a:gd name="connsiteY24" fmla="*/ 1995488 h 10744200"/>
                                                                                                                                                                                                                                            <a:gd name="connsiteX25" fmla="*/ 7386637 w 29365575"/>
                                                                                                                                                                                                                                            <a:gd name="connsiteY25" fmla="*/ 1795463 h 10744200"/>
                                                                                                                                                                                                                                            <a:gd name="connsiteX26" fmla="*/ 7872412 w 29365575"/>
                                                                                                                                                                                                                                            <a:gd name="connsiteY26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27" fmla="*/ 8072437 w 29365575"/>
                                                                                                                                                                                                                                            <a:gd name="connsiteY27" fmla="*/ 2024063 h 10744200"/>
                                                                                                                                                                                                                                            <a:gd name="connsiteX28" fmla="*/ 8872537 w 29365575"/>
                                                                                                                                                                                                                                            <a:gd name="connsiteY28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29" fmla="*/ 9272587 w 29365575"/>
                                                                                                                                                                                                                                            <a:gd name="connsiteY29" fmla="*/ 1681163 h 10744200"/>
                                                                                                                                                                                                                                            <a:gd name="connsiteX30" fmla="*/ 9615487 w 29365575"/>
                                                                                                                                                                                                                                            <a:gd name="connsiteY30" fmla="*/ 2024063 h 10744200"/>
                                                                                                                                                                                                                                            <a:gd name="connsiteX31" fmla="*/ 10186987 w 29365575"/>
                                                                                                                                                                                                                                            <a:gd name="connsiteY31" fmla="*/ 2195513 h 10744200"/>
                                                                                                                                                                                                                                            <a:gd name="connsiteX32" fmla="*/ 10186987 w 29365575"/>
                                                                                                                                                                                                                                            <a:gd name="connsiteY32" fmla="*/ 2538413 h 10744200"/>
                                                                                                                                                                                                                                            <a:gd name="connsiteX33" fmla="*/ 9929812 w 29365575"/>
                                                                                                                                                                                                                                            <a:gd name="connsiteY33" fmla="*/ 2795588 h 10744200"/>
                                                                                                                                                                                                                                            <a:gd name="connsiteX34" fmla="*/ 9615487 w 29365575"/>
                                                                                                                                                                                                                                            <a:gd name="connsiteY34" fmla="*/ 3109913 h 10744200"/>
                                                                                                                                                                                                                                            <a:gd name="connsiteX35" fmla="*/ 9815512 w 29365575"/>
                                                                                                                                                                                                                                            <a:gd name="connsiteY35" fmla="*/ 3452813 h 10744200"/>
                                                                                                                                                                                                                                            <a:gd name="connsiteX36" fmla="*/ 9329737 w 29365575"/>
                                                                                                                                                                                                                                            <a:gd name="connsiteY36" fmla="*/ 3452813 h 10744200"/>
                                                                                                                                                                                                                                            <a:gd name="connsiteX37" fmla="*/ 8958262 w 29365575"/>
                                                                                                                                                                                                                                            <a:gd name="connsiteY37" fmla="*/ 3767138 h 10744200"/>
                                                                                                                                                                                                                                            <a:gd name="connsiteX38" fmla="*/ 9329737 w 29365575"/>
                                                                                                                                                                                                                                            <a:gd name="connsiteY38" fmla="*/ 4052888 h 10744200"/>
                                                                                                                                                                                                                                            <a:gd name="connsiteX39" fmla="*/ 9386887 w 29365575"/>
                                                                                                                                                                                                                                            <a:gd name="connsiteY39" fmla="*/ 4338638 h 10744200"/>
                                                                                                                                                                                                                                            <a:gd name="connsiteX40" fmla="*/ 9072562 w 29365575"/>
                                                                                                                                                                                                                                            <a:gd name="connsiteY40" fmla="*/ 4281488 h 10744200"/>
                                                                                                                                                                                                                                            <a:gd name="connsiteX41" fmla="*/ 9015412 w 29365575"/>
                                                                                                                                                                                                                                            <a:gd name="connsiteY41" fmla="*/ 4024313 h 10744200"/>
                                                                                                                                                                                                                                            <a:gd name="connsiteX42" fmla="*/ 8729662 w 29365575"/>
                                                                                                                                                                                                                                            <a:gd name="connsiteY42" fmla="*/ 4024313 h 10744200"/>
                                                                                                                                                                                                                                            <a:gd name="connsiteX43" fmla="*/ 8529637 w 29365575"/>
                                                                                                                                                                                                                                            <a:gd name="connsiteY43" fmla="*/ 4395788 h 10744200"/>
                                                                                                                                                                                                                                            <a:gd name="connsiteX44" fmla="*/ 8386762 w 29365575"/>
                                                                                                                                                                                                                                            <a:gd name="connsiteY44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45" fmla="*/ 8158162 w 29365575"/>
                                                                                                                                                                                                                                            <a:gd name="connsiteY45" fmla="*/ 4424363 h 10744200"/>
                                                                                                                                                                                                                                            <a:gd name="connsiteX46" fmla="*/ 7872412 w 29365575"/>
                                                                                                                                                                                                                                            <a:gd name="connsiteY46" fmla="*/ 4767263 h 10744200"/>
                                                                                                                                                                                                                                            <a:gd name="connsiteX47" fmla="*/ 7672387 w 29365575"/>
                                                                                                                                                                                                                                            <a:gd name="connsiteY47" fmla="*/ 4824413 h 10744200"/>
                                                                                                                                                                                                                                            <a:gd name="connsiteX48" fmla="*/ 7786687 w 29365575"/>
                                                                                                                                                                                                                                            <a:gd name="connsiteY48" fmla="*/ 5081588 h 10744200"/>
                                                                                                                                                                                                                                            <a:gd name="connsiteX49" fmla="*/ 8186737 w 29365575"/>
                                                                                                                                                                                                                                            <a:gd name="connsiteY49" fmla="*/ 5395913 h 10744200"/>
                                                                                                                                                                                                                                            <a:gd name="connsiteX50" fmla="*/ 8501062 w 29365575"/>
                                                                                                                                                                                                                                            <a:gd name="connsiteY50" fmla="*/ 5681663 h 10744200"/>
                                                                                                                                                                                                                                            <a:gd name="connsiteX51" fmla="*/ 8672512 w 29365575"/>
                                                                                                                                                                                                                                            <a:gd name="connsiteY51" fmla="*/ 5481638 h 10744200"/>
                                                                                                                                                                                                                                            <a:gd name="connsiteX52" fmla="*/ 8615362 w 29365575"/>
                                                                                                                                                                                                                                            <a:gd name="connsiteY52" fmla="*/ 4967288 h 10744200"/>
                                                                                                                                                                                                                                            <a:gd name="connsiteX53" fmla="*/ 8729662 w 29365575"/>
                                                                                                                                                                                                                                            <a:gd name="connsiteY53" fmla="*/ 4652963 h 10744200"/>
                                                                                                                                                                                                                                            <a:gd name="connsiteX54" fmla="*/ 9101137 w 29365575"/>
                                                                                                                                                                                                                                            <a:gd name="connsiteY54" fmla="*/ 4681538 h 10744200"/>
                                                                                                                                                                                                                                            <a:gd name="connsiteX55" fmla="*/ 9158287 w 29365575"/>
                                                                                                                                                                                                                                            <a:gd name="connsiteY55" fmla="*/ 4967288 h 10744200"/>
                                                                                                                                                                                                                                            <a:gd name="connsiteX56" fmla="*/ 9415462 w 29365575"/>
                                                                                                                                                                                                                                            <a:gd name="connsiteY56" fmla="*/ 5081588 h 10744200"/>
                                                                                                                                                                                                                                            <a:gd name="connsiteX57" fmla="*/ 9672637 w 29365575"/>
                                                                                                                                                                                                                                            <a:gd name="connsiteY57" fmla="*/ 4738688 h 10744200"/>
                                                                                                                                                                                                                                            <a:gd name="connsiteX58" fmla="*/ 9872662 w 29365575"/>
                                                                                                                                                                                                                                            <a:gd name="connsiteY58" fmla="*/ 5138738 h 10744200"/>
                                                                                                                                                                                                                                            <a:gd name="connsiteX59" fmla="*/ 10272712 w 29365575"/>
                                                                                                                                                                                                                                            <a:gd name="connsiteY59" fmla="*/ 4938713 h 10744200"/>
                                                                                                                                                                                                                                            <a:gd name="connsiteX60" fmla="*/ 10558462 w 29365575"/>
                                                                                                                                                                                                                                            <a:gd name="connsiteY60" fmla="*/ 4538663 h 10744200"/>
                                                                                                                                                                                                                                            <a:gd name="connsiteX61" fmla="*/ 10815637 w 29365575"/>
                                                                                                                                                                                                                                            <a:gd name="connsiteY61" fmla="*/ 4367213 h 10744200"/>
                                                                                                                                                                                                                                            <a:gd name="connsiteX62" fmla="*/ 11101387 w 29365575"/>
                                                                                                                                                                                                                                            <a:gd name="connsiteY62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63" fmla="*/ 11615737 w 29365575"/>
                                                                                                                                                                                                                                            <a:gd name="connsiteY63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64" fmla="*/ 12101512 w 29365575"/>
                                                                                                                                                                                                                                            <a:gd name="connsiteY64" fmla="*/ 4538663 h 10744200"/>
                                                                                                                                                                                                                                            <a:gd name="connsiteX65" fmla="*/ 12530137 w 29365575"/>
                                                                                                                                                                                                                                            <a:gd name="connsiteY65" fmla="*/ 4652963 h 10744200"/>
                                                                                                                                                                                                                                            <a:gd name="connsiteX66" fmla="*/ 13130212 w 29365575"/>
                                                                                                                                                                                                                                            <a:gd name="connsiteY66" fmla="*/ 4738688 h 10744200"/>
                                                                                                                                                                                                                                            <a:gd name="connsiteX67" fmla="*/ 13501687 w 29365575"/>
                                                                                                                                                                                                                                            <a:gd name="connsiteY67" fmla="*/ 4395788 h 10744200"/>
                                                                                                                                                                                                                                            <a:gd name="connsiteX68" fmla="*/ 13730287 w 29365575"/>
                                                                                                                                                                                                                                            <a:gd name="connsiteY68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69" fmla="*/ 13844587 w 29365575"/>
                                                                                                                                                                                                                                            <a:gd name="connsiteY69" fmla="*/ 4795838 h 10744200"/>
                                                                                                                                                                                                                                            <a:gd name="connsiteX70" fmla="*/ 14301787 w 29365575"/>
                                                                                                                                                                                                                                            <a:gd name="connsiteY70" fmla="*/ 4567238 h 10744200"/>
                                                                                                                                                                                                                                            <a:gd name="connsiteX71" fmla="*/ 14787562 w 29365575"/>
                                                                                                                                                                                                                                            <a:gd name="connsiteY71" fmla="*/ 4767263 h 10744200"/>
                                                                                                                                                                                                                                            <a:gd name="connsiteX72" fmla="*/ 14987587 w 29365575"/>
                                                                                                                                                                                                                                            <a:gd name="connsiteY72" fmla="*/ 5024438 h 10744200"/>
                                                                                                                                                                                                                                            <a:gd name="connsiteX73" fmla="*/ 15073312 w 29365575"/>
                                                                                                                                                                                                                                            <a:gd name="connsiteY73" fmla="*/ 5424488 h 10744200"/>
                                                                                                                                                                                                                                            <a:gd name="connsiteX74" fmla="*/ 15530512 w 29365575"/>
                                                                                                                                                                                                                                            <a:gd name="connsiteY74" fmla="*/ 5424488 h 10744200"/>
                                                                                                                                                                                                                                            <a:gd name="connsiteX75" fmla="*/ 15873412 w 29365575"/>
                                                                                                                                                                                                                                            <a:gd name="connsiteY75" fmla="*/ 5681663 h 10744200"/>
                                                                                                                                                                                                                                            <a:gd name="connsiteX76" fmla="*/ 16016287 w 29365575"/>
                                                                                                                                                                                                                                            <a:gd name="connsiteY76" fmla="*/ 5995988 h 10744200"/>
                                                                                                                                                                                                                                            <a:gd name="connsiteX77" fmla="*/ 16473487 w 29365575"/>
                                                                                                                                                                                                                                            <a:gd name="connsiteY77" fmla="*/ 5824538 h 10744200"/>
                                                                                                                                                                                                                                            <a:gd name="connsiteX78" fmla="*/ 16959262 w 29365575"/>
                                                                                                                                                                                                                                            <a:gd name="connsiteY78" fmla="*/ 6138863 h 10744200"/>
                                                                                                                                                                                                                                            <a:gd name="connsiteX79" fmla="*/ 17273587 w 29365575"/>
                                                                                                                                                                                                                                            <a:gd name="connsiteY79" fmla="*/ 6510338 h 10744200"/>
                                                                                                                                                                                                                                            <a:gd name="connsiteX80" fmla="*/ 17930812 w 29365575"/>
                                                                                                                                                                                                                                            <a:gd name="connsiteY80" fmla="*/ 6424613 h 10744200"/>
                                                                                                                                                                                                                                            <a:gd name="connsiteX81" fmla="*/ 18445162 w 29365575"/>
                                                                                                                                                                                                                                            <a:gd name="connsiteY81" fmla="*/ 6310313 h 10744200"/>
                                                                                                                                                                                                                                            <a:gd name="connsiteX82" fmla="*/ 18559462 w 29365575"/>
                                                                                                                                                                                                                                            <a:gd name="connsiteY82" fmla="*/ 6796088 h 10744200"/>
                                                                                                                                                                                                                                            <a:gd name="connsiteX83" fmla="*/ 18873787 w 29365575"/>
                                                                                                                                                                                                                                            <a:gd name="connsiteY83" fmla="*/ 6710363 h 10744200"/>
                                                                                                                                                                                                                                            <a:gd name="connsiteX84" fmla="*/ 19216687 w 29365575"/>
                                                                                                                                                                                                                                            <a:gd name="connsiteY84" fmla="*/ 7253288 h 10744200"/>
                                                                                                                                                                                                                                            <a:gd name="connsiteX85" fmla="*/ 19588162 w 29365575"/>
                                                                                                                                                                                                                                            <a:gd name="connsiteY85" fmla="*/ 7739063 h 10744200"/>
                                                                                                                                                                                                                                            <a:gd name="connsiteX86" fmla="*/ 20188237 w 29365575"/>
                                                                                                                                                                                                                                            <a:gd name="connsiteY86" fmla="*/ 8367713 h 10744200"/>
                                                                                                                                                                                                                                            <a:gd name="connsiteX87" fmla="*/ 20473987 w 29365575"/>
                                                                                                                                                                                                                                            <a:gd name="connsiteY87" fmla="*/ 8910638 h 10744200"/>
                                                                                                                                                                                                                                            <a:gd name="connsiteX88" fmla="*/ 20702587 w 29365575"/>
                                                                                                                                                                                                                                            <a:gd name="connsiteY88" fmla="*/ 9539288 h 10744200"/>
                                                                                                                                                                                                                                            <a:gd name="connsiteX89" fmla="*/ 20988337 w 29365575"/>
                                                                                                                                                                                                                                            <a:gd name="connsiteY89" fmla="*/ 9910763 h 10744200"/>
                                                                                                                                                                                                                                            <a:gd name="connsiteX90" fmla="*/ 21416962 w 29365575"/>
                                                                                                                                                                                                                                            <a:gd name="connsiteY90" fmla="*/ 9767888 h 10744200"/>
                                                                                                                                                                                                                                            <a:gd name="connsiteX91" fmla="*/ 21845587 w 29365575"/>
                                                                                                                                                                                                                                            <a:gd name="connsiteY91" fmla="*/ 10310813 h 10744200"/>
                                                                                                                                                                                                                                            <a:gd name="connsiteX92" fmla="*/ 22331362 w 29365575"/>
                                                                                                                                                                                                                                            <a:gd name="connsiteY92" fmla="*/ 10396538 h 10744200"/>
                                                                                                                                                                                                                                            <a:gd name="connsiteX93" fmla="*/ 22874287 w 29365575"/>
                                                                                                                                                                                                                                            <a:gd name="connsiteY93" fmla="*/ 10682288 h 10744200"/>
                                                                                                                                                                                                                                            <a:gd name="connsiteX94" fmla="*/ 23188612 w 29365575"/>
                                                                                                                                                                                                                                            <a:gd name="connsiteY94" fmla="*/ 10310813 h 10744200"/>
                                                                                                                                                                                                                                            <a:gd name="connsiteX95" fmla="*/ 23188612 w 29365575"/>
                                                                                                                                                                                                                                            <a:gd name="connsiteY95" fmla="*/ 9882188 h 10744200"/>
                                                                                                                                                                                                                                            <a:gd name="connsiteX96" fmla="*/ 23417212 w 29365575"/>
                                                                                                                                                                                                                                            <a:gd name="connsiteY96" fmla="*/ 9510713 h 10744200"/>
                                                                                                                                                                                                                                            <a:gd name="connsiteX97" fmla="*/ 23674387 w 29365575"/>
                                                                                                                                                                                                                                            <a:gd name="connsiteY97" fmla="*/ 9710738 h 10744200"/>
                                                                                                                                                                                                                                            <a:gd name="connsiteX98" fmla="*/ 23874412 w 29365575"/>
                                                                                                                                                                                                                                            <a:gd name="connsiteY98" fmla="*/ 10196513 h 10744200"/>
                                                                                                                                                                                                                                            <a:gd name="connsiteX99" fmla="*/ 23988712 w 29365575"/>
                                                                                                                                                                                                                                            <a:gd name="connsiteY99" fmla="*/ 10682288 h 10744200"/>
                                                                                                                                                                                                                                            <a:gd name="connsiteX100" fmla="*/ 24674512 w 29365575"/>
                                                                                                                                                                                                                                            <a:gd name="connsiteY100" fmla="*/ 10567988 h 10744200"/>
                                                                                                                                                                                                                                            <a:gd name="connsiteX101" fmla="*/ 24560212 w 29365575"/>
                                                                                                                                                                                                                                            <a:gd name="connsiteY101" fmla="*/ 9939338 h 10744200"/>
                                                                                                                                                                                                                                            <a:gd name="connsiteX102" fmla="*/ 24274462 w 29365575"/>
                                                                                                                                                                                                                                            <a:gd name="connsiteY102" fmla="*/ 9510713 h 10744200"/>
                                                                                                                                                                                                                                            <a:gd name="connsiteX103" fmla="*/ 24845962 w 29365575"/>
                                                                                                                                                                                                                                            <a:gd name="connsiteY103" fmla="*/ 9367838 h 10744200"/>
                                                                                                                                                                                                                                            <a:gd name="connsiteX104" fmla="*/ 25217437 w 29365575"/>
                                                                                                                                                                                                                                            <a:gd name="connsiteY104" fmla="*/ 10025063 h 10744200"/>
                                                                                                                                                                                                                                            <a:gd name="connsiteX105" fmla="*/ 25760362 w 29365575"/>
                                                                                                                                                                                                                                            <a:gd name="connsiteY105" fmla="*/ 10339388 h 10744200"/>
                                                                                                                                                                                                                                            <a:gd name="connsiteX106" fmla="*/ 26303287 w 29365575"/>
                                                                                                                                                                                                                                            <a:gd name="connsiteY106" fmla="*/ 10425113 h 10744200"/>
                                                                                                                                                                                                                                            <a:gd name="connsiteX107" fmla="*/ 26560462 w 29365575"/>
                                                                                                                                                                                                                                            <a:gd name="connsiteY107" fmla="*/ 10025063 h 10744200"/>
                                                                                                                                                                                                                                            <a:gd name="connsiteX108" fmla="*/ 26446162 w 29365575"/>
                                                                                                                                                                                                                                            <a:gd name="connsiteY108" fmla="*/ 9596438 h 10744200"/>
                                                                                                                                                                                                                                            <a:gd name="connsiteX109" fmla="*/ 27017662 w 29365575"/>
                                                                                                                                                                                                                                            <a:gd name="connsiteY109" fmla="*/ 9482138 h 10744200"/>
                                                                                                                                                                                                                                            <a:gd name="connsiteX110" fmla="*/ 26731912 w 29365575"/>
                                                                                                                                                                                                                                            <a:gd name="connsiteY110" fmla="*/ 9053513 h 10744200"/>
                                                                                                                                                                                                                                            <a:gd name="connsiteX111" fmla="*/ 26674762 w 29365575"/>
                                                                                                                                                                                                                                            <a:gd name="connsiteY111" fmla="*/ 8624888 h 10744200"/>
                                                                                                                                                                                                                                            <a:gd name="connsiteX112" fmla="*/ 27160537 w 29365575"/>
                                                                                                                                                                                                                                            <a:gd name="connsiteY112" fmla="*/ 8767763 h 10744200"/>
                                                                                                                                                                                                                                            <a:gd name="connsiteX113" fmla="*/ 27789187 w 29365575"/>
                                                                                                                                                                                                                                            <a:gd name="connsiteY113" fmla="*/ 9196388 h 10744200"/>
                                                                                                                                                                                                                                            <a:gd name="connsiteX114" fmla="*/ 28217812 w 29365575"/>
                                                                                                                                                                                                                                            <a:gd name="connsiteY114" fmla="*/ 9253538 h 10744200"/>
                                                                                                                                                                                                                                            <a:gd name="connsiteX115" fmla="*/ 28760737 w 29365575"/>
                                                                                                                                                                                                                                            <a:gd name="connsiteY115" fmla="*/ 9796463 h 10744200"/>
                                                                                                                                                                                                                                            <a:gd name="connsiteX116" fmla="*/ 29075062 w 29365575"/>
                                                                                                                                                                                                                                            <a:gd name="connsiteY116" fmla="*/ 10225088 h 10744200"/>
                                                                                                                                                                                                                                            <a:gd name="connsiteX117" fmla="*/ 29332237 w 29365575"/>
                                                                                                                                                                                                                                            <a:gd name="connsiteY117" fmla="*/ 10196513 h 10744200"/>
                                                                                                                                                                                                                                            <a:gd name="connsiteX118" fmla="*/ 28875037 w 29365575"/>
                                                                                                                                                                                                                                            <a:gd name="connsiteY118" fmla="*/ 9682163 h 10744200"/>
                                                                                                                                                                                                                                            <a:gd name="connsiteX119" fmla="*/ 28389262 w 29365575"/>
                                                                                                                                                                                                                                            <a:gd name="connsiteY119" fmla="*/ 9167813 h 10744200"/>
                                                                                                                                                                                                                                            <a:gd name="connsiteX120" fmla="*/ 27960637 w 29365575"/>
                                                                                                                                                                                                                                            <a:gd name="connsiteY120" fmla="*/ 9082088 h 10744200"/>
                                                                                                                                                                                                                                            <a:gd name="connsiteX121" fmla="*/ 27617737 w 29365575"/>
                                                                                                                                                                                                                                            <a:gd name="connsiteY121" fmla="*/ 8710613 h 10744200"/>
                                                                                                                                                                                                                                            <a:gd name="connsiteX122" fmla="*/ 26903362 w 29365575"/>
                                                                                                                                                                                                                                            <a:gd name="connsiteY122" fmla="*/ 8453438 h 10744200"/>
                                                                                                                                                                                                                                            <a:gd name="connsiteX123" fmla="*/ 26417587 w 29365575"/>
                                                                                                                                                                                                                                            <a:gd name="connsiteY123" fmla="*/ 8081963 h 10744200"/>
                                                                                                                                                                                                                                            <a:gd name="connsiteX124" fmla="*/ 26274712 w 29365575"/>
                                                                                                                                                                                                                                            <a:gd name="connsiteY124" fmla="*/ 7767638 h 10744200"/>
                                                                                                                                                                                                                                            <a:gd name="connsiteX125" fmla="*/ 25646062 w 29365575"/>
                                                                                                                                                                                                                                            <a:gd name="connsiteY125" fmla="*/ 7853363 h 10744200"/>
                                                                                                                                                                                                                                            <a:gd name="connsiteX126" fmla="*/ 25131712 w 29365575"/>
                                                                                                                                                                                                                                            <a:gd name="connsiteY126" fmla="*/ 7910513 h 10744200"/>
                                                                                                                                                                                                                                            <a:gd name="connsiteX127" fmla="*/ 24960262 w 29365575"/>
                                                                                                                                                                                                                                            <a:gd name="connsiteY127" fmla="*/ 7596188 h 10744200"/>
                                                                                                                                                                                                                                            <a:gd name="connsiteX128" fmla="*/ 24731662 w 29365575"/>
                                                                                                                                                                                                                                            <a:gd name="connsiteY128" fmla="*/ 7253288 h 10744200"/>
                                                                                                                                                                                                                                            <a:gd name="connsiteX129" fmla="*/ 24217312 w 29365575"/>
                                                                                                                                                                                                                                            <a:gd name="connsiteY129" fmla="*/ 7510463 h 10744200"/>
                                                                                                                                                                                                                                            <a:gd name="connsiteX130" fmla="*/ 24560212 w 29365575"/>
                                                                                                                                                                                                                                            <a:gd name="connsiteY130" fmla="*/ 7081838 h 10744200"/>
                                                                                                                                                                                                                                            <a:gd name="connsiteX131" fmla="*/ 24131587 w 29365575"/>
                                                                                                                                                                                                                                            <a:gd name="connsiteY131" fmla="*/ 6881813 h 10744200"/>
                                                                                                                                                                                                                                            <a:gd name="connsiteX132" fmla="*/ 23731537 w 29365575"/>
                                                                                                                                                                                                                                            <a:gd name="connsiteY132" fmla="*/ 7110413 h 10744200"/>
                                                                                                                                                                                                                                            <a:gd name="connsiteX133" fmla="*/ 23531512 w 29365575"/>
                                                                                                                                                                                                                                            <a:gd name="connsiteY133" fmla="*/ 6710363 h 10744200"/>
                                                                                                                                                                                                                                            <a:gd name="connsiteX134" fmla="*/ 23645812 w 29365575"/>
                                                                                                                                                                                                                                            <a:gd name="connsiteY134" fmla="*/ 6367463 h 10744200"/>
                                                                                                                                                                                                                                            <a:gd name="connsiteX135" fmla="*/ 23131462 w 29365575"/>
                                                                                                                                                                                                                                            <a:gd name="connsiteY135" fmla="*/ 5938838 h 10744200"/>
                                                                                                                                                                                                                                            <a:gd name="connsiteX136" fmla="*/ 22731412 w 29365575"/>
                                                                                                                                                                                                                                            <a:gd name="connsiteY136" fmla="*/ 5767388 h 10744200"/>
                                                                                                                                                                                                                                            <a:gd name="connsiteX137" fmla="*/ 22302787 w 29365575"/>
                                                                                                                                                                                                                                            <a:gd name="connsiteY137" fmla="*/ 5395913 h 10744200"/>
                                                                                                                                                                                                                                            <a:gd name="connsiteX138" fmla="*/ 22102762 w 29365575"/>
                                                                                                                                                                                                                                            <a:gd name="connsiteY138" fmla="*/ 4852988 h 10744200"/>
                                                                                                                                                                                                                                            <a:gd name="connsiteX139" fmla="*/ 22359937 w 29365575"/>
                                                                                                                                                                                                                                            <a:gd name="connsiteY139" fmla="*/ 4367213 h 10744200"/>
                                                                                                                                                                                                                                            <a:gd name="connsiteX140" fmla="*/ 22245637 w 29365575"/>
                                                                                                                                                                                                                                            <a:gd name="connsiteY140" fmla="*/ 4224338 h 10744200"/>
                                                                                                                                                                                                                                            <a:gd name="connsiteX141" fmla="*/ 21874162 w 29365575"/>
                                                                                                                                                                                                                                            <a:gd name="connsiteY141" fmla="*/ 4710113 h 10744200"/>
                                                                                                                                                                                                                                            <a:gd name="connsiteX142" fmla="*/ 21559837 w 29365575"/>
                                                                                                                                                                                                                                            <a:gd name="connsiteY142" fmla="*/ 4652963 h 10744200"/>
                                                                                                                                                                                                                                            <a:gd name="connsiteX143" fmla="*/ 21559837 w 29365575"/>
                                                                                                                                                                                                                                            <a:gd name="connsiteY143" fmla="*/ 4024313 h 10744200"/>
                                                                                                                                                                                                                                            <a:gd name="connsiteX144" fmla="*/ 21674137 w 29365575"/>
                                                                                                                                                                                                                                            <a:gd name="connsiteY144" fmla="*/ 3767138 h 10744200"/>
                                                                                                                                                                                                                                            <a:gd name="connsiteX145" fmla="*/ 21902737 w 29365575"/>
                                                                                                                                                                                                                                            <a:gd name="connsiteY145" fmla="*/ 3938588 h 10744200"/>
                                                                                                                                                                                                                                            <a:gd name="connsiteX146" fmla="*/ 22102762 w 29365575"/>
                                                                                                                                                                                                                                            <a:gd name="connsiteY146" fmla="*/ 3910013 h 10744200"/>
                                                                                                                                                                                                                                            <a:gd name="connsiteX147" fmla="*/ 22188487 w 29365575"/>
                                                                                                                                                                                                                                            <a:gd name="connsiteY147" fmla="*/ 3595688 h 10744200"/>
                                                                                                                                                                                                                                            <a:gd name="connsiteX148" fmla="*/ 22588537 w 29365575"/>
                                                                                                                                                                                                                                            <a:gd name="connsiteY148" fmla="*/ 3567113 h 10744200"/>
                                                                                                                                                                                                                                            <a:gd name="connsiteX149" fmla="*/ 22559962 w 29365575"/>
                                                                                                                                                                                                                                            <a:gd name="connsiteY149" fmla="*/ 3338513 h 10744200"/>
                                                                                                                                                                                                                                            <a:gd name="connsiteX150" fmla="*/ 22074187 w 29365575"/>
                                                                                                                                                                                                                                            <a:gd name="connsiteY150" fmla="*/ 3395663 h 10744200"/>
                                                                                                                                                                                                                                            <a:gd name="connsiteX151" fmla="*/ 21759862 w 29365575"/>
                                                                                                                                                                                                                                            <a:gd name="connsiteY151" fmla="*/ 3595688 h 10744200"/>
                                                                                                                                                                                                                                            <a:gd name="connsiteX152" fmla="*/ 21416962 w 29365575"/>
                                                                                                                                                                                                                                            <a:gd name="connsiteY152" fmla="*/ 3538538 h 10744200"/>
                                                                                                                                                                                                                                            <a:gd name="connsiteX153" fmla="*/ 21102637 w 29365575"/>
                                                                                                                                                                                                                                            <a:gd name="connsiteY153" fmla="*/ 3424238 h 10744200"/>
                                                                                                                                                                                                                                            <a:gd name="connsiteX154" fmla="*/ 21645562 w 29365575"/>
                                                                                                                                                                                                                                            <a:gd name="connsiteY154" fmla="*/ 3309938 h 10744200"/>
                                                                                                                                                                                                                                            <a:gd name="connsiteX155" fmla="*/ 21331237 w 29365575"/>
                                                                                                                                                                                                                                            <a:gd name="connsiteY155" fmla="*/ 3052763 h 10744200"/>
                                                                                                                                                                                                                                            <a:gd name="connsiteX156" fmla="*/ 21302662 w 29365575"/>
                                                                                                                                                                                                                                            <a:gd name="connsiteY156" fmla="*/ 2709863 h 10744200"/>
                                                                                                                                                                                                                                            <a:gd name="connsiteX157" fmla="*/ 21588412 w 29365575"/>
                                                                                                                                                                                                                                            <a:gd name="connsiteY157" fmla="*/ 2424113 h 10744200"/>
                                                                                                                                                                                                                                            <a:gd name="connsiteX158" fmla="*/ 21274087 w 29365575"/>
                                                                                                                                                                                                                                            <a:gd name="connsiteY158" fmla="*/ 2138363 h 10744200"/>
                                                                                                                                                                                                                                            <a:gd name="connsiteX159" fmla="*/ 20845462 w 29365575"/>
                                                                                                                                                                                                                                            <a:gd name="connsiteY159" fmla="*/ 1852613 h 10744200"/>
                                                                                                                                                                                                                                            <a:gd name="connsiteX160" fmla="*/ 20816887 w 29365575"/>
                                                                                                                                                                                                                                            <a:gd name="connsiteY160" fmla="*/ 1481138 h 10744200"/>
                                                                                                                                                                                                                                            <a:gd name="connsiteX161" fmla="*/ 20331112 w 29365575"/>
                                                                                                                                                                                                                                            <a:gd name="connsiteY161" fmla="*/ 1309688 h 10744200"/>
                                                                                                                                                                                                                                            <a:gd name="connsiteX162" fmla="*/ 20159662 w 29365575"/>
                                                                                                                                                                                                                                            <a:gd name="connsiteY162" fmla="*/ 1538288 h 10744200"/>
                                                                                                                                                                                                                                            <a:gd name="connsiteX163" fmla="*/ 19273837 w 29365575"/>
                                                                                                                                                                                                                                            <a:gd name="connsiteY163" fmla="*/ 1138238 h 10744200"/>
                                                                                                                                                                                                                                            <a:gd name="connsiteX164" fmla="*/ 18359437 w 29365575"/>
                                                                                                                                                                                                                                            <a:gd name="connsiteY164" fmla="*/ 1023938 h 10744200"/>
                                                                                                                                                                                                                                            <a:gd name="connsiteX165" fmla="*/ 17787937 w 29365575"/>
                                                                                                                                                                                                                                            <a:gd name="connsiteY165" fmla="*/ 681038 h 10744200"/>
                                                                                                                                                                                                                                            <a:gd name="connsiteX166" fmla="*/ 16844962 w 29365575"/>
                                                                                                                                                                                                                                            <a:gd name="connsiteY166" fmla="*/ 538163 h 10744200"/>
                                                                                                                                                                                                                                            <a:gd name="connsiteX167" fmla="*/ 15359062 w 29365575"/>
                                                                                                                                                                                                                                            <a:gd name="connsiteY167" fmla="*/ 338138 h 10744200"/>
                                                                                                                                                                                                                                            <a:gd name="connsiteX168" fmla="*/ 14101762 w 29365575"/>
                                                                                                                                                                                                                                            <a:gd name="connsiteY168" fmla="*/ 366713 h 10744200"/>
                                                                                                                                                                                                                                            <a:gd name="connsiteX169" fmla="*/ 13501687 w 29365575"/>
                                                                                                                                                                                                                                            <a:gd name="connsiteY169" fmla="*/ 23813 h 10744200"/>
                                                                                                                                                                                                                                            <a:gd name="connsiteX170" fmla="*/ 12301537 w 29365575"/>
                                                                                                                                                                                                                                            <a:gd name="connsiteY170" fmla="*/ 223838 h 10744200"/>
                                                                                                                                                                                                                                            <a:gd name="connsiteX171" fmla="*/ 12301537 w 29365575"/>
                                                                                                                                                                                                                                            <a:gd name="connsiteY171" fmla="*/ 195263 h 10744200"/>
                                                                                                                                                                                                                                            <a:gd name="connsiteX172" fmla="*/ 10815637 w 29365575"/>
                                                                                                                                                                                                                                            <a:gd name="connsiteY172" fmla="*/ 138113 h 10744200"/>
                                                                                                                                                                                                                                            <a:gd name="connsiteX173" fmla="*/ 9758362 w 29365575"/>
                                                                                                                                                                                                                                            <a:gd name="connsiteY173" fmla="*/ 195263 h 10744200"/>
                                                                                                                                                                                                                                            <a:gd name="connsiteX174" fmla="*/ 9186862 w 29365575"/>
                                                                                                                                                                                                                                            <a:gd name="connsiteY174" fmla="*/ 223838 h 10744200"/>
                                                                                                                                                                                                                                            <a:gd name="connsiteX175" fmla="*/ 8472487 w 29365575"/>
                                                                                                                                                                                                                                            <a:gd name="connsiteY175" fmla="*/ 80963 h 10744200"/>
                                                                                                                                                                                                                                            <a:gd name="connsiteX176" fmla="*/ 8072437 w 29365575"/>
                                                                                                                                                                                                                                            <a:gd name="connsiteY176" fmla="*/ 395288 h 10744200"/>
                                                                                                                                                                                                                                            <a:gd name="connsiteX177" fmla="*/ 7215187 w 29365575"/>
                                                                                                                                                                                                                                            <a:gd name="connsiteY177" fmla="*/ 423863 h 10744200"/>
                                                                                                                                                                                                                                            <a:gd name="connsiteX178" fmla="*/ 6615112 w 29365575"/>
                                                                                                                                                                                                                                            <a:gd name="connsiteY178" fmla="*/ 309563 h 10744200"/>
                                                                                                                                                                                                                                            <a:gd name="connsiteX179" fmla="*/ 5843587 w 29365575"/>
                                                                                                                                                                                                                                            <a:gd name="connsiteY179" fmla="*/ 338138 h 10744200"/>
                                                                                                                                                                                                                                            <a:gd name="connsiteX180" fmla="*/ 5386387 w 29365575"/>
                                                                                                                                                                                                                                            <a:gd name="connsiteY180" fmla="*/ 595313 h 10744200"/>
                                                                                                                                                                                                                                            <a:gd name="connsiteX181" fmla="*/ 4672012 w 29365575"/>
                                                                                                                                                                                                                                            <a:gd name="connsiteY181" fmla="*/ 566738 h 10744200"/>
                                                                                                                                                                                                                                            <a:gd name="connsiteX182" fmla="*/ 4071937 w 29365575"/>
                                                                                                                                                                                                                                            <a:gd name="connsiteY182" fmla="*/ 223838 h 10744200"/>
                                                                                                                                                                                                                                            <a:gd name="connsiteX183" fmla="*/ 3957637 w 29365575"/>
                                                                                                                                                                                                                                            <a:gd name="connsiteY183" fmla="*/ 166688 h 10744200"/>
                                                                                                                                                                                                                                            <a:gd name="connsiteX184" fmla="*/ 3757612 w 29365575"/>
                                                                                                                                                                                                                                            <a:gd name="connsiteY184" fmla="*/ 309563 h 10744200"/>
                                                                                                                                                                                                                                            <a:gd name="connsiteX185" fmla="*/ 3586162 w 29365575"/>
                                                                                                                                                                                                                                            <a:gd name="connsiteY185" fmla="*/ 509588 h 10744200"/>
                                                                                                                                                                                                                                            <a:gd name="connsiteX0" fmla="*/ 3786187 w 29365575"/>
                                                                                                                                                                                                                                            <a:gd name="connsiteY0" fmla="*/ 252413 h 10744200"/>
                                                                                                                                                                                                                                            <a:gd name="connsiteX1" fmla="*/ 3757612 w 29365575"/>
                                                                                                                                                                                                                                            <a:gd name="connsiteY1" fmla="*/ 452438 h 10744200"/>
                                                                                                                                                                                                                                            <a:gd name="connsiteX2" fmla="*/ 3328987 w 29365575"/>
                                                                                                                                                                                                                                            <a:gd name="connsiteY2" fmla="*/ 652463 h 10744200"/>
                                                                                                                                                                                                                                            <a:gd name="connsiteX3" fmla="*/ 2728912 w 29365575"/>
                                                                                                                                                                                                                                            <a:gd name="connsiteY3" fmla="*/ 995363 h 10744200"/>
                                                                                                                                                                                                                                            <a:gd name="connsiteX4" fmla="*/ 1871662 w 29365575"/>
                                                                                                                                                                                                                                            <a:gd name="connsiteY4" fmla="*/ 1366837 h 10744200"/>
                                                                                                                                                                                                                                            <a:gd name="connsiteX5" fmla="*/ 928687 w 29365575"/>
                                                                                                                                                                                                                                            <a:gd name="connsiteY5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6" fmla="*/ 128587 w 29365575"/>
                                                                                                                                                                                                                                            <a:gd name="connsiteY6" fmla="*/ 2252663 h 10744200"/>
                                                                                                                                                                                                                                            <a:gd name="connsiteX7" fmla="*/ 157162 w 29365575"/>
                                                                                                                                                                                                                                            <a:gd name="connsiteY7" fmla="*/ 2566988 h 10744200"/>
                                                                                                                                                                                                                                            <a:gd name="connsiteX8" fmla="*/ 500062 w 29365575"/>
                                                                                                                                                                                                                                            <a:gd name="connsiteY8" fmla="*/ 2509838 h 10744200"/>
                                                                                                                                                                                                                                            <a:gd name="connsiteX9" fmla="*/ 842962 w 29365575"/>
                                                                                                                                                                                                                                            <a:gd name="connsiteY9" fmla="*/ 2652713 h 10744200"/>
                                                                                                                                                                                                                                            <a:gd name="connsiteX10" fmla="*/ 1157287 w 29365575"/>
                                                                                                                                                                                                                                            <a:gd name="connsiteY10" fmla="*/ 2795588 h 10744200"/>
                                                                                                                                                                                                                                            <a:gd name="connsiteX11" fmla="*/ 1671637 w 29365575"/>
                                                                                                                                                                                                                                            <a:gd name="connsiteY11" fmla="*/ 2424113 h 10744200"/>
                                                                                                                                                                                                                                            <a:gd name="connsiteX12" fmla="*/ 1871662 w 29365575"/>
                                                                                                                                                                                                                                            <a:gd name="connsiteY12" fmla="*/ 2195513 h 10744200"/>
                                                                                                                                                                                                                                            <a:gd name="connsiteX13" fmla="*/ 2443162 w 29365575"/>
                                                                                                                                                                                                                                            <a:gd name="connsiteY13" fmla="*/ 1995488 h 10744200"/>
                                                                                                                                                                                                                                            <a:gd name="connsiteX14" fmla="*/ 2900362 w 29365575"/>
                                                                                                                                                                                                                                            <a:gd name="connsiteY14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15" fmla="*/ 3414712 w 29365575"/>
                                                                                                                                                                                                                                            <a:gd name="connsiteY15" fmla="*/ 1709738 h 10744200"/>
                                                                                                                                                                                                                                            <a:gd name="connsiteX16" fmla="*/ 4043362 w 29365575"/>
                                                                                                                                                                                                                                            <a:gd name="connsiteY16" fmla="*/ 1738313 h 10744200"/>
                                                                                                                                                                                                                                            <a:gd name="connsiteX17" fmla="*/ 4414837 w 29365575"/>
                                                                                                                                                                                                                                            <a:gd name="connsiteY17" fmla="*/ 1766888 h 10744200"/>
                                                                                                                                                                                                                                            <a:gd name="connsiteX18" fmla="*/ 4500562 w 29365575"/>
                                                                                                                                                                                                                                            <a:gd name="connsiteY18" fmla="*/ 1481138 h 10744200"/>
                                                                                                                                                                                                                                            <a:gd name="connsiteX19" fmla="*/ 4986337 w 29365575"/>
                                                                                                                                                                                                                                            <a:gd name="connsiteY19" fmla="*/ 1624013 h 10744200"/>
                                                                                                                                                                                                                                            <a:gd name="connsiteX20" fmla="*/ 5272087 w 29365575"/>
                                                                                                                                                                                                                                            <a:gd name="connsiteY20" fmla="*/ 1709738 h 10744200"/>
                                                                                                                                                                                                                                            <a:gd name="connsiteX21" fmla="*/ 5614987 w 29365575"/>
                                                                                                                                                                                                                                            <a:gd name="connsiteY21" fmla="*/ 1681163 h 10744200"/>
                                                                                                                                                                                                                                            <a:gd name="connsiteX22" fmla="*/ 5815012 w 29365575"/>
                                                                                                                                                                                                                                            <a:gd name="connsiteY22" fmla="*/ 1938338 h 10744200"/>
                                                                                                                                                                                                                                            <a:gd name="connsiteX23" fmla="*/ 6329362 w 29365575"/>
                                                                                                                                                                                                                                            <a:gd name="connsiteY23" fmla="*/ 1852613 h 10744200"/>
                                                                                                                                                                                                                                            <a:gd name="connsiteX24" fmla="*/ 6900862 w 29365575"/>
                                                                                                                                                                                                                                            <a:gd name="connsiteY24" fmla="*/ 1995488 h 10744200"/>
                                                                                                                                                                                                                                            <a:gd name="connsiteX25" fmla="*/ 7386637 w 29365575"/>
                                                                                                                                                                                                                                            <a:gd name="connsiteY25" fmla="*/ 1795463 h 10744200"/>
                                                                                                                                                                                                                                            <a:gd name="connsiteX26" fmla="*/ 7872412 w 29365575"/>
                                                                                                                                                                                                                                            <a:gd name="connsiteY26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27" fmla="*/ 8072437 w 29365575"/>
                                                                                                                                                                                                                                            <a:gd name="connsiteY27" fmla="*/ 2024063 h 10744200"/>
                                                                                                                                                                                                                                            <a:gd name="connsiteX28" fmla="*/ 8872537 w 29365575"/>
                                                                                                                                                                                                                                            <a:gd name="connsiteY28" fmla="*/ 1909763 h 10744200"/>
                                                                                                                                                                                                                                            <a:gd name="connsiteX29" fmla="*/ 9272587 w 29365575"/>
                                                                                                                                                                                                                                            <a:gd name="connsiteY29" fmla="*/ 1681163 h 10744200"/>
                                                                                                                                                                                                                                            <a:gd name="connsiteX30" fmla="*/ 9615487 w 29365575"/>
                                                                                                                                                                                                                                            <a:gd name="connsiteY30" fmla="*/ 2024063 h 10744200"/>
                                                                                                                                                                                                                                            <a:gd name="connsiteX31" fmla="*/ 10186987 w 29365575"/>
                                                                                                                                                                                                                                            <a:gd name="connsiteY31" fmla="*/ 2195513 h 10744200"/>
                                                                                                                                                                                                                                            <a:gd name="connsiteX32" fmla="*/ 10186987 w 29365575"/>
                                                                                                                                                                                                                                            <a:gd name="connsiteY32" fmla="*/ 2538413 h 10744200"/>
                                                                                                                                                                                                                                            <a:gd name="connsiteX33" fmla="*/ 9929812 w 29365575"/>
                                                                                                                                                                                                                                            <a:gd name="connsiteY33" fmla="*/ 2795588 h 10744200"/>
                                                                                                                                                                                                                                            <a:gd name="connsiteX34" fmla="*/ 9615487 w 29365575"/>
                                                                                                                                                                                                                                            <a:gd name="connsiteY34" fmla="*/ 3109913 h 10744200"/>
                                                                                                                                                                                                                                            <a:gd name="connsiteX35" fmla="*/ 9815512 w 29365575"/>
                                                                                                                                                                                                                                            <a:gd name="connsiteY35" fmla="*/ 3452813 h 10744200"/>
                                                                                                                                                                                                                                            <a:gd name="connsiteX36" fmla="*/ 9329737 w 29365575"/>
                                                                                                                                                                                                                                            <a:gd name="connsiteY36" fmla="*/ 3452813 h 10744200"/>
                                                                                                                                                                                                                                            <a:gd name="connsiteX37" fmla="*/ 8958262 w 29365575"/>
                                                                                                                                                                                                                                            <a:gd name="connsiteY37" fmla="*/ 3767138 h 10744200"/>
                                                                                                                                                                                                                                            <a:gd name="connsiteX38" fmla="*/ 9329737 w 29365575"/>
                                                                                                                                                                                                                                            <a:gd name="connsiteY38" fmla="*/ 4052888 h 10744200"/>
                                                                                                                                                                                                                                            <a:gd name="connsiteX39" fmla="*/ 9386887 w 29365575"/>
                                                                                                                                                                                                                                            <a:gd name="connsiteY39" fmla="*/ 4338638 h 10744200"/>
                                                                                                                                                                                                                                            <a:gd name="connsiteX40" fmla="*/ 9072562 w 29365575"/>
                                                                                                                                                                                                                                            <a:gd name="connsiteY40" fmla="*/ 4281488 h 10744200"/>
                                                                                                                                                                                                                                            <a:gd name="connsiteX41" fmla="*/ 9015412 w 29365575"/>
                                                                                                                                                                                                                                            <a:gd name="connsiteY41" fmla="*/ 4024313 h 10744200"/>
                                                                                                                                                                                                                                            <a:gd name="connsiteX42" fmla="*/ 8729662 w 29365575"/>
                                                                                                                                                                                                                                            <a:gd name="connsiteY42" fmla="*/ 4024313 h 10744200"/>
                                                                                                                                                                                                                                            <a:gd name="connsiteX43" fmla="*/ 8529637 w 29365575"/>
                                                                                                                                                                                                                                            <a:gd name="connsiteY43" fmla="*/ 4395788 h 10744200"/>
                                                                                                                                                                                                                                            <a:gd name="connsiteX44" fmla="*/ 8386762 w 29365575"/>
                                                                                                                                                                                                                                            <a:gd name="connsiteY44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45" fmla="*/ 8158162 w 29365575"/>
                                                                                                                                                                                                                                            <a:gd name="connsiteY45" fmla="*/ 4424363 h 10744200"/>
                                                                                                                                                                                                                                            <a:gd name="connsiteX46" fmla="*/ 7872412 w 29365575"/>
                                                                                                                                                                                                                                            <a:gd name="connsiteY46" fmla="*/ 4767263 h 10744200"/>
                                                                                                                                                                                                                                            <a:gd name="connsiteX47" fmla="*/ 7672387 w 29365575"/>
                                                                                                                                                                                                                                            <a:gd name="connsiteY47" fmla="*/ 4824413 h 10744200"/>
                                                                                                                                                                                                                                            <a:gd name="connsiteX48" fmla="*/ 7786687 w 29365575"/>
                                                                                                                                                                                                                                            <a:gd name="connsiteY48" fmla="*/ 5081588 h 10744200"/>
                                                                                                                                                                                                                                            <a:gd name="connsiteX49" fmla="*/ 8186737 w 29365575"/>
                                                                                                                                                                                                                                            <a:gd name="connsiteY49" fmla="*/ 5395913 h 10744200"/>
                                                                                                                                                                                                                                            <a:gd name="connsiteX50" fmla="*/ 8501062 w 29365575"/>
                                                                                                                                                                                                                                            <a:gd name="connsiteY50" fmla="*/ 5681663 h 10744200"/>
                                                                                                                                                                                                                                            <a:gd name="connsiteX51" fmla="*/ 8672512 w 29365575"/>
                                                                                                                                                                                                                                            <a:gd name="connsiteY51" fmla="*/ 5481638 h 10744200"/>
                                                                                                                                                                                                                                            <a:gd name="connsiteX52" fmla="*/ 8615362 w 29365575"/>
                                                                                                                                                                                                                                            <a:gd name="connsiteY52" fmla="*/ 4967288 h 10744200"/>
                                                                                                                                                                                                                                            <a:gd name="connsiteX53" fmla="*/ 8729662 w 29365575"/>
                                                                                                                                                                                                                                            <a:gd name="connsiteY53" fmla="*/ 4652963 h 10744200"/>
                                                                                                                                                                                                                                            <a:gd name="connsiteX54" fmla="*/ 9101137 w 29365575"/>
                                                                                                                                                                                                                                            <a:gd name="connsiteY54" fmla="*/ 4681538 h 10744200"/>
                                                                                                                                                                                                                                            <a:gd name="connsiteX55" fmla="*/ 9158287 w 29365575"/>
                                                                                                                                                                                                                                            <a:gd name="connsiteY55" fmla="*/ 4967288 h 10744200"/>
                                                                                                                                                                                                                                            <a:gd name="connsiteX56" fmla="*/ 9415462 w 29365575"/>
                                                                                                                                                                                                                                            <a:gd name="connsiteY56" fmla="*/ 5081588 h 10744200"/>
                                                                                                                                                                                                                                            <a:gd name="connsiteX57" fmla="*/ 9672637 w 29365575"/>
                                                                                                                                                                                                                                            <a:gd name="connsiteY57" fmla="*/ 4738688 h 10744200"/>
                                                                                                                                                                                                                                            <a:gd name="connsiteX58" fmla="*/ 9872662 w 29365575"/>
                                                                                                                                                                                                                                            <a:gd name="connsiteY58" fmla="*/ 5138738 h 10744200"/>
                                                                                                                                                                                                                                            <a:gd name="connsiteX59" fmla="*/ 10272712 w 29365575"/>
                                                                                                                                                                                                                                            <a:gd name="connsiteY59" fmla="*/ 4938713 h 10744200"/>
                                                                                                                                                                                                                                            <a:gd name="connsiteX60" fmla="*/ 10558462 w 29365575"/>
                                                                                                                                                                                                                                            <a:gd name="connsiteY60" fmla="*/ 4538663 h 10744200"/>
                                                                                                                                                                                                                                            <a:gd name="connsiteX61" fmla="*/ 10815637 w 29365575"/>
                                                                                                                                                                                                                                            <a:gd name="connsiteY61" fmla="*/ 4367213 h 10744200"/>
                                                                                                                                                                                                                                            <a:gd name="connsiteX62" fmla="*/ 11101387 w 29365575"/>
                                                                                                                                                                                                                                            <a:gd name="connsiteY62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63" fmla="*/ 11615737 w 29365575"/>
                                                                                                                                                                                                                                            <a:gd name="connsiteY63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64" fmla="*/ 12101512 w 29365575"/>
                                                                                                                                                                                                                                            <a:gd name="connsiteY64" fmla="*/ 4538663 h 10744200"/>
                                                                                                                                                                                                                                            <a:gd name="connsiteX65" fmla="*/ 12530137 w 29365575"/>
                                                                                                                                                                                                                                            <a:gd name="connsiteY65" fmla="*/ 4652963 h 10744200"/>
                                                                                                                                                                                                                                            <a:gd name="connsiteX66" fmla="*/ 13130212 w 29365575"/>
                                                                                                                                                                                                                                            <a:gd name="connsiteY66" fmla="*/ 4738688 h 10744200"/>
                                                                                                                                                                                                                                            <a:gd name="connsiteX67" fmla="*/ 13501687 w 29365575"/>
                                                                                                                                                                                                                                            <a:gd name="connsiteY67" fmla="*/ 4395788 h 10744200"/>
                                                                                                                                                                                                                                            <a:gd name="connsiteX68" fmla="*/ 13730287 w 29365575"/>
                                                                                                                                                                                                                                            <a:gd name="connsiteY68" fmla="*/ 4595813 h 10744200"/>
                                                                                                                                                                                                                                            <a:gd name="connsiteX69" fmla="*/ 13844587 w 29365575"/>
                                                                                                                                                                                                                                            <a:gd name="connsiteY69" fmla="*/ 4795838 h 10744200"/>
                                                                                                                                                                                                                                            <a:gd name="connsiteX70" fmla="*/ 14301787 w 29365575"/>
                                                                                                                                                                                                                                            <a:gd name="connsiteY70" fmla="*/ 4567238 h 10744200"/>
                                                                                                                                                                                                                                            <a:gd name="connsiteX71" fmla="*/ 14787562 w 29365575"/>
                                                                                                                                                                                                                                            <a:gd name="connsiteY71" fmla="*/ 4767263 h 10744200"/>
                                                                                                                                                                                                                                            <a:gd name="connsiteX72" fmla="*/ 14987587 w 29365575"/>
                                                                                                                                                                                                                                            <a:gd name="connsiteY72" fmla="*/ 5024438 h 10744200"/>
                                                                                                                                                                                                                                            <a:gd name="connsiteX73" fmla="*/ 15073312 w 29365575"/>
                                                                                                                                                                                                                                            <a:gd name="connsiteY73" fmla="*/ 5424488 h 10744200"/>
                                                                                                                                                                                                                                            <a:gd name="connsiteX74" fmla="*/ 15530512 w 29365575"/>
                                                                                                                                                                                                                                            <a:gd name="connsiteY74" fmla="*/ 5424488 h 10744200"/>
                                                                                                                                                                                                                                            <a:gd name="connsiteX75" fmla="*/ 15873412 w 29365575"/>
                                                                                                                                                                                                                                            <a:gd name="connsiteY75" fmla="*/ 5681663 h 10744200"/>
                                                                                                                                                                                                                                            <a:gd name="connsiteX76" fmla="*/ 16016287 w 29365575"/>
                                                                                                                                                                                                                                            <a:gd name="connsiteY76" fmla="*/ 5995988 h 10744200"/>
                                                                                                                                                                                                                                            <a:gd name="connsiteX77" fmla="*/ 16473487 w 29365575"/>
                                                                                                                                                                                                                                            <a:gd name="connsiteY77" fmla="*/ 5824538 h 10744200"/>
                                                                                                                                                                                                                                            <a:gd name="connsiteX78" fmla="*/ 16959262 w 29365575"/>
                                                                                                                                                                                                                                            <a:gd name="connsiteY78" fmla="*/ 6138863 h 10744200"/>
                                                                                                                                                                                                                                            <a:gd name="connsiteX79" fmla="*/ 17273587 w 29365575"/>
                                                                                                                                                                                                                                            <a:gd name="connsiteY79" fmla="*/ 6510338 h 10744200"/>
                                                                                                                                                                                                                                            <a:gd name="connsiteX80" fmla="*/ 17930812 w 29365575"/>
                                                                                                                                                                                                                                            <a:gd name="connsiteY80" fmla="*/ 6424613 h 10744200"/>
                                                                                                                                                                                                                                            <a:gd name="connsiteX81" fmla="*/ 18445162 w 29365575"/>
                                                                                                                                                                                                                                            <a:gd name="connsiteY81" fmla="*/ 6310313 h 10744200"/>
                                                                                                                                                                                                                                            <a:gd name="connsiteX82" fmla="*/ 18559462 w 29365575"/>
                                                                                                                                                                                                                                            <a:gd name="connsiteY82" fmla="*/ 6796088 h 10744200"/>
                                                                                                                                                                                                                                            <a:gd name="connsiteX83" fmla="*/ 18873787 w 29365575"/>
                                                                                                                                                                                                                                            <a:gd name="connsiteY83" fmla="*/ 6710363 h 10744200"/>
                                                                                                                                                                                                                                            <a:gd name="connsiteX84" fmla="*/ 19216687 w 29365575"/>
                                                                                                                                                                                                                                            <a:gd name="connsiteY84" fmla="*/ 7253288 h 10744200"/>
                                                                                                                                                                                                                                            <a:gd name="connsiteX85" fmla="*/ 19588162 w 29365575"/>
                                                                                                                                                                                                                                            <a:gd name="connsiteY85" fmla="*/ 7739063 h 10744200"/>
                                                                                                                                                                                                                                            <a:gd name="connsiteX86" fmla="*/ 20188237 w 29365575"/>
                                                                                                                                                                                                                                            <a:gd name="connsiteY86" fmla="*/ 8367713 h 10744200"/>
                                                                                                                                                                                                                                            <a:gd name="connsiteX87" fmla="*/ 20473987 w 29365575"/>
                                                                                                                                                                                                                                            <a:gd name="connsiteY87" fmla="*/ 8910638 h 10744200"/>
                                                                                                                                                                                                                                            <a:gd name="connsiteX88" fmla="*/ 20702587 w 29365575"/>
                                                                                                                                                                                                                                            <a:gd name="connsiteY88" fmla="*/ 9539288 h 10744200"/>
                                                                                                                                                                                                                                            <a:gd name="connsiteX89" fmla="*/ 20988337 w 29365575"/>
                                                                                                                                                                                                                                            <a:gd name="connsiteY89" fmla="*/ 9910763 h 10744200"/>
                                                                                                                                                                                                                                            <a:gd name="connsiteX90" fmla="*/ 21416962 w 29365575"/>
                                                                                                                                                                                                                                            <a:gd name="connsiteY90" fmla="*/ 9767888 h 10744200"/>
                                                                                                                                                                                                                                            <a:gd name="connsiteX91" fmla="*/ 21845587 w 29365575"/>
                                                                                                                                                                                                                                            <a:gd name="connsiteY91" fmla="*/ 10310813 h 10744200"/>
                                                                                                                                                                                                                                            <a:gd name="connsiteX92" fmla="*/ 22331362 w 29365575"/>
                                                                                                                                                                                                                                            <a:gd name="connsiteY92" fmla="*/ 10396538 h 10744200"/>
                                                                                                                                                                                                                                            <a:gd name="connsiteX93" fmla="*/ 22874287 w 29365575"/>
                                                                                                                                                                                                                                            <a:gd name="connsiteY93" fmla="*/ 10682288 h 10744200"/>
                                                                                                                                                                                                                                            <a:gd name="connsiteX94" fmla="*/ 23188612 w 29365575"/>
                                                                                                                                                                                                                                            <a:gd name="connsiteY94" fmla="*/ 10310813 h 10744200"/>
                                                                                                                                                                                                                                            <a:gd name="connsiteX95" fmla="*/ 23188612 w 29365575"/>
                                                                                                                                                                                                                                            <a:gd name="connsiteY95" fmla="*/ 9882188 h 10744200"/>
                                                                                                                                                                                                                                            <a:gd name="connsiteX96" fmla="*/ 23417212 w 29365575"/>
                                                                                                                                                                                                                                            <a:gd name="connsiteY96" fmla="*/ 9510713 h 10744200"/>
                                                                                                                                                                                                                                            <a:gd name="connsiteX97" fmla="*/ 23674387 w 29365575"/>
                                                                                                                                                                                                                                            <a:gd name="connsiteY97" fmla="*/ 9710738 h 10744200"/>
                                                                                                                                                                                                                                            <a:gd name="connsiteX98" fmla="*/ 23874412 w 29365575"/>
                                                                                                                                                                                                                                            <a:gd name="connsiteY98" fmla="*/ 10196513 h 10744200"/>
                                                                                                                                                                                                                                            <a:gd name="connsiteX99" fmla="*/ 23988712 w 29365575"/>
                                                                                                                                                                                                                                            <a:gd name="connsiteY99" fmla="*/ 10682288 h 10744200"/>
                                                                                                                                                                                                                                            <a:gd name="connsiteX100" fmla="*/ 24674512 w 29365575"/>
                                                                                                                                                                                                                                            <a:gd name="connsiteY100" fmla="*/ 10567988 h 10744200"/>
                                                                                                                                                                                                                                            <a:gd name="connsiteX101" fmla="*/ 24560212 w 29365575"/>
                                                                                                                                                                                                                                            <a:gd name="connsiteY101" fmla="*/ 9939338 h 10744200"/>
                                                                                                                                                                                                                                            <a:gd name="connsiteX102" fmla="*/ 24274462 w 29365575"/>
                                                                                                                                                                                                                                            <a:gd name="connsiteY102" fmla="*/ 9510713 h 10744200"/>
                                                                                                                                                                                                                                            <a:gd name="connsiteX103" fmla="*/ 24845962 w 29365575"/>
                                                                                                                                                                                                                                            <a:gd name="connsiteY103" fmla="*/ 9367838 h 10744200"/>
                                                                                                                                                                                                                                            <a:gd name="connsiteX104" fmla="*/ 25217437 w 29365575"/>
                                                                                                                                                                                                                                            <a:gd name="connsiteY104" fmla="*/ 10025063 h 10744200"/>
                                                                                                                                                                                                                                            <a:gd name="connsiteX105" fmla="*/ 25760362 w 29365575"/>
                                                                                                                                                                                                                                            <a:gd name="connsiteY105" fmla="*/ 10339388 h 10744200"/>
                                                                                                                                                                                                                                            <a:gd name="connsiteX106" fmla="*/ 26303287 w 29365575"/>
                                                                                                                                                                                                                                            <a:gd name="connsiteY106" fmla="*/ 10425113 h 10744200"/>
                                                                                                                                                                                                                                            <a:gd name="connsiteX107" fmla="*/ 26560462 w 29365575"/>
                                                                                                                                                                                                                                            <a:gd name="connsiteY107" fmla="*/ 10025063 h 10744200"/>
                                                                                                                                                                                                                                            <a:gd name="connsiteX108" fmla="*/ 26446162 w 29365575"/>
                                                                                                                                                                                                                                            <a:gd name="connsiteY108" fmla="*/ 9596438 h 10744200"/>
                                                                                                                                                                                                                                            <a:gd name="connsiteX109" fmla="*/ 27017662 w 29365575"/>
                                                                                                                                                                                                                                            <a:gd name="connsiteY109" fmla="*/ 9482138 h 10744200"/>
                                                                                                                                                                                                                                            <a:gd name="connsiteX110" fmla="*/ 26731912 w 29365575"/>
                                                                                                                                                                                                                                            <a:gd name="connsiteY110" fmla="*/ 9053513 h 10744200"/>
                                                                                                                                                                                                                                            <a:gd name="connsiteX111" fmla="*/ 26674762 w 29365575"/>
                                                                                                                                                                                                                                            <a:gd name="connsiteY111" fmla="*/ 8624888 h 10744200"/>
                                                                                                                                                                                                                                            <a:gd name="connsiteX112" fmla="*/ 27160537 w 29365575"/>
                                                                                                                                                                                                                                            <a:gd name="connsiteY112" fmla="*/ 8767763 h 10744200"/>
                                                                                                                                                                                                                                            <a:gd name="connsiteX113" fmla="*/ 27789187 w 29365575"/>
                                                                                                                                                                                                                                            <a:gd name="connsiteY113" fmla="*/ 9196388 h 10744200"/>
                                                                                                                                                                                                                                            <a:gd name="connsiteX114" fmla="*/ 28217812 w 29365575"/>
                                                                                                                                                                                                                                            <a:gd name="connsiteY114" fmla="*/ 9253538 h 10744200"/>
                                                                                                                                                                                                                                            <a:gd name="connsiteX115" fmla="*/ 28760737 w 29365575"/>
                                                                                                                                                                                                                                            <a:gd name="connsiteY115" fmla="*/ 9796463 h 10744200"/>
                                                                                                                                                                                                                                            <a:gd name="connsiteX116" fmla="*/ 29075062 w 29365575"/>
                                                                                                                                                                                                                                            <a:gd name="connsiteY116" fmla="*/ 10225088 h 10744200"/>
                                                                                                                                                                                                                                            <a:gd name="connsiteX117" fmla="*/ 29332237 w 29365575"/>
                                                                                                                                                                                                                                            <a:gd name="connsiteY117" fmla="*/ 10196513 h 10744200"/>
                                                                                                                                                                                                                                            <a:gd name="connsiteX118" fmla="*/ 28875037 w 29365575"/>
                                                                                                                                                                                                                                            <a:gd name="connsiteY118" fmla="*/ 9682163 h 10744200"/>
                                                                                                                                                                                                                                            <a:gd name="connsiteX119" fmla="*/ 28389262 w 29365575"/>
                                                                                                                                                                                                                                            <a:gd name="connsiteY119" fmla="*/ 9167813 h 10744200"/>
                                                                                                                                                                                                                                            <a:gd name="connsiteX120" fmla="*/ 27960637 w 29365575"/>
                                                                                                                                                                                                                                            <a:gd name="connsiteY120" fmla="*/ 9082088 h 10744200"/>
                                                                                                                                                                                                                                            <a:gd name="connsiteX121" fmla="*/ 27617737 w 29365575"/>
                                                                                                                                                                                                                                            <a:gd name="connsiteY121" fmla="*/ 8710613 h 10744200"/>
                                                                                                                                                                                                                                            <a:gd name="connsiteX122" fmla="*/ 26903362 w 29365575"/>
                                                                                                                                                                                                                                            <a:gd name="connsiteY122" fmla="*/ 8453438 h 10744200"/>
                                                                                                                                                                                                                                            <a:gd name="connsiteX123" fmla="*/ 26417587 w 29365575"/>
                                                                                                                                                                                                                                            <a:gd name="connsiteY123" fmla="*/ 8081963 h 10744200"/>
                                                                                                                                                                                                                                            <a:gd name="connsiteX124" fmla="*/ 26274712 w 29365575"/>
                                                                                                                                                                                                                                            <a:gd name="connsiteY124" fmla="*/ 7767638 h 10744200"/>
                                                                                                                                                                                                                                            <a:gd name="connsiteX125" fmla="*/ 25646062 w 29365575"/>
                                                                                                                                                                                                                                            <a:gd name="connsiteY125" fmla="*/ 7853363 h 10744200"/>
                                                                                                                                                                                                                                            <a:gd name="connsiteX126" fmla="*/ 25131712 w 29365575"/>
                                                                                                                                                                                                                                            <a:gd name="connsiteY126" fmla="*/ 7910513 h 10744200"/>
                                                                                                                                                                                                                                            <a:gd name="connsiteX127" fmla="*/ 24960262 w 29365575"/>
                                                                                                                                                                                                                                            <a:gd name="connsiteY127" fmla="*/ 7596188 h 10744200"/>
                                                                                                                                                                                                                                            <a:gd name="connsiteX128" fmla="*/ 24731662 w 29365575"/>
                                                                                                                                                                                                                                            <a:gd name="connsiteY128" fmla="*/ 7253288 h 10744200"/>
                                                                                                                                                                                                                                            <a:gd name="connsiteX129" fmla="*/ 24217312 w 29365575"/>
                                                                                                                                                                                                                                            <a:gd name="connsiteY129" fmla="*/ 7510463 h 10744200"/>
                                                                                                                                                                                                                                            <a:gd name="connsiteX130" fmla="*/ 24560212 w 29365575"/>
                                                                                                                                                                                                                                            <a:gd name="connsiteY130" fmla="*/ 7081838 h 10744200"/>
                                                                                                                                                                                                                                            <a:gd name="connsiteX131" fmla="*/ 24131587 w 29365575"/>
                                                                                                                                                                                                                                            <a:gd name="connsiteY131" fmla="*/ 6881813 h 10744200"/>
                                                                                                                                                                                                                                            <a:gd name="connsiteX132" fmla="*/ 23731537 w 29365575"/>
                                                                                                                                                                                                                                            <a:gd name="connsiteY132" fmla="*/ 7110413 h 10744200"/>
                                                                                                                                                                                                                                            <a:gd name="connsiteX133" fmla="*/ 23531512 w 29365575"/>
                                                                                                                                                                                                                                            <a:gd name="connsiteY133" fmla="*/ 6710363 h 10744200"/>
                                                                                                                                                                                                                                            <a:gd name="connsiteX134" fmla="*/ 23645812 w 29365575"/>
                                                                                                                                                                                                                                            <a:gd name="connsiteY134" fmla="*/ 6367463 h 10744200"/>
                                                                                                                                                                                                                                            <a:gd name="connsiteX135" fmla="*/ 23131462 w 29365575"/>
                                                                                                                                                                                                                                            <a:gd name="connsiteY135" fmla="*/ 5938838 h 10744200"/>
                                                                                                                                                                                                                                            <a:gd name="connsiteX136" fmla="*/ 22731412 w 29365575"/>
                                                                                                                                                                                                                                            <a:gd name="connsiteY136" fmla="*/ 5767388 h 10744200"/>
                                                                                                                                                                                                                                            <a:gd name="connsiteX137" fmla="*/ 22302787 w 29365575"/>
                                                                                                                                                                                                                                            <a:gd name="connsiteY137" fmla="*/ 5395913 h 10744200"/>
                                                                                                                                                                                                                                            <a:gd name="connsiteX138" fmla="*/ 22102762 w 29365575"/>
                                                                                                                                                                                                                                            <a:gd name="connsiteY138" fmla="*/ 4852988 h 10744200"/>
                                                                                                                                                                                                                                            <a:gd name="connsiteX139" fmla="*/ 22359937 w 29365575"/>
                                                                                                                                                                                                                                            <a:gd name="connsiteY139" fmla="*/ 4367213 h 10744200"/>
                                                                                                                                                                                                                                            <a:gd name="connsiteX140" fmla="*/ 22245637 w 29365575"/>
                                                                                                                                                                                                                                            <a:gd name="connsiteY140" fmla="*/ 4224338 h 10744200"/>
                                                                                                                                                                                                                                            <a:gd name="connsiteX141" fmla="*/ 21874162 w 29365575"/>
                                                                                                                                                                                                                                            <a:gd name="connsiteY141" fmla="*/ 4710113 h 10744200"/>
                                                                                                                                                                                                                                            <a:gd name="connsiteX142" fmla="*/ 21559837 w 29365575"/>
                                                                                                                                                                                                                                            <a:gd name="connsiteY142" fmla="*/ 4652963 h 10744200"/>
                                                                                                                                                                                                                                            <a:gd name="connsiteX143" fmla="*/ 21559837 w 29365575"/>
                                                                                                                                                                                                                                            <a:gd name="connsiteY143" fmla="*/ 4024313 h 10744200"/>
                                                                                                                                                                                                                                            <a:gd name="connsiteX144" fmla="*/ 21674137 w 29365575"/>
                                                                                                                                                                                                                                            <a:gd name="connsiteY144" fmla="*/ 3767138 h 10744200"/>
                                                                                                                                                                                                                                            <a:gd name="connsiteX145" fmla="*/ 21902737 w 29365575"/>
                                                                                                                                                                                                                                            <a:gd name="connsiteY145" fmla="*/ 3938588 h 10744200"/>
                                                                                                                                                                                                                                            <a:gd name="connsiteX146" fmla="*/ 22102762 w 29365575"/>
                                                                                                                                                                                                                                            <a:gd name="connsiteY146" fmla="*/ 3910013 h 10744200"/>
                                                                                                                                                                                                                                            <a:gd name="connsiteX147" fmla="*/ 22188487 w 29365575"/>
                                                                                                                                                                                                                                            <a:gd name="connsiteY147" fmla="*/ 3595688 h 10744200"/>
                                                                                                                                                                                                                                            <a:gd name="connsiteX148" fmla="*/ 22588537 w 29365575"/>
                                                                                                                                                                                                                                            <a:gd name="connsiteY148" fmla="*/ 3567113 h 10744200"/>
                                                                                                                                                                                                                                            <a:gd name="connsiteX149" fmla="*/ 22559962 w 29365575"/>
                                                                                                                                                                                                                                            <a:gd name="connsiteY149" fmla="*/ 3338513 h 10744200"/>
                                                                                                                                                                                                                                            <a:gd name="connsiteX150" fmla="*/ 22074187 w 29365575"/>
                                                                                                                                                                                                                                            <a:gd name="connsiteY150" fmla="*/ 3395663 h 10744200"/>
                                                                                                                                                                                                                                            <a:gd name="connsiteX151" fmla="*/ 21759862 w 29365575"/>
                                                                                                                                                                                                                                            <a:gd name="connsiteY151" fmla="*/ 3595688 h 10744200"/>
                                                                                                                                                                                                                                            <a:gd name="connsiteX152" fmla="*/ 21416962 w 29365575"/>
                                                                                                                                                                                                                                            <a:gd name="connsiteY152" fmla="*/ 3538538 h 10744200"/>
                                                                                                                                                                                                                                            <a:gd name="connsiteX153" fmla="*/ 21102637 w 29365575"/>
                                                                                                                                                                                                                                            <a:gd name="connsiteY153" fmla="*/ 3424238 h 10744200"/>
                                                                                                                                                                                                                                            <a:gd name="connsiteX154" fmla="*/ 21645562 w 29365575"/>
                                                                                                                                                                                                                                            <a:gd name="connsiteY154" fmla="*/ 3309938 h 10744200"/>
                                                                                                                                                                                                                                            <a:gd name="connsiteX155" fmla="*/ 21331237 w 29365575"/>
                                                                                                                                                                                                                                            <a:gd name="connsiteY155" fmla="*/ 3052763 h 10744200"/>
                                                                                                                                                                                                                                            <a:gd name="connsiteX156" fmla="*/ 21302662 w 29365575"/>
                                                                                                                                                                                                                                            <a:gd name="connsiteY156" fmla="*/ 2709863 h 10744200"/>
                                                                                                                                                                                                                                            <a:gd name="connsiteX157" fmla="*/ 21588412 w 29365575"/>
                                                                                                                                                                                                                                            <a:gd name="connsiteY157" fmla="*/ 2424113 h 10744200"/>
                                                                                                                                                                                                                                            <a:gd name="connsiteX158" fmla="*/ 21274087 w 29365575"/>
                                                                                                                                                                                                                                            <a:gd name="connsiteY158" fmla="*/ 2138363 h 10744200"/>
                                                                                                                                                                                                                                            <a:gd name="connsiteX159" fmla="*/ 20845462 w 29365575"/>
                                                                                                                                                                                                                                            <a:gd name="connsiteY159" fmla="*/ 1852613 h 10744200"/>
                                                                                                                                                                                                                                            <a:gd name="connsiteX160" fmla="*/ 20816887 w 29365575"/>
                                                                                                                                                                                                                                            <a:gd name="connsiteY160" fmla="*/ 1481138 h 10744200"/>
                                                                                                                                                                                                                                            <a:gd name="connsiteX161" fmla="*/ 20331112 w 29365575"/>
                                                                                                                                                                                                                                            <a:gd name="connsiteY161" fmla="*/ 1309688 h 10744200"/>
                                                                                                                                                                                                                                            <a:gd name="connsiteX162" fmla="*/ 20159662 w 29365575"/>
                                                                                                                                                                                                                                            <a:gd name="connsiteY162" fmla="*/ 1538288 h 10744200"/>
                                                                                                                                                                                                                                            <a:gd name="connsiteX163" fmla="*/ 19273837 w 29365575"/>
                                                                                                                                                                                                                                            <a:gd name="connsiteY163" fmla="*/ 1138238 h 10744200"/>
                                                                                                                                                                                                                                            <a:gd name="connsiteX164" fmla="*/ 18359437 w 29365575"/>
                                                                                                                                                                                                                                            <a:gd name="connsiteY164" fmla="*/ 1023938 h 10744200"/>
                                                                                                                                                                                                                                            <a:gd name="connsiteX165" fmla="*/ 17787937 w 29365575"/>
                                                                                                                                                                                                                                            <a:gd name="connsiteY165" fmla="*/ 681038 h 10744200"/>
                                                                                                                                                                                                                                            <a:gd name="connsiteX166" fmla="*/ 16844962 w 29365575"/>
                                                                                                                                                                                                                                            <a:gd name="connsiteY166" fmla="*/ 538163 h 10744200"/>
                                                                                                                                                                                                                                            <a:gd name="connsiteX167" fmla="*/ 15359062 w 29365575"/>
                                                                                                                                                                                                                                            <a:gd name="connsiteY167" fmla="*/ 338138 h 10744200"/>
                                                                                                                                                                                                                                            <a:gd name="connsiteX168" fmla="*/ 14101762 w 29365575"/>
                                                                                                                                                                                                                                            <a:gd name="connsiteY168" fmla="*/ 366713 h 10744200"/>
                                                                                                                                                                                                                                            <a:gd name="connsiteX169" fmla="*/ 13501687 w 29365575"/>
                                                                                                                                                                                                                                            <a:gd name="connsiteY169" fmla="*/ 23813 h 10744200"/>
                                                                                                                                                                                                                                            <a:gd name="connsiteX170" fmla="*/ 12301537 w 29365575"/>
                                                                                                                                                                                                                                            <a:gd name="connsiteY170" fmla="*/ 223838 h 10744200"/>
                                                                                                                                                                                                                                            <a:gd name="connsiteX171" fmla="*/ 12301537 w 29365575"/>
                                                                                                                                                                                                                                            <a:gd name="connsiteY171" fmla="*/ 195263 h 10744200"/>
                                                                                                                                                                                                                                            <a:gd name="connsiteX172" fmla="*/ 10815637 w 29365575"/>
                                                                                                                                                                                                                                            <a:gd name="connsiteY172" fmla="*/ 138113 h 10744200"/>
                                                                                                                                                                                                                                            <a:gd name="connsiteX173" fmla="*/ 9758362 w 29365575"/>
                                                                                                                                                                                                                                            <a:gd name="connsiteY173" fmla="*/ 195263 h 10744200"/>
                                                                                                                                                                                                                                            <a:gd name="connsiteX174" fmla="*/ 9186862 w 29365575"/>
                                                                                                                                                                                                                                            <a:gd name="connsiteY174" fmla="*/ 223838 h 10744200"/>
                                                                                                                                                                                                                                            <a:gd name="connsiteX175" fmla="*/ 8472487 w 29365575"/>
                                                                                                                                                                                                                                            <a:gd name="connsiteY175" fmla="*/ 80963 h 10744200"/>
                                                                                                                                                                                                                                            <a:gd name="connsiteX176" fmla="*/ 8072437 w 29365575"/>
                                                                                                                                                                                                                                            <a:gd name="connsiteY176" fmla="*/ 395288 h 10744200"/>
                                                                                                                                                                                                                                            <a:gd name="connsiteX177" fmla="*/ 7215187 w 29365575"/>
                                                                                                                                                                                                                                            <a:gd name="connsiteY177" fmla="*/ 423863 h 10744200"/>
                                                                                                                                                                                                                                            <a:gd name="connsiteX178" fmla="*/ 6615112 w 29365575"/>
                                                                                                                                                                                                                                            <a:gd name="connsiteY178" fmla="*/ 309563 h 10744200"/>
                                                                                                                                                                                                                                            <a:gd name="connsiteX179" fmla="*/ 5843587 w 29365575"/>
                                                                                                                                                                                                                                            <a:gd name="connsiteY179" fmla="*/ 338138 h 10744200"/>
                                                                                                                                                                                                                                            <a:gd name="connsiteX180" fmla="*/ 5386387 w 29365575"/>
                                                                                                                                                                                                                                            <a:gd name="connsiteY180" fmla="*/ 595313 h 10744200"/>
                                                                                                                                                                                                                                            <a:gd name="connsiteX181" fmla="*/ 4672012 w 29365575"/>
                                                                                                                                                                                                                                            <a:gd name="connsiteY181" fmla="*/ 566738 h 10744200"/>
                                                                                                                                                                                                                                            <a:gd name="connsiteX182" fmla="*/ 4071937 w 29365575"/>
                                                                                                                                                                                                                                            <a:gd name="connsiteY182" fmla="*/ 223838 h 10744200"/>
                                                                                                                                                                                                                                            <a:gd name="connsiteX183" fmla="*/ 3957637 w 29365575"/>
                                                                                                                                                                                                                                            <a:gd name="connsiteY183" fmla="*/ 166688 h 10744200"/>
                                                                                                                                                                                                                                            <a:gd name="connsiteX184" fmla="*/ 3757612 w 29365575"/>
                                                                                                                                                                                                                                            <a:gd name="connsiteY184" fmla="*/ 309563 h 10744200"/>
                                                                                                                                                                                                                                            <a:gd name="connsiteX185" fmla="*/ 3586162 w 29365575"/>
                                                                                                                                                                                                                                            <a:gd name="connsiteY185" fmla="*/ 509588 h 107442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4" y="connsiteY10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5" y="connsiteY10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6" y="connsiteY10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7" y="connsiteY10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8" y="connsiteY10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9" y="connsiteY10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0" y="connsiteY1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1" y="connsiteY1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2" y="connsiteY1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3" y="connsiteY1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4" y="connsiteY1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5" y="connsiteY1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6" y="connsiteY1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7" y="connsiteY1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8" y="connsiteY1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9" y="connsiteY1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0" y="connsiteY1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1" y="connsiteY1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2" y="connsiteY1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3" y="connsiteY1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4" y="connsiteY1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5" y="connsiteY1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6" y="connsiteY1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7" y="connsiteY1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8" y="connsiteY1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9" y="connsiteY1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0" y="connsiteY1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1" y="connsiteY1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2" y="connsiteY1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3" y="connsiteY1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4" y="connsiteY1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5" y="connsiteY1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6" y="connsiteY1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7" y="connsiteY1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8" y="connsiteY1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9" y="connsiteY1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0" y="connsiteY1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1" y="connsiteY1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2" y="connsiteY1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3" y="connsiteY1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4" y="connsiteY1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5" y="connsiteY1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6" y="connsiteY1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7" y="connsiteY1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8" y="connsiteY1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9" y="connsiteY1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0" y="connsiteY1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1" y="connsiteY1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2" y="connsiteY1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3" y="connsiteY1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4" y="connsiteY1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5" y="connsiteY1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6" y="connsiteY1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7" y="connsiteY1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8" y="connsiteY1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9" y="connsiteY1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0" y="connsiteY1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1" y="connsiteY1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2" y="connsiteY1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3" y="connsiteY1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4" y="connsiteY1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5" y="connsiteY1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6" y="connsiteY1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7" y="connsiteY1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8" y="connsiteY1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9" y="connsiteY1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0" y="connsiteY1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1" y="connsiteY1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2" y="connsiteY1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3" y="connsiteY1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4" y="connsiteY1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5" y="connsiteY1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6" y="connsiteY1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7" y="connsiteY1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8" y="connsiteY1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9" y="connsiteY1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0" y="connsiteY1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1" y="connsiteY1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2" y="connsiteY1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3" y="connsiteY1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4" y="connsiteY1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5" y="connsiteY1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29365575" h="107442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3786187" y="252413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09999" y="319088"/>
                                                                                                                                                                                                                                                <a:pt x="3833812" y="385763"/>
                                                                                                                                                                                                                                                <a:pt x="3757612" y="4524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81412" y="519113"/>
                                                                                                                                                                                                                                                <a:pt x="3500437" y="561976"/>
                                                                                                                                                                                                                                                <a:pt x="3328987" y="6524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57537" y="742950"/>
                                                                                                                                                                                                                                                <a:pt x="2971799" y="876301"/>
                                                                                                                                                                                                                                                <a:pt x="2728912" y="9953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86025" y="1114425"/>
                                                                                                                                                                                                                                                <a:pt x="2171699" y="1214437"/>
                                                                                                                                                                                                                                                <a:pt x="1871662" y="13668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71624" y="1519237"/>
                                                                                                                                                                                                                                                <a:pt x="1219199" y="1762125"/>
                                                                                                                                                                                                                                                <a:pt x="928687" y="19097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8175" y="2057401"/>
                                                                                                                                                                                                                                                <a:pt x="257174" y="2143126"/>
                                                                                                                                                                                                                                                <a:pt x="128587" y="22526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2362200"/>
                                                                                                                                                                                                                                                <a:pt x="95249" y="2524125"/>
                                                                                                                                                                                                                                                <a:pt x="157162" y="25669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074" y="2609850"/>
                                                                                                                                                                                                                                                <a:pt x="385762" y="2495550"/>
                                                                                                                                                                                                                                                <a:pt x="500062" y="2509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4362" y="2524126"/>
                                                                                                                                                                                                                                                <a:pt x="733425" y="2605088"/>
                                                                                                                                                                                                                                                <a:pt x="842962" y="26527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2499" y="2700338"/>
                                                                                                                                                                                                                                                <a:pt x="1019175" y="2833688"/>
                                                                                                                                                                                                                                                <a:pt x="1157287" y="27955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95399" y="2757488"/>
                                                                                                                                                                                                                                                <a:pt x="1552574" y="2524125"/>
                                                                                                                                                                                                                                                <a:pt x="1671637" y="24241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90699" y="2324100"/>
                                                                                                                                                                                                                                                <a:pt x="1743075" y="2266950"/>
                                                                                                                                                                                                                                                <a:pt x="1871662" y="21955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00249" y="2124076"/>
                                                                                                                                                                                                                                                <a:pt x="2271712" y="2043113"/>
                                                                                                                                                                                                                                                <a:pt x="2443162" y="19954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4612" y="1947863"/>
                                                                                                                                                                                                                                                <a:pt x="2738437" y="1957388"/>
                                                                                                                                                                                                                                                <a:pt x="2900362" y="19097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62287" y="1862138"/>
                                                                                                                                                                                                                                                <a:pt x="3224212" y="1738313"/>
                                                                                                                                                                                                                                                <a:pt x="3414712" y="17097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05212" y="1681163"/>
                                                                                                                                                                                                                                                <a:pt x="3876674" y="1728788"/>
                                                                                                                                                                                                                                                <a:pt x="4043362" y="17383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10049" y="1747838"/>
                                                                                                                                                                                                                                                <a:pt x="4338637" y="1809750"/>
                                                                                                                                                                                                                                                <a:pt x="4414837" y="17668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91037" y="1724025"/>
                                                                                                                                                                                                                                                <a:pt x="4405312" y="1504950"/>
                                                                                                                                                                                                                                                <a:pt x="4500562" y="14811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95812" y="1457325"/>
                                                                                                                                                                                                                                                <a:pt x="4986337" y="1624013"/>
                                                                                                                                                                                                                                                <a:pt x="4986337" y="16240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14924" y="1662113"/>
                                                                                                                                                                                                                                                <a:pt x="5167312" y="1700213"/>
                                                                                                                                                                                                                                                <a:pt x="5272087" y="17097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76862" y="1719263"/>
                                                                                                                                                                                                                                                <a:pt x="5524500" y="1643063"/>
                                                                                                                                                                                                                                                <a:pt x="5614987" y="16811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05474" y="1719263"/>
                                                                                                                                                                                                                                                <a:pt x="5695949" y="1909763"/>
                                                                                                                                                                                                                                                <a:pt x="5815012" y="19383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34075" y="1966913"/>
                                                                                                                                                                                                                                                <a:pt x="6148387" y="1843088"/>
                                                                                                                                                                                                                                                <a:pt x="6329362" y="18526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10337" y="1862138"/>
                                                                                                                                                                                                                                                <a:pt x="6724650" y="2005013"/>
                                                                                                                                                                                                                                                <a:pt x="6900862" y="19954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77075" y="1985963"/>
                                                                                                                                                                                                                                                <a:pt x="7224712" y="1809750"/>
                                                                                                                                                                                                                                                <a:pt x="7386637" y="17954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48562" y="1781175"/>
                                                                                                                                                                                                                                                <a:pt x="7758112" y="1871663"/>
                                                                                                                                                                                                                                                <a:pt x="7872412" y="19097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86712" y="1947863"/>
                                                                                                                                                                                                                                                <a:pt x="7905750" y="2024063"/>
                                                                                                                                                                                                                                                <a:pt x="8072437" y="20240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39124" y="2024063"/>
                                                                                                                                                                                                                                                <a:pt x="8672512" y="1966913"/>
                                                                                                                                                                                                                                                <a:pt x="8872537" y="19097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72562" y="1852613"/>
                                                                                                                                                                                                                                                <a:pt x="9148762" y="1662113"/>
                                                                                                                                                                                                                                                <a:pt x="9272587" y="16811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96412" y="1700213"/>
                                                                                                                                                                                                                                                <a:pt x="9463087" y="1938338"/>
                                                                                                                                                                                                                                                <a:pt x="9615487" y="20240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67887" y="2109788"/>
                                                                                                                                                                                                                                                <a:pt x="10091737" y="2109788"/>
                                                                                                                                                                                                                                                <a:pt x="10186987" y="21955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282237" y="2281238"/>
                                                                                                                                                                                                                                                <a:pt x="10229849" y="2438401"/>
                                                                                                                                                                                                                                                <a:pt x="10186987" y="25384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44125" y="2638425"/>
                                                                                                                                                                                                                                                <a:pt x="9929812" y="2795588"/>
                                                                                                                                                                                                                                                <a:pt x="9929812" y="27955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34562" y="2890838"/>
                                                                                                                                                                                                                                                <a:pt x="9634537" y="3000376"/>
                                                                                                                                                                                                                                                <a:pt x="9615487" y="31099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96437" y="3219450"/>
                                                                                                                                                                                                                                                <a:pt x="9863137" y="3395663"/>
                                                                                                                                                                                                                                                <a:pt x="9815512" y="3452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67887" y="3509963"/>
                                                                                                                                                                                                                                                <a:pt x="9472612" y="3400425"/>
                                                                                                                                                                                                                                                <a:pt x="9329737" y="3452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86862" y="3505200"/>
                                                                                                                                                                                                                                                <a:pt x="8958262" y="3667126"/>
                                                                                                                                                                                                                                                <a:pt x="8958262" y="37671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58262" y="3867150"/>
                                                                                                                                                                                                                                                <a:pt x="9258300" y="3957638"/>
                                                                                                                                                                                                                                                <a:pt x="9329737" y="40528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01175" y="4148138"/>
                                                                                                                                                                                                                                                <a:pt x="9429749" y="4300538"/>
                                                                                                                                                                                                                                                <a:pt x="9386887" y="43386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44025" y="4376738"/>
                                                                                                                                                                                                                                                <a:pt x="9134474" y="4333875"/>
                                                                                                                                                                                                                                                <a:pt x="9072562" y="42814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10650" y="4229101"/>
                                                                                                                                                                                                                                                <a:pt x="9072562" y="4067176"/>
                                                                                                                                                                                                                                                <a:pt x="9015412" y="40243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58262" y="3981450"/>
                                                                                                                                                                                                                                                <a:pt x="8810624" y="3962401"/>
                                                                                                                                                                                                                                                <a:pt x="8729662" y="40243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48700" y="4086225"/>
                                                                                                                                                                                                                                                <a:pt x="8586787" y="4300538"/>
                                                                                                                                                                                                                                                <a:pt x="8529637" y="43957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72487" y="4491038"/>
                                                                                                                                                                                                                                                <a:pt x="8448675" y="4591050"/>
                                                                                                                                                                                                                                                <a:pt x="8386762" y="4595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324850" y="4600575"/>
                                                                                                                                                                                                                                                <a:pt x="8243887" y="4395788"/>
                                                                                                                                                                                                                                                <a:pt x="8158162" y="44243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72437" y="4452938"/>
                                                                                                                                                                                                                                                <a:pt x="7953375" y="4700588"/>
                                                                                                                                                                                                                                                <a:pt x="7872412" y="47672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91450" y="4833938"/>
                                                                                                                                                                                                                                                <a:pt x="7686674" y="4772026"/>
                                                                                                                                                                                                                                                <a:pt x="7672387" y="48244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58100" y="4876800"/>
                                                                                                                                                                                                                                                <a:pt x="7700962" y="4986338"/>
                                                                                                                                                                                                                                                <a:pt x="7786687" y="50815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72412" y="5176838"/>
                                                                                                                                                                                                                                                <a:pt x="8067675" y="5295900"/>
                                                                                                                                                                                                                                                <a:pt x="8186737" y="53959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305800" y="5495925"/>
                                                                                                                                                                                                                                                <a:pt x="8420100" y="5667375"/>
                                                                                                                                                                                                                                                <a:pt x="8501062" y="56816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82025" y="5695950"/>
                                                                                                                                                                                                                                                <a:pt x="8653462" y="5600700"/>
                                                                                                                                                                                                                                                <a:pt x="8672512" y="54816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91562" y="5362575"/>
                                                                                                                                                                                                                                                <a:pt x="8605837" y="5105400"/>
                                                                                                                                                                                                                                                <a:pt x="8615362" y="4967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24887" y="4829175"/>
                                                                                                                                                                                                                                                <a:pt x="8648700" y="4700588"/>
                                                                                                                                                                                                                                                <a:pt x="8729662" y="46529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10625" y="4605338"/>
                                                                                                                                                                                                                                                <a:pt x="9029700" y="4629151"/>
                                                                                                                                                                                                                                                <a:pt x="9101137" y="46815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72574" y="4733925"/>
                                                                                                                                                                                                                                                <a:pt x="9105900" y="4900613"/>
                                                                                                                                                                                                                                                <a:pt x="9158287" y="4967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10674" y="5033963"/>
                                                                                                                                                                                                                                                <a:pt x="9329737" y="5119688"/>
                                                                                                                                                                                                                                                <a:pt x="9415462" y="50815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01187" y="5043488"/>
                                                                                                                                                                                                                                                <a:pt x="9596437" y="4729163"/>
                                                                                                                                                                                                                                                <a:pt x="9672637" y="47386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48837" y="4748213"/>
                                                                                                                                                                                                                                                <a:pt x="9772650" y="5105401"/>
                                                                                                                                                                                                                                                <a:pt x="9872662" y="51387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72674" y="5172075"/>
                                                                                                                                                                                                                                                <a:pt x="10158412" y="5038725"/>
                                                                                                                                                                                                                                                <a:pt x="10272712" y="49387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387012" y="4838700"/>
                                                                                                                                                                                                                                                <a:pt x="10467975" y="4633913"/>
                                                                                                                                                                                                                                                <a:pt x="10558462" y="45386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48949" y="4443413"/>
                                                                                                                                                                                                                                                <a:pt x="10725150" y="4357688"/>
                                                                                                                                                                                                                                                <a:pt x="10815637" y="43672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06125" y="4376738"/>
                                                                                                                                                                                                                                                <a:pt x="10968037" y="4557713"/>
                                                                                                                                                                                                                                                <a:pt x="11101387" y="4595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234737" y="4633913"/>
                                                                                                                                                                                                                                                <a:pt x="11449050" y="4605338"/>
                                                                                                                                                                                                                                                <a:pt x="11615737" y="4595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782425" y="4586288"/>
                                                                                                                                                                                                                                                <a:pt x="11949112" y="4529138"/>
                                                                                                                                                                                                                                                <a:pt x="12101512" y="45386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253912" y="4548188"/>
                                                                                                                                                                                                                                                <a:pt x="12358687" y="4619626"/>
                                                                                                                                                                                                                                                <a:pt x="12530137" y="46529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701587" y="4686300"/>
                                                                                                                                                                                                                                                <a:pt x="12968287" y="4781550"/>
                                                                                                                                                                                                                                                <a:pt x="13130212" y="47386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92137" y="4695825"/>
                                                                                                                                                                                                                                                <a:pt x="13401675" y="4419600"/>
                                                                                                                                                                                                                                                <a:pt x="13501687" y="43957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01699" y="4371976"/>
                                                                                                                                                                                                                                                <a:pt x="13673137" y="4529138"/>
                                                                                                                                                                                                                                                <a:pt x="13730287" y="4595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787437" y="4662488"/>
                                                                                                                                                                                                                                                <a:pt x="13749337" y="4800600"/>
                                                                                                                                                                                                                                                <a:pt x="13844587" y="4795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39837" y="4791076"/>
                                                                                                                                                                                                                                                <a:pt x="14144625" y="4572000"/>
                                                                                                                                                                                                                                                <a:pt x="14301787" y="45672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58949" y="4562476"/>
                                                                                                                                                                                                                                                <a:pt x="14673262" y="4691063"/>
                                                                                                                                                                                                                                                <a:pt x="14787562" y="47672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901862" y="4843463"/>
                                                                                                                                                                                                                                                <a:pt x="14939962" y="4914901"/>
                                                                                                                                                                                                                                                <a:pt x="14987587" y="50244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035212" y="5133975"/>
                                                                                                                                                                                                                                                <a:pt x="14982825" y="5357813"/>
                                                                                                                                                                                                                                                <a:pt x="15073312" y="54244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63800" y="5491163"/>
                                                                                                                                                                                                                                                <a:pt x="15397162" y="5381626"/>
                                                                                                                                                                                                                                                <a:pt x="15530512" y="54244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663862" y="5467350"/>
                                                                                                                                                                                                                                                <a:pt x="15792450" y="5586413"/>
                                                                                                                                                                                                                                                <a:pt x="15873412" y="56816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954375" y="5776913"/>
                                                                                                                                                                                                                                                <a:pt x="15916275" y="5972176"/>
                                                                                                                                                                                                                                                <a:pt x="16016287" y="59959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116299" y="6019800"/>
                                                                                                                                                                                                                                                <a:pt x="16316325" y="5800725"/>
                                                                                                                                                                                                                                                <a:pt x="16473487" y="58245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630650" y="5848350"/>
                                                                                                                                                                                                                                                <a:pt x="16825912" y="6024563"/>
                                                                                                                                                                                                                                                <a:pt x="16959262" y="61388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092612" y="6253163"/>
                                                                                                                                                                                                                                                <a:pt x="17111662" y="6462713"/>
                                                                                                                                                                                                                                                <a:pt x="17273587" y="65103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435512" y="6557963"/>
                                                                                                                                                                                                                                                <a:pt x="17735550" y="6457950"/>
                                                                                                                                                                                                                                                <a:pt x="17930812" y="64246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126074" y="6391276"/>
                                                                                                                                                                                                                                                <a:pt x="18340387" y="6248401"/>
                                                                                                                                                                                                                                                <a:pt x="18445162" y="63103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549937" y="6372225"/>
                                                                                                                                                                                                                                                <a:pt x="18488025" y="6729413"/>
                                                                                                                                                                                                                                                <a:pt x="18559462" y="67960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630899" y="6862763"/>
                                                                                                                                                                                                                                                <a:pt x="18764249" y="6634163"/>
                                                                                                                                                                                                                                                <a:pt x="18873787" y="67103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983325" y="6786563"/>
                                                                                                                                                                                                                                                <a:pt x="19097625" y="7081838"/>
                                                                                                                                                                                                                                                <a:pt x="19216687" y="7253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335750" y="7424738"/>
                                                                                                                                                                                                                                                <a:pt x="19426237" y="7553326"/>
                                                                                                                                                                                                                                                <a:pt x="19588162" y="77390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750087" y="7924800"/>
                                                                                                                                                                                                                                                <a:pt x="20040600" y="8172451"/>
                                                                                                                                                                                                                                                <a:pt x="20188237" y="83677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335874" y="8562975"/>
                                                                                                                                                                                                                                                <a:pt x="20388262" y="8715376"/>
                                                                                                                                                                                                                                                <a:pt x="20473987" y="89106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559712" y="9105900"/>
                                                                                                                                                                                                                                                <a:pt x="20616862" y="9372601"/>
                                                                                                                                                                                                                                                <a:pt x="20702587" y="9539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788312" y="9705975"/>
                                                                                                                                                                                                                                                <a:pt x="20869275" y="9872663"/>
                                                                                                                                                                                                                                                <a:pt x="20988337" y="99107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107399" y="9948863"/>
                                                                                                                                                                                                                                                <a:pt x="21274087" y="9701213"/>
                                                                                                                                                                                                                                                <a:pt x="21416962" y="97678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559837" y="9834563"/>
                                                                                                                                                                                                                                                <a:pt x="21693187" y="10206038"/>
                                                                                                                                                                                                                                                <a:pt x="21845587" y="10310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97987" y="10415588"/>
                                                                                                                                                                                                                                                <a:pt x="22159912" y="10334626"/>
                                                                                                                                                                                                                                                <a:pt x="22331362" y="103965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502812" y="10458450"/>
                                                                                                                                                                                                                                                <a:pt x="22731412" y="10696575"/>
                                                                                                                                                                                                                                                <a:pt x="22874287" y="10682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017162" y="10668001"/>
                                                                                                                                                                                                                                                <a:pt x="23136225" y="10444163"/>
                                                                                                                                                                                                                                                <a:pt x="23188612" y="10310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41000" y="10177463"/>
                                                                                                                                                                                                                                                <a:pt x="23150512" y="10015538"/>
                                                                                                                                                                                                                                                <a:pt x="23188612" y="98821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26712" y="9748838"/>
                                                                                                                                                                                                                                                <a:pt x="23336250" y="9539288"/>
                                                                                                                                                                                                                                                <a:pt x="23417212" y="95107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498175" y="9482138"/>
                                                                                                                                                                                                                                                <a:pt x="23598187" y="9596438"/>
                                                                                                                                                                                                                                                <a:pt x="23674387" y="97107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750587" y="9825038"/>
                                                                                                                                                                                                                                                <a:pt x="23822025" y="10034588"/>
                                                                                                                                                                                                                                                <a:pt x="23874412" y="101965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926800" y="10358438"/>
                                                                                                                                                                                                                                                <a:pt x="23855362" y="10620376"/>
                                                                                                                                                                                                                                                <a:pt x="23988712" y="10682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122062" y="10744200"/>
                                                                                                                                                                                                                                                <a:pt x="24579262" y="10691813"/>
                                                                                                                                                                                                                                                <a:pt x="24674512" y="105679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769762" y="10444163"/>
                                                                                                                                                                                                                                                <a:pt x="24626887" y="10115550"/>
                                                                                                                                                                                                                                                <a:pt x="24560212" y="99393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493537" y="9763126"/>
                                                                                                                                                                                                                                                <a:pt x="24226837" y="9605963"/>
                                                                                                                                                                                                                                                <a:pt x="24274462" y="95107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322087" y="9415463"/>
                                                                                                                                                                                                                                                <a:pt x="24688800" y="9282113"/>
                                                                                                                                                                                                                                                <a:pt x="24845962" y="9367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003124" y="9453563"/>
                                                                                                                                                                                                                                                <a:pt x="25065037" y="9863138"/>
                                                                                                                                                                                                                                                <a:pt x="25217437" y="100250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369837" y="10186988"/>
                                                                                                                                                                                                                                                <a:pt x="25579387" y="10272713"/>
                                                                                                                                                                                                                                                <a:pt x="25760362" y="103393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941337" y="10406063"/>
                                                                                                                                                                                                                                                <a:pt x="26169937" y="10477500"/>
                                                                                                                                                                                                                                                <a:pt x="26303287" y="104251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436637" y="10372725"/>
                                                                                                                                                                                                                                                <a:pt x="26536650" y="10163175"/>
                                                                                                                                                                                                                                                <a:pt x="26560462" y="100250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584274" y="9886951"/>
                                                                                                                                                                                                                                                <a:pt x="26369962" y="9686925"/>
                                                                                                                                                                                                                                                <a:pt x="26446162" y="95964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522362" y="9505951"/>
                                                                                                                                                                                                                                                <a:pt x="26970037" y="9572625"/>
                                                                                                                                                                                                                                                <a:pt x="27017662" y="94821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065287" y="9391651"/>
                                                                                                                                                                                                                                                <a:pt x="26789062" y="9196388"/>
                                                                                                                                                                                                                                                <a:pt x="26731912" y="90535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674762" y="8910638"/>
                                                                                                                                                                                                                                                <a:pt x="26603324" y="8672513"/>
                                                                                                                                                                                                                                                <a:pt x="26674762" y="86248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746200" y="8577263"/>
                                                                                                                                                                                                                                                <a:pt x="26974800" y="8672513"/>
                                                                                                                                                                                                                                                <a:pt x="27160537" y="87677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346274" y="8863013"/>
                                                                                                                                                                                                                                                <a:pt x="27612975" y="9115426"/>
                                                                                                                                                                                                                                                <a:pt x="27789187" y="91963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965399" y="9277350"/>
                                                                                                                                                                                                                                                <a:pt x="28055887" y="9153526"/>
                                                                                                                                                                                                                                                <a:pt x="28217812" y="92535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379737" y="9353550"/>
                                                                                                                                                                                                                                                <a:pt x="28617862" y="9634538"/>
                                                                                                                                                                                                                                                <a:pt x="28760737" y="97964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903612" y="9958388"/>
                                                                                                                                                                                                                                                <a:pt x="28979812" y="10158413"/>
                                                                                                                                                                                                                                                <a:pt x="29075062" y="102250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170312" y="10291763"/>
                                                                                                                                                                                                                                                <a:pt x="29365575" y="10287001"/>
                                                                                                                                                                                                                                                <a:pt x="29332237" y="101965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98899" y="10106025"/>
                                                                                                                                                                                                                                                <a:pt x="29032200" y="9853613"/>
                                                                                                                                                                                                                                                <a:pt x="28875037" y="96821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717875" y="9510713"/>
                                                                                                                                                                                                                                                <a:pt x="28541662" y="9267825"/>
                                                                                                                                                                                                                                                <a:pt x="28389262" y="9167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236862" y="9067801"/>
                                                                                                                                                                                                                                                <a:pt x="28089225" y="9158288"/>
                                                                                                                                                                                                                                                <a:pt x="27960637" y="90820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832049" y="9005888"/>
                                                                                                                                                                                                                                                <a:pt x="27793949" y="8815388"/>
                                                                                                                                                                                                                                                <a:pt x="27617737" y="87106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441525" y="8605838"/>
                                                                                                                                                                                                                                                <a:pt x="27103387" y="8558213"/>
                                                                                                                                                                                                                                                <a:pt x="26903362" y="84534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703337" y="8348663"/>
                                                                                                                                                                                                                                                <a:pt x="26522362" y="8196263"/>
                                                                                                                                                                                                                                                <a:pt x="26417587" y="80819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312812" y="7967663"/>
                                                                                                                                                                                                                                                <a:pt x="26403300" y="7805738"/>
                                                                                                                                                                                                                                                <a:pt x="26274712" y="77676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46125" y="7729538"/>
                                                                                                                                                                                                                                                <a:pt x="25836562" y="7829551"/>
                                                                                                                                                                                                                                                <a:pt x="25646062" y="78533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55562" y="7877175"/>
                                                                                                                                                                                                                                                <a:pt x="25246012" y="7953375"/>
                                                                                                                                                                                                                                                <a:pt x="25131712" y="79105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017412" y="7867650"/>
                                                                                                                                                                                                                                                <a:pt x="25026937" y="7705725"/>
                                                                                                                                                                                                                                                <a:pt x="24960262" y="75961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893587" y="7486650"/>
                                                                                                                                                                                                                                                <a:pt x="24855487" y="7267575"/>
                                                                                                                                                                                                                                                <a:pt x="24731662" y="7253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607837" y="7239000"/>
                                                                                                                                                                                                                                                <a:pt x="24245887" y="7539038"/>
                                                                                                                                                                                                                                                <a:pt x="24217312" y="75104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188737" y="7481888"/>
                                                                                                                                                                                                                                                <a:pt x="24574499" y="7186613"/>
                                                                                                                                                                                                                                                <a:pt x="24560212" y="7081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545925" y="6977063"/>
                                                                                                                                                                                                                                                <a:pt x="24269699" y="6877051"/>
                                                                                                                                                                                                                                                <a:pt x="24131587" y="6881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993475" y="6886575"/>
                                                                                                                                                                                                                                                <a:pt x="23831549" y="7138988"/>
                                                                                                                                                                                                                                                <a:pt x="23731537" y="71104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631525" y="7081838"/>
                                                                                                                                                                                                                                                <a:pt x="23545800" y="6834188"/>
                                                                                                                                                                                                                                                <a:pt x="23531512" y="67103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517225" y="6586538"/>
                                                                                                                                                                                                                                                <a:pt x="23712487" y="6496050"/>
                                                                                                                                                                                                                                                <a:pt x="23645812" y="63674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579137" y="6238875"/>
                                                                                                                                                                                                                                                <a:pt x="23283862" y="6038850"/>
                                                                                                                                                                                                                                                <a:pt x="23131462" y="5938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979062" y="5838826"/>
                                                                                                                                                                                                                                                <a:pt x="22869525" y="5857876"/>
                                                                                                                                                                                                                                                <a:pt x="22731412" y="57673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593299" y="5676900"/>
                                                                                                                                                                                                                                                <a:pt x="22407562" y="5548313"/>
                                                                                                                                                                                                                                                <a:pt x="22302787" y="53959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198012" y="5243513"/>
                                                                                                                                                                                                                                                <a:pt x="22093237" y="5024438"/>
                                                                                                                                                                                                                                                <a:pt x="22102762" y="48529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112287" y="4681538"/>
                                                                                                                                                                                                                                                <a:pt x="22336125" y="4471988"/>
                                                                                                                                                                                                                                                <a:pt x="22359937" y="43672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383750" y="4262438"/>
                                                                                                                                                                                                                                                <a:pt x="22326599" y="4167188"/>
                                                                                                                                                                                                                                                <a:pt x="22245637" y="42243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164675" y="4281488"/>
                                                                                                                                                                                                                                                <a:pt x="21988462" y="4638676"/>
                                                                                                                                                                                                                                                <a:pt x="21874162" y="47101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759862" y="4781550"/>
                                                                                                                                                                                                                                                <a:pt x="21612225" y="4767263"/>
                                                                                                                                                                                                                                                <a:pt x="21559837" y="46529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507450" y="4538663"/>
                                                                                                                                                                                                                                                <a:pt x="21540787" y="4171950"/>
                                                                                                                                                                                                                                                <a:pt x="21559837" y="40243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578887" y="3876676"/>
                                                                                                                                                                                                                                                <a:pt x="21616987" y="3781425"/>
                                                                                                                                                                                                                                                <a:pt x="21674137" y="37671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731287" y="3752850"/>
                                                                                                                                                                                                                                                <a:pt x="21831300" y="3914776"/>
                                                                                                                                                                                                                                                <a:pt x="21902737" y="39385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74174" y="3962400"/>
                                                                                                                                                                                                                                                <a:pt x="22055137" y="3967163"/>
                                                                                                                                                                                                                                                <a:pt x="22102762" y="39100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150387" y="3852863"/>
                                                                                                                                                                                                                                                <a:pt x="22107525" y="3652838"/>
                                                                                                                                                                                                                                                <a:pt x="22188487" y="35956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269449" y="3538538"/>
                                                                                                                                                                                                                                                <a:pt x="22526625" y="3609975"/>
                                                                                                                                                                                                                                                <a:pt x="22588537" y="35671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650450" y="3524250"/>
                                                                                                                                                                                                                                                <a:pt x="22645687" y="3367088"/>
                                                                                                                                                                                                                                                <a:pt x="22559962" y="33385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474237" y="3309938"/>
                                                                                                                                                                                                                                                <a:pt x="22207537" y="3352801"/>
                                                                                                                                                                                                                                                <a:pt x="22074187" y="33956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40837" y="3438525"/>
                                                                                                                                                                                                                                                <a:pt x="21869399" y="3571876"/>
                                                                                                                                                                                                                                                <a:pt x="21759862" y="35956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650325" y="3619500"/>
                                                                                                                                                                                                                                                <a:pt x="21526499" y="3567113"/>
                                                                                                                                                                                                                                                <a:pt x="21416962" y="35385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307425" y="3509963"/>
                                                                                                                                                                                                                                                <a:pt x="21064537" y="3462338"/>
                                                                                                                                                                                                                                                <a:pt x="21102637" y="34242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140737" y="3386138"/>
                                                                                                                                                                                                                                                <a:pt x="21607462" y="3371851"/>
                                                                                                                                                                                                                                                <a:pt x="21645562" y="33099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683662" y="3248025"/>
                                                                                                                                                                                                                                                <a:pt x="21388387" y="3152775"/>
                                                                                                                                                                                                                                                <a:pt x="21331237" y="30527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274087" y="2952751"/>
                                                                                                                                                                                                                                                <a:pt x="21259800" y="2814638"/>
                                                                                                                                                                                                                                                <a:pt x="21302662" y="27098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345525" y="2605088"/>
                                                                                                                                                                                                                                                <a:pt x="21593174" y="2519363"/>
                                                                                                                                                                                                                                                <a:pt x="21588412" y="24241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583650" y="2328863"/>
                                                                                                                                                                                                                                                <a:pt x="21397912" y="2233613"/>
                                                                                                                                                                                                                                                <a:pt x="21274087" y="21383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150262" y="2043113"/>
                                                                                                                                                                                                                                                <a:pt x="20921662" y="1962151"/>
                                                                                                                                                                                                                                                <a:pt x="20845462" y="18526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769262" y="1743075"/>
                                                                                                                                                                                                                                                <a:pt x="20902612" y="1571625"/>
                                                                                                                                                                                                                                                <a:pt x="20816887" y="14811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731162" y="1390650"/>
                                                                                                                                                                                                                                                <a:pt x="20440649" y="1300163"/>
                                                                                                                                                                                                                                                <a:pt x="20331112" y="13096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221575" y="1319213"/>
                                                                                                                                                                                                                                                <a:pt x="20335874" y="1566863"/>
                                                                                                                                                                                                                                                <a:pt x="20159662" y="1538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983450" y="1509713"/>
                                                                                                                                                                                                                                                <a:pt x="19573874" y="1223963"/>
                                                                                                                                                                                                                                                <a:pt x="19273837" y="11382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973800" y="1052513"/>
                                                                                                                                                                                                                                                <a:pt x="18607087" y="1100138"/>
                                                                                                                                                                                                                                                <a:pt x="18359437" y="10239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111787" y="947738"/>
                                                                                                                                                                                                                                                <a:pt x="18040350" y="762000"/>
                                                                                                                                                                                                                                                <a:pt x="17787937" y="6810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535525" y="600075"/>
                                                                                                                                                                                                                                                <a:pt x="16844962" y="538163"/>
                                                                                                                                                                                                                                                <a:pt x="16844962" y="5381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40150" y="481013"/>
                                                                                                                                                                                                                                                <a:pt x="15816262" y="366713"/>
                                                                                                                                                                                                                                                <a:pt x="15359062" y="3381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901862" y="309563"/>
                                                                                                                                                                                                                                                <a:pt x="14411324" y="419100"/>
                                                                                                                                                                                                                                                <a:pt x="14101762" y="3667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792200" y="314326"/>
                                                                                                                                                                                                                                                <a:pt x="13801725" y="47625"/>
                                                                                                                                                                                                                                                <a:pt x="13501687" y="23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01650" y="0"/>
                                                                                                                                                                                                                                                <a:pt x="12501562" y="195263"/>
                                                                                                                                                                                                                                                <a:pt x="12301537" y="223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01512" y="252413"/>
                                                                                                                                                                                                                                                <a:pt x="12549187" y="209550"/>
                                                                                                                                                                                                                                                <a:pt x="12301537" y="1952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053887" y="180976"/>
                                                                                                                                                                                                                                                <a:pt x="11239499" y="138113"/>
                                                                                                                                                                                                                                                <a:pt x="10815637" y="1381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391775" y="138113"/>
                                                                                                                                                                                                                                                <a:pt x="9758362" y="195263"/>
                                                                                                                                                                                                                                                <a:pt x="9758362" y="1952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86900" y="209550"/>
                                                                                                                                                                                                                                                <a:pt x="9401175" y="242888"/>
                                                                                                                                                                                                                                                <a:pt x="9186862" y="223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72550" y="204788"/>
                                                                                                                                                                                                                                                <a:pt x="8658225" y="52388"/>
                                                                                                                                                                                                                                                <a:pt x="8472487" y="809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86750" y="109538"/>
                                                                                                                                                                                                                                                <a:pt x="8281987" y="338138"/>
                                                                                                                                                                                                                                                <a:pt x="8072437" y="3952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62887" y="452438"/>
                                                                                                                                                                                                                                                <a:pt x="7458074" y="438150"/>
                                                                                                                                                                                                                                                <a:pt x="7215187" y="4238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72300" y="409576"/>
                                                                                                                                                                                                                                                <a:pt x="6843712" y="323850"/>
                                                                                                                                                                                                                                                <a:pt x="6615112" y="3095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86512" y="295276"/>
                                                                                                                                                                                                                                                <a:pt x="6048375" y="290513"/>
                                                                                                                                                                                                                                                <a:pt x="5843587" y="3381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638799" y="385763"/>
                                                                                                                                                                                                                                                <a:pt x="5581650" y="557213"/>
                                                                                                                                                                                                                                                <a:pt x="5386387" y="5953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91124" y="633413"/>
                                                                                                                                                                                                                                                <a:pt x="4891087" y="628650"/>
                                                                                                                                                                                                                                                <a:pt x="4672012" y="5667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52937" y="504826"/>
                                                                                                                                                                                                                                                <a:pt x="4190999" y="290513"/>
                                                                                                                                                                                                                                                <a:pt x="4071937" y="223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52875" y="157163"/>
                                                                                                                                                                                                                                                <a:pt x="4010024" y="152401"/>
                                                                                                                                                                                                                                                <a:pt x="3957637" y="1666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05250" y="180975"/>
                                                                                                                                                                                                                                                <a:pt x="3819524" y="252413"/>
                                                                                                                                                                                                                                                <a:pt x="3757612" y="3095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95700" y="366713"/>
                                                                                                                                                                                                                                                <a:pt x="3838575" y="457200"/>
                                                                                                                                                                                                                                                <a:pt x="3586162" y="5095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2" name="Полилиния 641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9112250" y="-30070425"/>
                                                                                                                                                                                                                                          <a:ext cx="7089775" cy="421005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4559300 w 7089775"/>
                                                                                                                                                                                                                                            <a:gd name="connsiteY0" fmla="*/ 676275 h 4210050"/>
                                                                                                                                                                                                                                            <a:gd name="connsiteX1" fmla="*/ 3663950 w 7089775"/>
                                                                                                                                                                                                                                            <a:gd name="connsiteY1" fmla="*/ 1076325 h 4210050"/>
                                                                                                                                                                                                                                            <a:gd name="connsiteX2" fmla="*/ 4197350 w 7089775"/>
                                                                                                                                                                                                                                            <a:gd name="connsiteY2" fmla="*/ 1057275 h 4210050"/>
                                                                                                                                                                                                                                            <a:gd name="connsiteX3" fmla="*/ 3378200 w 7089775"/>
                                                                                                                                                                                                                                            <a:gd name="connsiteY3" fmla="*/ 1514475 h 4210050"/>
                                                                                                                                                                                                                                            <a:gd name="connsiteX4" fmla="*/ 2825750 w 7089775"/>
                                                                                                                                                                                                                                            <a:gd name="connsiteY4" fmla="*/ 1819275 h 4210050"/>
                                                                                                                                                                                                                                            <a:gd name="connsiteX5" fmla="*/ 2787650 w 7089775"/>
                                                                                                                                                                                                                                            <a:gd name="connsiteY5" fmla="*/ 2181225 h 4210050"/>
                                                                                                                                                                                                                                            <a:gd name="connsiteX6" fmla="*/ 2330450 w 7089775"/>
                                                                                                                                                                                                                                            <a:gd name="connsiteY6" fmla="*/ 2371725 h 4210050"/>
                                                                                                                                                                                                                                            <a:gd name="connsiteX7" fmla="*/ 1892300 w 7089775"/>
                                                                                                                                                                                                                                            <a:gd name="connsiteY7" fmla="*/ 2562225 h 4210050"/>
                                                                                                                                                                                                                                            <a:gd name="connsiteX8" fmla="*/ 1892300 w 7089775"/>
                                                                                                                                                                                                                                            <a:gd name="connsiteY8" fmla="*/ 2771775 h 4210050"/>
                                                                                                                                                                                                                                            <a:gd name="connsiteX9" fmla="*/ 1530350 w 7089775"/>
                                                                                                                                                                                                                                            <a:gd name="connsiteY9" fmla="*/ 2790825 h 4210050"/>
                                                                                                                                                                                                                                            <a:gd name="connsiteX10" fmla="*/ 1016000 w 7089775"/>
                                                                                                                                                                                                                                            <a:gd name="connsiteY10" fmla="*/ 2867025 h 4210050"/>
                                                                                                                                                                                                                                            <a:gd name="connsiteX11" fmla="*/ 387350 w 7089775"/>
                                                                                                                                                                                                                                            <a:gd name="connsiteY11" fmla="*/ 3514725 h 4210050"/>
                                                                                                                                                                                                                                            <a:gd name="connsiteX12" fmla="*/ 44450 w 7089775"/>
                                                                                                                                                                                                                                            <a:gd name="connsiteY12" fmla="*/ 4029075 h 4210050"/>
                                                                                                                                                                                                                                            <a:gd name="connsiteX13" fmla="*/ 120650 w 7089775"/>
                                                                                                                                                                                                                                            <a:gd name="connsiteY13" fmla="*/ 4181475 h 4210050"/>
                                                                                                                                                                                                                                            <a:gd name="connsiteX14" fmla="*/ 520700 w 7089775"/>
                                                                                                                                                                                                                                            <a:gd name="connsiteY14" fmla="*/ 3857625 h 4210050"/>
                                                                                                                                                                                                                                            <a:gd name="connsiteX15" fmla="*/ 635000 w 7089775"/>
                                                                                                                                                                                                                                            <a:gd name="connsiteY15" fmla="*/ 3609975 h 4210050"/>
                                                                                                                                                                                                                                            <a:gd name="connsiteX16" fmla="*/ 1054100 w 7089775"/>
                                                                                                                                                                                                                                            <a:gd name="connsiteY16" fmla="*/ 3438525 h 4210050"/>
                                                                                                                                                                                                                                            <a:gd name="connsiteX17" fmla="*/ 1492250 w 7089775"/>
                                                                                                                                                                                                                                            <a:gd name="connsiteY17" fmla="*/ 3305175 h 4210050"/>
                                                                                                                                                                                                                                            <a:gd name="connsiteX18" fmla="*/ 1778000 w 7089775"/>
                                                                                                                                                                                                                                            <a:gd name="connsiteY18" fmla="*/ 3209925 h 4210050"/>
                                                                                                                                                                                                                                            <a:gd name="connsiteX19" fmla="*/ 2254250 w 7089775"/>
                                                                                                                                                                                                                                            <a:gd name="connsiteY19" fmla="*/ 3419475 h 4210050"/>
                                                                                                                                                                                                                                            <a:gd name="connsiteX20" fmla="*/ 2730500 w 7089775"/>
                                                                                                                                                                                                                                            <a:gd name="connsiteY20" fmla="*/ 3152775 h 4210050"/>
                                                                                                                                                                                                                                            <a:gd name="connsiteX21" fmla="*/ 3092450 w 7089775"/>
                                                                                                                                                                                                                                            <a:gd name="connsiteY21" fmla="*/ 2771775 h 4210050"/>
                                                                                                                                                                                                                                            <a:gd name="connsiteX22" fmla="*/ 3340100 w 7089775"/>
                                                                                                                                                                                                                                            <a:gd name="connsiteY22" fmla="*/ 2543175 h 4210050"/>
                                                                                                                                                                                                                                            <a:gd name="connsiteX23" fmla="*/ 3397250 w 7089775"/>
                                                                                                                                                                                                                                            <a:gd name="connsiteY23" fmla="*/ 2028825 h 4210050"/>
                                                                                                                                                                                                                                            <a:gd name="connsiteX24" fmla="*/ 4006850 w 7089775"/>
                                                                                                                                                                                                                                            <a:gd name="connsiteY24" fmla="*/ 1781175 h 4210050"/>
                                                                                                                                                                                                                                            <a:gd name="connsiteX25" fmla="*/ 4921250 w 7089775"/>
                                                                                                                                                                                                                                            <a:gd name="connsiteY25" fmla="*/ 1419225 h 4210050"/>
                                                                                                                                                                                                                                            <a:gd name="connsiteX26" fmla="*/ 5664200 w 7089775"/>
                                                                                                                                                                                                                                            <a:gd name="connsiteY26" fmla="*/ 942975 h 4210050"/>
                                                                                                                                                                                                                                            <a:gd name="connsiteX27" fmla="*/ 6292850 w 7089775"/>
                                                                                                                                                                                                                                            <a:gd name="connsiteY27" fmla="*/ 676275 h 4210050"/>
                                                                                                                                                                                                                                            <a:gd name="connsiteX28" fmla="*/ 6597650 w 7089775"/>
                                                                                                                                                                                                                                            <a:gd name="connsiteY28" fmla="*/ 428625 h 4210050"/>
                                                                                                                                                                                                                                            <a:gd name="connsiteX29" fmla="*/ 7054850 w 7089775"/>
                                                                                                                                                                                                                                            <a:gd name="connsiteY29" fmla="*/ 161925 h 4210050"/>
                                                                                                                                                                                                                                            <a:gd name="connsiteX30" fmla="*/ 6807200 w 7089775"/>
                                                                                                                                                                                                                                            <a:gd name="connsiteY30" fmla="*/ 9525 h 4210050"/>
                                                                                                                                                                                                                                            <a:gd name="connsiteX31" fmla="*/ 5797550 w 7089775"/>
                                                                                                                                                                                                                                            <a:gd name="connsiteY31" fmla="*/ 219075 h 4210050"/>
                                                                                                                                                                                                                                            <a:gd name="connsiteX32" fmla="*/ 4559300 w 7089775"/>
                                                                                                                                                                                                                                            <a:gd name="connsiteY32" fmla="*/ 676275 h 421005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7089775" h="421005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4559300" y="67627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03700" y="819150"/>
                                                                                                                                                                                                                                                <a:pt x="3724275" y="1012825"/>
                                                                                                                                                                                                                                                <a:pt x="3663950" y="1076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03625" y="1139825"/>
                                                                                                                                                                                                                                                <a:pt x="4244975" y="984250"/>
                                                                                                                                                                                                                                                <a:pt x="4197350" y="1057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49725" y="1130300"/>
                                                                                                                                                                                                                                                <a:pt x="3378200" y="1514475"/>
                                                                                                                                                                                                                                                <a:pt x="3378200" y="1514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9600" y="1641475"/>
                                                                                                                                                                                                                                                <a:pt x="2924175" y="1708150"/>
                                                                                                                                                                                                                                                <a:pt x="2825750" y="1819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27325" y="1930400"/>
                                                                                                                                                                                                                                                <a:pt x="2870200" y="2089150"/>
                                                                                                                                                                                                                                                <a:pt x="2787650" y="2181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05100" y="2273300"/>
                                                                                                                                                                                                                                                <a:pt x="2330450" y="2371725"/>
                                                                                                                                                                                                                                                <a:pt x="2330450" y="2371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81225" y="2435225"/>
                                                                                                                                                                                                                                                <a:pt x="1965325" y="2495550"/>
                                                                                                                                                                                                                                                <a:pt x="1892300" y="2562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19275" y="2628900"/>
                                                                                                                                                                                                                                                <a:pt x="1952625" y="2733675"/>
                                                                                                                                                                                                                                                <a:pt x="1892300" y="2771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31975" y="2809875"/>
                                                                                                                                                                                                                                                <a:pt x="1676400" y="2774950"/>
                                                                                                                                                                                                                                                <a:pt x="1530350" y="2790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84300" y="2806700"/>
                                                                                                                                                                                                                                                <a:pt x="1206500" y="2746375"/>
                                                                                                                                                                                                                                                <a:pt x="1016000" y="2867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5500" y="2987675"/>
                                                                                                                                                                                                                                                <a:pt x="549275" y="3321050"/>
                                                                                                                                                                                                                                                <a:pt x="387350" y="3514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5425" y="3708400"/>
                                                                                                                                                                                                                                                <a:pt x="88900" y="3917950"/>
                                                                                                                                                                                                                                                <a:pt x="44450" y="4029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4140200"/>
                                                                                                                                                                                                                                                <a:pt x="41275" y="4210050"/>
                                                                                                                                                                                                                                                <a:pt x="120650" y="4181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0025" y="4152900"/>
                                                                                                                                                                                                                                                <a:pt x="434975" y="3952875"/>
                                                                                                                                                                                                                                                <a:pt x="520700" y="3857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06425" y="3762375"/>
                                                                                                                                                                                                                                                <a:pt x="546100" y="3679825"/>
                                                                                                                                                                                                                                                <a:pt x="635000" y="3609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3900" y="3540125"/>
                                                                                                                                                                                                                                                <a:pt x="911225" y="3489325"/>
                                                                                                                                                                                                                                                <a:pt x="1054100" y="3438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96975" y="3387725"/>
                                                                                                                                                                                                                                                <a:pt x="1371600" y="3343275"/>
                                                                                                                                                                                                                                                <a:pt x="1492250" y="3305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12900" y="3267075"/>
                                                                                                                                                                                                                                                <a:pt x="1651000" y="3190875"/>
                                                                                                                                                                                                                                                <a:pt x="1778000" y="3209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05000" y="3228975"/>
                                                                                                                                                                                                                                                <a:pt x="2095500" y="3429000"/>
                                                                                                                                                                                                                                                <a:pt x="2254250" y="3419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13000" y="3409950"/>
                                                                                                                                                                                                                                                <a:pt x="2590800" y="3260725"/>
                                                                                                                                                                                                                                                <a:pt x="2730500" y="3152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70200" y="3044825"/>
                                                                                                                                                                                                                                                <a:pt x="2990850" y="2873375"/>
                                                                                                                                                                                                                                                <a:pt x="3092450" y="2771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4050" y="2670175"/>
                                                                                                                                                                                                                                                <a:pt x="3289300" y="2667000"/>
                                                                                                                                                                                                                                                <a:pt x="3340100" y="2543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90900" y="2419350"/>
                                                                                                                                                                                                                                                <a:pt x="3286125" y="2155825"/>
                                                                                                                                                                                                                                                <a:pt x="3397250" y="2028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08375" y="1901825"/>
                                                                                                                                                                                                                                                <a:pt x="4006850" y="1781175"/>
                                                                                                                                                                                                                                                <a:pt x="4006850" y="1781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60850" y="1679575"/>
                                                                                                                                                                                                                                                <a:pt x="4645025" y="1558925"/>
                                                                                                                                                                                                                                                <a:pt x="4921250" y="1419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97475" y="1279525"/>
                                                                                                                                                                                                                                                <a:pt x="5435600" y="1066800"/>
                                                                                                                                                                                                                                                <a:pt x="5664200" y="942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92800" y="819150"/>
                                                                                                                                                                                                                                                <a:pt x="6137275" y="762000"/>
                                                                                                                                                                                                                                                <a:pt x="6292850" y="676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48425" y="590550"/>
                                                                                                                                                                                                                                                <a:pt x="6470650" y="514350"/>
                                                                                                                                                                                                                                                <a:pt x="6597650" y="428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24650" y="342900"/>
                                                                                                                                                                                                                                                <a:pt x="7019925" y="231775"/>
                                                                                                                                                                                                                                                <a:pt x="7054850" y="161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89775" y="92075"/>
                                                                                                                                                                                                                                                <a:pt x="7016750" y="0"/>
                                                                                                                                                                                                                                                <a:pt x="6807200" y="9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97650" y="19050"/>
                                                                                                                                                                                                                                                <a:pt x="6175375" y="107950"/>
                                                                                                                                                                                                                                                <a:pt x="5797550" y="219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19725" y="330200"/>
                                                                                                                                                                                                                                                <a:pt x="4914900" y="533400"/>
                                                                                                                                                                                                                                                <a:pt x="4559300" y="676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3" name="Полилиния 642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1955800" y="-31019750"/>
                                                                                                                                                                                                                                          <a:ext cx="18116550" cy="254317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69850 w 18116550"/>
                                                                                                                                                                                                                                            <a:gd name="connsiteY0" fmla="*/ 958850 h 2543175"/>
                                                                                                                                                                                                                                            <a:gd name="connsiteX1" fmla="*/ 431800 w 18116550"/>
                                                                                                                                                                                                                                            <a:gd name="connsiteY1" fmla="*/ 1244600 h 2543175"/>
                                                                                                                                                                                                                                            <a:gd name="connsiteX2" fmla="*/ 889000 w 18116550"/>
                                                                                                                                                                                                                                            <a:gd name="connsiteY2" fmla="*/ 1435100 h 2543175"/>
                                                                                                                                                                                                                                            <a:gd name="connsiteX3" fmla="*/ 1727200 w 18116550"/>
                                                                                                                                                                                                                                            <a:gd name="connsiteY3" fmla="*/ 1377950 h 2543175"/>
                                                                                                                                                                                                                                            <a:gd name="connsiteX4" fmla="*/ 2355850 w 18116550"/>
                                                                                                                                                                                                                                            <a:gd name="connsiteY4" fmla="*/ 1168400 h 2543175"/>
                                                                                                                                                                                                                                            <a:gd name="connsiteX5" fmla="*/ 3270250 w 18116550"/>
                                                                                                                                                                                                                                            <a:gd name="connsiteY5" fmla="*/ 1282700 h 2543175"/>
                                                                                                                                                                                                                                            <a:gd name="connsiteX6" fmla="*/ 4203700 w 18116550"/>
                                                                                                                                                                                                                                            <a:gd name="connsiteY6" fmla="*/ 1225550 h 2543175"/>
                                                                                                                                                                                                                                            <a:gd name="connsiteX7" fmla="*/ 4603750 w 18116550"/>
                                                                                                                                                                                                                                            <a:gd name="connsiteY7" fmla="*/ 958850 h 2543175"/>
                                                                                                                                                                                                                                            <a:gd name="connsiteX8" fmla="*/ 5575300 w 18116550"/>
                                                                                                                                                                                                                                            <a:gd name="connsiteY8" fmla="*/ 1054100 h 2543175"/>
                                                                                                                                                                                                                                            <a:gd name="connsiteX9" fmla="*/ 6451600 w 18116550"/>
                                                                                                                                                                                                                                            <a:gd name="connsiteY9" fmla="*/ 996950 h 2543175"/>
                                                                                                                                                                                                                                            <a:gd name="connsiteX10" fmla="*/ 7289800 w 18116550"/>
                                                                                                                                                                                                                                            <a:gd name="connsiteY10" fmla="*/ 996950 h 2543175"/>
                                                                                                                                                                                                                                            <a:gd name="connsiteX11" fmla="*/ 8680450 w 18116550"/>
                                                                                                                                                                                                                                            <a:gd name="connsiteY11" fmla="*/ 1073150 h 2543175"/>
                                                                                                                                                                                                                                            <a:gd name="connsiteX12" fmla="*/ 9690100 w 18116550"/>
                                                                                                                                                                                                                                            <a:gd name="connsiteY12" fmla="*/ 977900 h 2543175"/>
                                                                                                                                                                                                                                            <a:gd name="connsiteX13" fmla="*/ 10223500 w 18116550"/>
                                                                                                                                                                                                                                            <a:gd name="connsiteY13" fmla="*/ 1301750 h 2543175"/>
                                                                                                                                                                                                                                            <a:gd name="connsiteX14" fmla="*/ 11309350 w 18116550"/>
                                                                                                                                                                                                                                            <a:gd name="connsiteY14" fmla="*/ 1225550 h 2543175"/>
                                                                                                                                                                                                                                            <a:gd name="connsiteX15" fmla="*/ 11976100 w 18116550"/>
                                                                                                                                                                                                                                            <a:gd name="connsiteY15" fmla="*/ 1416050 h 2543175"/>
                                                                                                                                                                                                                                            <a:gd name="connsiteX16" fmla="*/ 13119100 w 18116550"/>
                                                                                                                                                                                                                                            <a:gd name="connsiteY16" fmla="*/ 1473200 h 2543175"/>
                                                                                                                                                                                                                                            <a:gd name="connsiteX17" fmla="*/ 13500100 w 18116550"/>
                                                                                                                                                                                                                                            <a:gd name="connsiteY17" fmla="*/ 1663700 h 2543175"/>
                                                                                                                                                                                                                                            <a:gd name="connsiteX18" fmla="*/ 14109700 w 18116550"/>
                                                                                                                                                                                                                                            <a:gd name="connsiteY18" fmla="*/ 1720850 h 2543175"/>
                                                                                                                                                                                                                                            <a:gd name="connsiteX19" fmla="*/ 14452600 w 18116550"/>
                                                                                                                                                                                                                                            <a:gd name="connsiteY19" fmla="*/ 1968500 h 2543175"/>
                                                                                                                                                                                                                                            <a:gd name="connsiteX20" fmla="*/ 15043150 w 18116550"/>
                                                                                                                                                                                                                                            <a:gd name="connsiteY20" fmla="*/ 1911350 h 2543175"/>
                                                                                                                                                                                                                                            <a:gd name="connsiteX21" fmla="*/ 15500350 w 18116550"/>
                                                                                                                                                                                                                                            <a:gd name="connsiteY21" fmla="*/ 2120900 h 2543175"/>
                                                                                                                                                                                                                                            <a:gd name="connsiteX22" fmla="*/ 16357600 w 18116550"/>
                                                                                                                                                                                                                                            <a:gd name="connsiteY22" fmla="*/ 2482850 h 2543175"/>
                                                                                                                                                                                                                                            <a:gd name="connsiteX23" fmla="*/ 16433800 w 18116550"/>
                                                                                                                                                                                                                                            <a:gd name="connsiteY23" fmla="*/ 2178050 h 2543175"/>
                                                                                                                                                                                                                                            <a:gd name="connsiteX24" fmla="*/ 16662400 w 18116550"/>
                                                                                                                                                                                                                                            <a:gd name="connsiteY24" fmla="*/ 2216150 h 2543175"/>
                                                                                                                                                                                                                                            <a:gd name="connsiteX25" fmla="*/ 16967200 w 18116550"/>
                                                                                                                                                                                                                                            <a:gd name="connsiteY25" fmla="*/ 2540000 h 2543175"/>
                                                                                                                                                                                                                                            <a:gd name="connsiteX26" fmla="*/ 17176750 w 18116550"/>
                                                                                                                                                                                                                                            <a:gd name="connsiteY26" fmla="*/ 2197100 h 2543175"/>
                                                                                                                                                                                                                                            <a:gd name="connsiteX27" fmla="*/ 17653000 w 18116550"/>
                                                                                                                                                                                                                                            <a:gd name="connsiteY27" fmla="*/ 2139950 h 2543175"/>
                                                                                                                                                                                                                                            <a:gd name="connsiteX28" fmla="*/ 18110200 w 18116550"/>
                                                                                                                                                                                                                                            <a:gd name="connsiteY28" fmla="*/ 1949450 h 2543175"/>
                                                                                                                                                                                                                                            <a:gd name="connsiteX29" fmla="*/ 17614900 w 18116550"/>
                                                                                                                                                                                                                                            <a:gd name="connsiteY29" fmla="*/ 1435100 h 2543175"/>
                                                                                                                                                                                                                                            <a:gd name="connsiteX30" fmla="*/ 16433800 w 18116550"/>
                                                                                                                                                                                                                                            <a:gd name="connsiteY30" fmla="*/ 1206500 h 2543175"/>
                                                                                                                                                                                                                                            <a:gd name="connsiteX31" fmla="*/ 15309850 w 18116550"/>
                                                                                                                                                                                                                                            <a:gd name="connsiteY31" fmla="*/ 825500 h 2543175"/>
                                                                                                                                                                                                                                            <a:gd name="connsiteX32" fmla="*/ 14547850 w 18116550"/>
                                                                                                                                                                                                                                            <a:gd name="connsiteY32" fmla="*/ 673100 h 2543175"/>
                                                                                                                                                                                                                                            <a:gd name="connsiteX33" fmla="*/ 13709650 w 18116550"/>
                                                                                                                                                                                                                                            <a:gd name="connsiteY33" fmla="*/ 406400 h 2543175"/>
                                                                                                                                                                                                                                            <a:gd name="connsiteX34" fmla="*/ 12909550 w 18116550"/>
                                                                                                                                                                                                                                            <a:gd name="connsiteY34" fmla="*/ 254000 h 2543175"/>
                                                                                                                                                                                                                                            <a:gd name="connsiteX35" fmla="*/ 11957050 w 18116550"/>
                                                                                                                                                                                                                                            <a:gd name="connsiteY35" fmla="*/ 158750 h 2543175"/>
                                                                                                                                                                                                                                            <a:gd name="connsiteX36" fmla="*/ 10756900 w 18116550"/>
                                                                                                                                                                                                                                            <a:gd name="connsiteY36" fmla="*/ 44450 h 2543175"/>
                                                                                                                                                                                                                                            <a:gd name="connsiteX37" fmla="*/ 9728200 w 18116550"/>
                                                                                                                                                                                                                                            <a:gd name="connsiteY37" fmla="*/ 6350 h 2543175"/>
                                                                                                                                                                                                                                            <a:gd name="connsiteX38" fmla="*/ 8604250 w 18116550"/>
                                                                                                                                                                                                                                            <a:gd name="connsiteY38" fmla="*/ 6350 h 2543175"/>
                                                                                                                                                                                                                                            <a:gd name="connsiteX39" fmla="*/ 7308850 w 18116550"/>
                                                                                                                                                                                                                                            <a:gd name="connsiteY39" fmla="*/ 6350 h 2543175"/>
                                                                                                                                                                                                                                            <a:gd name="connsiteX40" fmla="*/ 5651500 w 18116550"/>
                                                                                                                                                                                                                                            <a:gd name="connsiteY40" fmla="*/ 25400 h 2543175"/>
                                                                                                                                                                                                                                            <a:gd name="connsiteX41" fmla="*/ 3937000 w 18116550"/>
                                                                                                                                                                                                                                            <a:gd name="connsiteY41" fmla="*/ 139700 h 2543175"/>
                                                                                                                                                                                                                                            <a:gd name="connsiteX42" fmla="*/ 2813050 w 18116550"/>
                                                                                                                                                                                                                                            <a:gd name="connsiteY42" fmla="*/ 196850 h 2543175"/>
                                                                                                                                                                                                                                            <a:gd name="connsiteX43" fmla="*/ 2565400 w 18116550"/>
                                                                                                                                                                                                                                            <a:gd name="connsiteY43" fmla="*/ 425450 h 2543175"/>
                                                                                                                                                                                                                                            <a:gd name="connsiteX44" fmla="*/ 2470150 w 18116550"/>
                                                                                                                                                                                                                                            <a:gd name="connsiteY44" fmla="*/ 558800 h 2543175"/>
                                                                                                                                                                                                                                            <a:gd name="connsiteX45" fmla="*/ 2184400 w 18116550"/>
                                                                                                                                                                                                                                            <a:gd name="connsiteY45" fmla="*/ 387350 h 2543175"/>
                                                                                                                                                                                                                                            <a:gd name="connsiteX46" fmla="*/ 1498600 w 18116550"/>
                                                                                                                                                                                                                                            <a:gd name="connsiteY46" fmla="*/ 425450 h 2543175"/>
                                                                                                                                                                                                                                            <a:gd name="connsiteX47" fmla="*/ 1270000 w 18116550"/>
                                                                                                                                                                                                                                            <a:gd name="connsiteY47" fmla="*/ 730250 h 2543175"/>
                                                                                                                                                                                                                                            <a:gd name="connsiteX48" fmla="*/ 831850 w 18116550"/>
                                                                                                                                                                                                                                            <a:gd name="connsiteY48" fmla="*/ 768350 h 2543175"/>
                                                                                                                                                                                                                                            <a:gd name="connsiteX49" fmla="*/ 508000 w 18116550"/>
                                                                                                                                                                                                                                            <a:gd name="connsiteY49" fmla="*/ 711200 h 2543175"/>
                                                                                                                                                                                                                                            <a:gd name="connsiteX50" fmla="*/ 88900 w 18116550"/>
                                                                                                                                                                                                                                            <a:gd name="connsiteY50" fmla="*/ 787400 h 2543175"/>
                                                                                                                                                                                                                                            <a:gd name="connsiteX51" fmla="*/ 12700 w 18116550"/>
                                                                                                                                                                                                                                            <a:gd name="connsiteY51" fmla="*/ 977900 h 2543175"/>
                                                                                                                                                                                                                                            <a:gd name="connsiteX52" fmla="*/ 69850 w 18116550"/>
                                                                                                                                                                                                                                            <a:gd name="connsiteY52" fmla="*/ 958850 h 254317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8116550" h="254317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69850" y="9588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700" y="1003300"/>
                                                                                                                                                                                                                                                <a:pt x="295275" y="1165225"/>
                                                                                                                                                                                                                                                <a:pt x="431800" y="1244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68325" y="1323975"/>
                                                                                                                                                                                                                                                <a:pt x="673100" y="1412875"/>
                                                                                                                                                                                                                                                <a:pt x="889000" y="1435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04900" y="1457325"/>
                                                                                                                                                                                                                                                <a:pt x="1482725" y="1422400"/>
                                                                                                                                                                                                                                                <a:pt x="1727200" y="1377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71675" y="1333500"/>
                                                                                                                                                                                                                                                <a:pt x="2098675" y="1184275"/>
                                                                                                                                                                                                                                                <a:pt x="2355850" y="1168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3025" y="1152525"/>
                                                                                                                                                                                                                                                <a:pt x="2962275" y="1273175"/>
                                                                                                                                                                                                                                                <a:pt x="3270250" y="1282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78225" y="1292225"/>
                                                                                                                                                                                                                                                <a:pt x="3981450" y="1279525"/>
                                                                                                                                                                                                                                                <a:pt x="4203700" y="122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25950" y="1171575"/>
                                                                                                                                                                                                                                                <a:pt x="4375150" y="987425"/>
                                                                                                                                                                                                                                                <a:pt x="4603750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32350" y="930275"/>
                                                                                                                                                                                                                                                <a:pt x="5267325" y="1047750"/>
                                                                                                                                                                                                                                                <a:pt x="5575300" y="1054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83275" y="1060450"/>
                                                                                                                                                                                                                                                <a:pt x="6165850" y="1006475"/>
                                                                                                                                                                                                                                                <a:pt x="6451600" y="996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37350" y="987425"/>
                                                                                                                                                                                                                                                <a:pt x="6918325" y="984250"/>
                                                                                                                                                                                                                                                <a:pt x="7289800" y="996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61275" y="1009650"/>
                                                                                                                                                                                                                                                <a:pt x="8280400" y="1076325"/>
                                                                                                                                                                                                                                                <a:pt x="8680450" y="1073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80500" y="1069975"/>
                                                                                                                                                                                                                                                <a:pt x="9432925" y="939800"/>
                                                                                                                                                                                                                                                <a:pt x="9690100" y="977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47275" y="1016000"/>
                                                                                                                                                                                                                                                <a:pt x="9953625" y="1260475"/>
                                                                                                                                                                                                                                                <a:pt x="10223500" y="130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93375" y="1343025"/>
                                                                                                                                                                                                                                                <a:pt x="11017250" y="1206500"/>
                                                                                                                                                                                                                                                <a:pt x="11309350" y="122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01450" y="1244600"/>
                                                                                                                                                                                                                                                <a:pt x="11674475" y="1374775"/>
                                                                                                                                                                                                                                                <a:pt x="11976100" y="141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277725" y="1457325"/>
                                                                                                                                                                                                                                                <a:pt x="12865100" y="1431925"/>
                                                                                                                                                                                                                                                <a:pt x="13119100" y="1473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73100" y="1514475"/>
                                                                                                                                                                                                                                                <a:pt x="13335000" y="1622425"/>
                                                                                                                                                                                                                                                <a:pt x="13500100" y="1663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65200" y="1704975"/>
                                                                                                                                                                                                                                                <a:pt x="13950950" y="1670050"/>
                                                                                                                                                                                                                                                <a:pt x="14109700" y="1720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268450" y="1771650"/>
                                                                                                                                                                                                                                                <a:pt x="14297025" y="1936750"/>
                                                                                                                                                                                                                                                <a:pt x="14452600" y="1968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608175" y="2000250"/>
                                                                                                                                                                                                                                                <a:pt x="14868525" y="1885950"/>
                                                                                                                                                                                                                                                <a:pt x="15043150" y="1911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217775" y="1936750"/>
                                                                                                                                                                                                                                                <a:pt x="15281275" y="2025650"/>
                                                                                                                                                                                                                                                <a:pt x="15500350" y="2120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719425" y="2216150"/>
                                                                                                                                                                                                                                                <a:pt x="16202025" y="2473325"/>
                                                                                                                                                                                                                                                <a:pt x="16357600" y="248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513175" y="2492375"/>
                                                                                                                                                                                                                                                <a:pt x="16383000" y="2222500"/>
                                                                                                                                                                                                                                                <a:pt x="16433800" y="2178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84600" y="2133600"/>
                                                                                                                                                                                                                                                <a:pt x="16573500" y="2155825"/>
                                                                                                                                                                                                                                                <a:pt x="16662400" y="2216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51300" y="2276475"/>
                                                                                                                                                                                                                                                <a:pt x="16881475" y="2543175"/>
                                                                                                                                                                                                                                                <a:pt x="16967200" y="2540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052925" y="2536825"/>
                                                                                                                                                                                                                                                <a:pt x="17062450" y="2263775"/>
                                                                                                                                                                                                                                                <a:pt x="17176750" y="2197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291050" y="2130425"/>
                                                                                                                                                                                                                                                <a:pt x="17497425" y="2181225"/>
                                                                                                                                                                                                                                                <a:pt x="17653000" y="2139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808575" y="2098675"/>
                                                                                                                                                                                                                                                <a:pt x="18116550" y="2066925"/>
                                                                                                                                                                                                                                                <a:pt x="18110200" y="1949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103850" y="1831975"/>
                                                                                                                                                                                                                                                <a:pt x="17894300" y="1558925"/>
                                                                                                                                                                                                                                                <a:pt x="17614900" y="1435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335500" y="1311275"/>
                                                                                                                                                                                                                                                <a:pt x="16817975" y="1308100"/>
                                                                                                                                                                                                                                                <a:pt x="16433800" y="1206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049625" y="1104900"/>
                                                                                                                                                                                                                                                <a:pt x="15624175" y="914400"/>
                                                                                                                                                                                                                                                <a:pt x="15309850" y="825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995525" y="736600"/>
                                                                                                                                                                                                                                                <a:pt x="14814550" y="742950"/>
                                                                                                                                                                                                                                                <a:pt x="14547850" y="673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281150" y="603250"/>
                                                                                                                                                                                                                                                <a:pt x="13982700" y="476250"/>
                                                                                                                                                                                                                                                <a:pt x="13709650" y="40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36600" y="336550"/>
                                                                                                                                                                                                                                                <a:pt x="13201650" y="295275"/>
                                                                                                                                                                                                                                                <a:pt x="12909550" y="254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617450" y="212725"/>
                                                                                                                                                                                                                                                <a:pt x="11957050" y="158750"/>
                                                                                                                                                                                                                                                <a:pt x="11957050" y="15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598275" y="123825"/>
                                                                                                                                                                                                                                                <a:pt x="11128375" y="69850"/>
                                                                                                                                                                                                                                                <a:pt x="10756900" y="44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385425" y="19050"/>
                                                                                                                                                                                                                                                <a:pt x="10086975" y="12700"/>
                                                                                                                                                                                                                                                <a:pt x="9728200" y="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69425" y="0"/>
                                                                                                                                                                                                                                                <a:pt x="8604250" y="6350"/>
                                                                                                                                                                                                                                                <a:pt x="8604250" y="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                                      <a:pt x="7308850" y="6350"/>
                                      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                                      <a:pt x="5651500" y="25400"/>
                                      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89525" y="47625"/>
                                                                                                                                                                                                                                                <a:pt x="3937000" y="139700"/>
                                                                                                                                                                                                                                                <a:pt x="3937000" y="139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3925" y="168275"/>
                                                                                                                                                                                                                                                <a:pt x="3041650" y="149225"/>
                                                                                                                                                                                                                                                <a:pt x="2813050" y="1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84450" y="244475"/>
                                                                                                                                                                                                                                                <a:pt x="2622550" y="365125"/>
                                                                                                                                                                                                                                                <a:pt x="2565400" y="42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08250" y="485775"/>
                                                                                                                                                                                                                                                <a:pt x="2533650" y="565150"/>
                                                                                                                                                                                                                                                <a:pt x="2470150" y="558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06650" y="552450"/>
                                                                                                                                                                                                                                                <a:pt x="2346325" y="409575"/>
                                                                                                                                                                                                                                                <a:pt x="2184400" y="38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22475" y="365125"/>
                                                                                                                                                                                                                                                <a:pt x="1651000" y="368300"/>
                                                                                                                                                                                                                                                <a:pt x="1498600" y="42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6200" y="482600"/>
                                                                                                                                                                                                                                                <a:pt x="1381125" y="673100"/>
                                                                                                                                                                                                                                                <a:pt x="1270000" y="73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58875" y="787400"/>
                                                                                                                                                                                                                                                <a:pt x="958850" y="771525"/>
                                                                                                                                                                                                                                                <a:pt x="831850" y="768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4850" y="765175"/>
                                                                                                                                                                                                                                                <a:pt x="631825" y="708025"/>
                                                                                                                                                                                                                                                <a:pt x="508000" y="711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4175" y="714375"/>
                                                                                                                                                                                                                                                <a:pt x="171450" y="742950"/>
                                                                                                                                                                                                                                                <a:pt x="88900" y="787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50" y="831850"/>
                                                                                                                                                                                                                                                <a:pt x="15875" y="949325"/>
                                                                                                                                                                                                                                                <a:pt x="12700" y="977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25" y="1006475"/>
                                                                                                                                                                                                                                                <a:pt x="0" y="914400"/>
                                                                                                                                                                                                                                                <a:pt x="69850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4" name="Полилиния 643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10699750" y="-28600400"/>
                                                                                                                                                                                                                                          <a:ext cx="10452100" cy="43561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070100 w 10452100"/>
                                                                                                                                                                                                                                            <a:gd name="connsiteY0" fmla="*/ 3397250 h 4356100"/>
                                                                                                                                                                                                                                            <a:gd name="connsiteX1" fmla="*/ 1689100 w 10452100"/>
                                                                                                                                                                                                                                            <a:gd name="connsiteY1" fmla="*/ 3035300 h 4356100"/>
                                                                                                                                                                                                                                            <a:gd name="connsiteX2" fmla="*/ 946150 w 10452100"/>
                                                                                                                                                                                                                                            <a:gd name="connsiteY2" fmla="*/ 3435350 h 4356100"/>
                                                                                                                                                                                                                                            <a:gd name="connsiteX3" fmla="*/ 393700 w 10452100"/>
                                                                                                                                                                                                                                            <a:gd name="connsiteY3" fmla="*/ 3721100 h 4356100"/>
                                                                                                                                                                                                                                            <a:gd name="connsiteX4" fmla="*/ 50800 w 10452100"/>
                                                                                                                                                                                                                                            <a:gd name="connsiteY4" fmla="*/ 4159250 h 4356100"/>
                                                                                                                                                                                                                                            <a:gd name="connsiteX5" fmla="*/ 88900 w 10452100"/>
                                                                                                                                                                                                                                            <a:gd name="connsiteY5" fmla="*/ 4349750 h 4356100"/>
                                                                                                                                                                                                                                            <a:gd name="connsiteX6" fmla="*/ 355600 w 10452100"/>
                                                                                                                                                                                                                                            <a:gd name="connsiteY6" fmla="*/ 4197350 h 4356100"/>
                                                                                                                                                                                                                                            <a:gd name="connsiteX7" fmla="*/ 755650 w 10452100"/>
                                                                                                                                                                                                                                            <a:gd name="connsiteY7" fmla="*/ 4292600 h 4356100"/>
                                                                                                                                                                                                                                            <a:gd name="connsiteX8" fmla="*/ 1155700 w 10452100"/>
                                                                                                                                                                                                                                            <a:gd name="connsiteY8" fmla="*/ 3930650 h 4356100"/>
                                                                                                                                                                                                                                            <a:gd name="connsiteX9" fmla="*/ 1555750 w 10452100"/>
                                                                                                                                                                                                                                            <a:gd name="connsiteY9" fmla="*/ 3568700 h 4356100"/>
                                                                                                                                                                                                                                            <a:gd name="connsiteX10" fmla="*/ 1822450 w 10452100"/>
                                                                                                                                                                                                                                            <a:gd name="connsiteY10" fmla="*/ 3644900 h 4356100"/>
                                                                                                                                                                                                                                            <a:gd name="connsiteX11" fmla="*/ 1841500 w 10452100"/>
                                                                                                                                                                                                                                            <a:gd name="connsiteY11" fmla="*/ 3949700 h 4356100"/>
                                                                                                                                                                                                                                            <a:gd name="connsiteX12" fmla="*/ 2146300 w 10452100"/>
                                                                                                                                                                                                                                            <a:gd name="connsiteY12" fmla="*/ 3911600 h 4356100"/>
                                                                                                                                                                                                                                            <a:gd name="connsiteX13" fmla="*/ 2413000 w 10452100"/>
                                                                                                                                                                                                                                            <a:gd name="connsiteY13" fmla="*/ 4006850 h 4356100"/>
                                                                                                                                                                                                                                            <a:gd name="connsiteX14" fmla="*/ 3003550 w 10452100"/>
                                                                                                                                                                                                                                            <a:gd name="connsiteY14" fmla="*/ 3873500 h 4356100"/>
                                                                                                                                                                                                                                            <a:gd name="connsiteX15" fmla="*/ 3460750 w 10452100"/>
                                                                                                                                                                                                                                            <a:gd name="connsiteY15" fmla="*/ 3492500 h 4356100"/>
                                                                                                                                                                                                                                            <a:gd name="connsiteX16" fmla="*/ 3670300 w 10452100"/>
                                                                                                                                                                                                                                            <a:gd name="connsiteY16" fmla="*/ 3149600 h 4356100"/>
                                                                                                                                                                                                                                            <a:gd name="connsiteX17" fmla="*/ 3575050 w 10452100"/>
                                                                                                                                                                                                                                            <a:gd name="connsiteY17" fmla="*/ 3530600 h 4356100"/>
                                                                                                                                                                                                                                            <a:gd name="connsiteX18" fmla="*/ 4070350 w 10452100"/>
                                                                                                                                                                                                                                            <a:gd name="connsiteY18" fmla="*/ 3263900 h 4356100"/>
                                                                                                                                                                                                                                            <a:gd name="connsiteX19" fmla="*/ 4679950 w 10452100"/>
                                                                                                                                                                                                                                            <a:gd name="connsiteY19" fmla="*/ 3187700 h 4356100"/>
                                                                                                                                                                                                                                            <a:gd name="connsiteX20" fmla="*/ 5003800 w 10452100"/>
                                                                                                                                                                                                                                            <a:gd name="connsiteY20" fmla="*/ 3359150 h 4356100"/>
                                                                                                                                                                                                                                            <a:gd name="connsiteX21" fmla="*/ 5156200 w 10452100"/>
                                                                                                                                                                                                                                            <a:gd name="connsiteY21" fmla="*/ 2959100 h 4356100"/>
                                                                                                                                                                                                                                            <a:gd name="connsiteX22" fmla="*/ 5480050 w 10452100"/>
                                                                                                                                                                                                                                            <a:gd name="connsiteY22" fmla="*/ 3282950 h 4356100"/>
                                                                                                                                                                                                                                            <a:gd name="connsiteX23" fmla="*/ 6394450 w 10452100"/>
                                                                                                                                                                                                                                            <a:gd name="connsiteY23" fmla="*/ 3282950 h 4356100"/>
                                                                                                                                                                                                                                            <a:gd name="connsiteX24" fmla="*/ 6927850 w 10452100"/>
                                                                                                                                                                                                                                            <a:gd name="connsiteY24" fmla="*/ 3149600 h 4356100"/>
                                                                                                                                                                                                                                            <a:gd name="connsiteX25" fmla="*/ 6775450 w 10452100"/>
                                                                                                                                                                                                                                            <a:gd name="connsiteY25" fmla="*/ 2730500 h 4356100"/>
                                                                                                                                                                                                                                            <a:gd name="connsiteX26" fmla="*/ 7346950 w 10452100"/>
                                                                                                                                                                                                                                            <a:gd name="connsiteY26" fmla="*/ 2501900 h 4356100"/>
                                                                                                                                                                                                                                            <a:gd name="connsiteX27" fmla="*/ 7785100 w 10452100"/>
                                                                                                                                                                                                                                            <a:gd name="connsiteY27" fmla="*/ 2406650 h 4356100"/>
                                                                                                                                                                                                                                            <a:gd name="connsiteX28" fmla="*/ 8070850 w 10452100"/>
                                                                                                                                                                                                                                            <a:gd name="connsiteY28" fmla="*/ 2787650 h 4356100"/>
                                                                                                                                                                                                                                            <a:gd name="connsiteX29" fmla="*/ 8623300 w 10452100"/>
                                                                                                                                                                                                                                            <a:gd name="connsiteY29" fmla="*/ 2825750 h 4356100"/>
                                                                                                                                                                                                                                            <a:gd name="connsiteX30" fmla="*/ 9232900 w 10452100"/>
                                                                                                                                                                                                                                            <a:gd name="connsiteY30" fmla="*/ 2673350 h 4356100"/>
                                                                                                                                                                                                                                            <a:gd name="connsiteX31" fmla="*/ 9975850 w 10452100"/>
                                                                                                                                                                                                                                            <a:gd name="connsiteY31" fmla="*/ 2635250 h 4356100"/>
                                                                                                                                                                                                                                            <a:gd name="connsiteX32" fmla="*/ 10414000 w 10452100"/>
                                                                                                                                                                                                                                            <a:gd name="connsiteY32" fmla="*/ 2311400 h 4356100"/>
                                                                                                                                                                                                                                            <a:gd name="connsiteX33" fmla="*/ 10204450 w 10452100"/>
                                                                                                                                                                                                                                            <a:gd name="connsiteY33" fmla="*/ 1911350 h 4356100"/>
                                                                                                                                                                                                                                            <a:gd name="connsiteX34" fmla="*/ 9975850 w 10452100"/>
                                                                                                                                                                                                                                            <a:gd name="connsiteY34" fmla="*/ 1682750 h 4356100"/>
                                                                                                                                                                                                                                            <a:gd name="connsiteX35" fmla="*/ 9975850 w 10452100"/>
                                                                                                                                                                                                                                            <a:gd name="connsiteY35" fmla="*/ 1339850 h 4356100"/>
                                                                                                                                                                                                                                            <a:gd name="connsiteX36" fmla="*/ 9442450 w 10452100"/>
                                                                                                                                                                                                                                            <a:gd name="connsiteY36" fmla="*/ 1377950 h 4356100"/>
                                                                                                                                                                                                                                            <a:gd name="connsiteX37" fmla="*/ 9118600 w 10452100"/>
                                                                                                                                                                                                                                            <a:gd name="connsiteY37" fmla="*/ 1206500 h 4356100"/>
                                                                                                                                                                                                                                            <a:gd name="connsiteX38" fmla="*/ 9118600 w 10452100"/>
                                                                                                                                                                                                                                            <a:gd name="connsiteY38" fmla="*/ 882650 h 4356100"/>
                                                                                                                                                                                                                                            <a:gd name="connsiteX39" fmla="*/ 9518650 w 10452100"/>
                                                                                                                                                                                                                                            <a:gd name="connsiteY39" fmla="*/ 635000 h 4356100"/>
                                                                                                                                                                                                                                            <a:gd name="connsiteX40" fmla="*/ 9690100 w 10452100"/>
                                                                                                                                                                                                                                            <a:gd name="connsiteY40" fmla="*/ 463550 h 4356100"/>
                                                                                                                                                                                                                                            <a:gd name="connsiteX41" fmla="*/ 9156700 w 10452100"/>
                                                                                                                                                                                                                                            <a:gd name="connsiteY41" fmla="*/ 425450 h 4356100"/>
                                                                                                                                                                                                                                            <a:gd name="connsiteX42" fmla="*/ 8870950 w 10452100"/>
                                                                                                                                                                                                                                            <a:gd name="connsiteY42" fmla="*/ 196850 h 4356100"/>
                                                                                                                                                                                                                                            <a:gd name="connsiteX43" fmla="*/ 8794750 w 10452100"/>
                                                                                                                                                                                                                                            <a:gd name="connsiteY43" fmla="*/ 25400 h 4356100"/>
                                                                                                                                                                                                                                            <a:gd name="connsiteX44" fmla="*/ 8261350 w 10452100"/>
                                                                                                                                                                                                                                            <a:gd name="connsiteY44" fmla="*/ 44450 h 4356100"/>
                                                                                                                                                                                                                                            <a:gd name="connsiteX45" fmla="*/ 7842250 w 10452100"/>
                                                                                                                                                                                                                                            <a:gd name="connsiteY45" fmla="*/ 44450 h 4356100"/>
                                                                                                                                                                                                                                            <a:gd name="connsiteX46" fmla="*/ 7575550 w 10452100"/>
                                                                                                                                                                                                                                            <a:gd name="connsiteY46" fmla="*/ 254000 h 4356100"/>
                                                                                                                                                                                                                                            <a:gd name="connsiteX47" fmla="*/ 7270750 w 10452100"/>
                                                                                                                                                                                                                                            <a:gd name="connsiteY47" fmla="*/ 273050 h 4356100"/>
                                                                                                                                                                                                                                            <a:gd name="connsiteX48" fmla="*/ 6832600 w 10452100"/>
                                                                                                                                                                                                                                            <a:gd name="connsiteY48" fmla="*/ 463550 h 4356100"/>
                                                                                                                                                                                                                                            <a:gd name="connsiteX49" fmla="*/ 6451600 w 10452100"/>
                                                                                                                                                                                                                                            <a:gd name="connsiteY49" fmla="*/ 673100 h 4356100"/>
                                                                                                                                                                                                                                            <a:gd name="connsiteX50" fmla="*/ 6261100 w 10452100"/>
                                                                                                                                                                                                                                            <a:gd name="connsiteY50" fmla="*/ 977900 h 4356100"/>
                                                                                                                                                                                                                                            <a:gd name="connsiteX51" fmla="*/ 5880100 w 10452100"/>
                                                                                                                                                                                                                                            <a:gd name="connsiteY51" fmla="*/ 1092200 h 4356100"/>
                                                                                                                                                                                                                                            <a:gd name="connsiteX52" fmla="*/ 5556250 w 10452100"/>
                                                                                                                                                                                                                                            <a:gd name="connsiteY52" fmla="*/ 901700 h 4356100"/>
                                                                                                                                                                                                                                            <a:gd name="connsiteX53" fmla="*/ 5137150 w 10452100"/>
                                                                                                                                                                                                                                            <a:gd name="connsiteY53" fmla="*/ 825500 h 4356100"/>
                                                                                                                                                                                                                                            <a:gd name="connsiteX54" fmla="*/ 4965700 w 10452100"/>
                                                                                                                                                                                                                                            <a:gd name="connsiteY54" fmla="*/ 901700 h 4356100"/>
                                                                                                                                                                                                                                            <a:gd name="connsiteX55" fmla="*/ 4984750 w 10452100"/>
                                                                                                                                                                                                                                            <a:gd name="connsiteY55" fmla="*/ 1301750 h 4356100"/>
                                                                                                                                                                                                                                            <a:gd name="connsiteX56" fmla="*/ 4794250 w 10452100"/>
                                                                                                                                                                                                                                            <a:gd name="connsiteY56" fmla="*/ 1530350 h 4356100"/>
                                                                                                                                                                                                                                            <a:gd name="connsiteX57" fmla="*/ 4337050 w 10452100"/>
                                                                                                                                                                                                                                            <a:gd name="connsiteY57" fmla="*/ 1835150 h 4356100"/>
                                                                                                                                                                                                                                            <a:gd name="connsiteX58" fmla="*/ 3956050 w 10452100"/>
                                                                                                                                                                                                                                            <a:gd name="connsiteY58" fmla="*/ 2044700 h 4356100"/>
                                                                                                                                                                                                                                            <a:gd name="connsiteX59" fmla="*/ 3556000 w 10452100"/>
                                                                                                                                                                                                                                            <a:gd name="connsiteY59" fmla="*/ 2330450 h 4356100"/>
                                                                                                                                                                                                                                            <a:gd name="connsiteX60" fmla="*/ 3155950 w 10452100"/>
                                                                                                                                                                                                                                            <a:gd name="connsiteY60" fmla="*/ 2654300 h 4356100"/>
                                                                                                                                                                                                                                            <a:gd name="connsiteX61" fmla="*/ 2984500 w 10452100"/>
                                                                                                                                                                                                                                            <a:gd name="connsiteY61" fmla="*/ 2940050 h 4356100"/>
                                                                                                                                                                                                                                            <a:gd name="connsiteX62" fmla="*/ 2679700 w 10452100"/>
                                                                                                                                                                                                                                            <a:gd name="connsiteY62" fmla="*/ 2978150 h 4356100"/>
                                                                                                                                                                                                                                            <a:gd name="connsiteX63" fmla="*/ 2660650 w 10452100"/>
                                                                                                                                                                                                                                            <a:gd name="connsiteY63" fmla="*/ 3359150 h 4356100"/>
                                                                                                                                                                                                                                            <a:gd name="connsiteX64" fmla="*/ 2298700 w 10452100"/>
                                                                                                                                                                                                                                            <a:gd name="connsiteY64" fmla="*/ 3492500 h 4356100"/>
                                                                                                                                                                                                                                            <a:gd name="connsiteX65" fmla="*/ 2070100 w 10452100"/>
                                                                                                                                                                                                                                            <a:gd name="connsiteY65" fmla="*/ 3397250 h 43561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0452100" h="43561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070100" y="33972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68500" y="3321050"/>
                                                                                                                                                                                                                                                <a:pt x="1876425" y="3028950"/>
                                                                                                                                                                                                                                                <a:pt x="1689100" y="3035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01775" y="3041650"/>
                                                                                                                                                                                                                                                <a:pt x="1162050" y="3321050"/>
                                                                                                                                                                                                                                                <a:pt x="946150" y="3435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0250" y="3549650"/>
                                                                                                                                                                                                                                                <a:pt x="542925" y="3600450"/>
                                                                                                                                                                                                                                                <a:pt x="393700" y="3721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4475" y="3841750"/>
                                                                                                                                                                                                                                                <a:pt x="101600" y="4054475"/>
                                                                                                                                                                                                                                                <a:pt x="50800" y="415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4264025"/>
                                                                                                                                                                                                                                                <a:pt x="38100" y="4343400"/>
                                                                                                                                                                                                                                                <a:pt x="88900" y="4349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700" y="4356100"/>
                                                                                                                                                                                                                                                <a:pt x="244475" y="4206875"/>
                                                                                                                                                                                                                                                <a:pt x="355600" y="419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6725" y="4187825"/>
                                                                                                                                                                                                                                                <a:pt x="622300" y="4337050"/>
                                                                                                                                                                                                                                                <a:pt x="755650" y="4292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9000" y="4248150"/>
                                                                                                                                                                                                                                                <a:pt x="1155700" y="3930650"/>
                                                                                                                                                                                                                                                <a:pt x="1155700" y="393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89050" y="3810000"/>
                                                                                                                                                                                                                                                <a:pt x="1444625" y="3616325"/>
                                                                                                                                                                                                                                                <a:pt x="1555750" y="3568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66875" y="3521075"/>
                                                                                                                                                                                                                                                <a:pt x="1774825" y="3581400"/>
                                                                                                                                                                                                                                                <a:pt x="1822450" y="3644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70075" y="3708400"/>
                                                                                                                                                                                                                                                <a:pt x="1787525" y="3905250"/>
                                                                                                                                                                                                                                                <a:pt x="1841500" y="3949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95475" y="3994150"/>
                                                                                                                                                                                                                                                <a:pt x="2051050" y="3902075"/>
                                                                                                                                                                                                                                                <a:pt x="2146300" y="3911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41550" y="3921125"/>
                                                                                                                                                                                                                                                <a:pt x="2270125" y="4013200"/>
                                                                                                                                                                                                                                                <a:pt x="2413000" y="400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55875" y="4000500"/>
                                                                                                                                                                                                                                                <a:pt x="2828925" y="3959225"/>
                                                                                                                                                                                                                                                <a:pt x="3003550" y="3873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8175" y="3787775"/>
                                                                                                                                                                                                                                                <a:pt x="3349625" y="3613150"/>
                                                                                                                                                                                                                                                <a:pt x="3460750" y="3492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71875" y="3371850"/>
                                                                                                                                                                                                                                                <a:pt x="3651250" y="3143250"/>
                                                                                                                                                                                                                                                <a:pt x="3670300" y="3149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89350" y="3155950"/>
                                                                                                                                                                                                                                                <a:pt x="3508375" y="3511550"/>
                                                                                                                                                                                                                                                <a:pt x="3575050" y="3530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41725" y="3549650"/>
                                                                                                                                                                                                                                                <a:pt x="3886200" y="3321050"/>
                                                                                                                                                                                                                                                <a:pt x="4070350" y="3263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54500" y="3206750"/>
                                                                                                                                                                                                                                                <a:pt x="4524375" y="3171825"/>
                                                                                                                                                                                                                                                <a:pt x="4679950" y="3187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35525" y="3203575"/>
                                                                                                                                                                                                                                                <a:pt x="4924425" y="3397250"/>
                                                                                                                                                                                                                                                <a:pt x="5003800" y="3359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83175" y="3321050"/>
                                                                                                                                                                                                                                                <a:pt x="5076825" y="2971800"/>
                                                                                                                                                                                                                                                <a:pt x="5156200" y="2959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35575" y="2946400"/>
                                                                                                                                                                                                                                                <a:pt x="5273675" y="3228975"/>
                                                                                                                                                                                                                                                <a:pt x="5480050" y="328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686425" y="3336925"/>
                                                                                                                                                                                                                                                <a:pt x="6153150" y="3305175"/>
                                                                                                                                                                                                                                                <a:pt x="6394450" y="3282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35750" y="3260725"/>
                                                                                                                                                                                                                                                <a:pt x="6864350" y="3241675"/>
                                                                                                                                                                                                                                                <a:pt x="6927850" y="3149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91350" y="3057525"/>
                                                                                                                                                                                                                                                <a:pt x="6705600" y="2838450"/>
                                                                                                                                                                                                                                                <a:pt x="6775450" y="2730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45300" y="2622550"/>
                                                                                                                                                                                                                                                <a:pt x="7178675" y="2555875"/>
                                                                                                                                                                                                                                                <a:pt x="7346950" y="2501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15225" y="2447925"/>
                                                                                                                                                                                                                                                <a:pt x="7664450" y="2359025"/>
                                                                                                                                                                                                                                                <a:pt x="7785100" y="240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05750" y="2454275"/>
                                                                                                                                                                                                                                                <a:pt x="7931150" y="2717800"/>
                                                                                                                                                                                                                                                <a:pt x="8070850" y="278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10550" y="2857500"/>
                                                                                                                                                                                                                                                <a:pt x="8429625" y="2844800"/>
                                                                                                                                                                                                                                                <a:pt x="8623300" y="2825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16975" y="2806700"/>
                                                                                                                                                                                                                                                <a:pt x="9007475" y="2705100"/>
                                                                                                                                                                                                                                                <a:pt x="9232900" y="2673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58325" y="2641600"/>
                                                                                                                                                                                                                                                <a:pt x="9779000" y="2695575"/>
                                                                                                                                                                                                                                                <a:pt x="9975850" y="263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72700" y="2574925"/>
                                                                                                                                                                                                                                                <a:pt x="10375900" y="2432050"/>
                                                                                                                                                                                                                                                <a:pt x="10414000" y="2311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52100" y="2190750"/>
                                                                                                                                                                                                                                                <a:pt x="10277475" y="2016125"/>
                                                                                                                                                                                                                                                <a:pt x="10204450" y="1911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31425" y="1806575"/>
                                                                                                                                                                                                                                                <a:pt x="10013950" y="1778000"/>
                                                                                                                                                                                                                                                <a:pt x="9975850" y="1682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37750" y="1587500"/>
                                                                                                                                                                                                                                                <a:pt x="10064750" y="1390650"/>
                                                                                                                                                                                                                                                <a:pt x="9975850" y="133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86950" y="1289050"/>
                                                                                                                                                                                                                                                <a:pt x="9585325" y="1400175"/>
                                                                                                                                                                                                                                                <a:pt x="9442450" y="1377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99575" y="1355725"/>
                                                                                                                                                                                                                                                <a:pt x="9172575" y="1289050"/>
                                                                                                                                                                                                                                                <a:pt x="9118600" y="1206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64625" y="1123950"/>
                                                                                                                                                                                                                                                <a:pt x="9051925" y="977900"/>
                                                                                                                                                                                                                                                <a:pt x="9118600" y="882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85275" y="787400"/>
                                                                                                                                                                                                                                                <a:pt x="9423400" y="704850"/>
                                                                                                                                                                                                                                                <a:pt x="9518650" y="635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13900" y="565150"/>
                                                                                                                                                                                                                                                <a:pt x="9750425" y="498475"/>
                                                                                                                                                                                                                                                <a:pt x="9690100" y="46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29775" y="428625"/>
                                                                                                                                                                                                                                                <a:pt x="9293225" y="469900"/>
                                                                                                                                                                                                                                                <a:pt x="9156700" y="42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20175" y="381000"/>
                                                                                                                                                                                                                                                <a:pt x="8931275" y="263525"/>
                                                                                                                                                                                                                                                <a:pt x="8870950" y="1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10625" y="130175"/>
                                                                                                                                                                                                                                                <a:pt x="8896350" y="50800"/>
                                                                                                                                                                                                                                                <a:pt x="8794750" y="25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93150" y="0"/>
                                                                                                                                                                                                                                                <a:pt x="8420100" y="41275"/>
                                                                                                                                                                                                                                                <a:pt x="8261350" y="44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102600" y="47625"/>
                                                                                                                                                                                                                                                <a:pt x="7956550" y="9525"/>
                                                                                                                                                                                                                                                <a:pt x="7842250" y="44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27950" y="79375"/>
                                                                                                                                                                                                                                                <a:pt x="7670800" y="215900"/>
                                                                                                                                                                                                                                                <a:pt x="7575550" y="254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80300" y="292100"/>
                                                                                                                                                                                                                                                <a:pt x="7394575" y="238125"/>
                                                                                                                                                                                                                                                <a:pt x="7270750" y="27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146925" y="307975"/>
                                                                                                                                                                                                                                                <a:pt x="6969125" y="396875"/>
                                                                                                                                                                                                                                                <a:pt x="6832600" y="46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96075" y="530225"/>
                                                                                                                                                                                                                                                <a:pt x="6546850" y="587375"/>
                                                                                                                                                                                                                                                <a:pt x="6451600" y="673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56350" y="758825"/>
                                                                                                                                                                                                                                                <a:pt x="6356350" y="908050"/>
                                                                                                                                                                                                                                                <a:pt x="6261100" y="977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65850" y="1047750"/>
                                                                                                                                                                                                                                                <a:pt x="5997575" y="1104900"/>
                                                                                                                                                                                                                                                <a:pt x="5880100" y="1092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62625" y="1079500"/>
                                                                                                                                                                                                                                                <a:pt x="5680075" y="946150"/>
                                                                                                                                                                                                                                                <a:pt x="5556250" y="901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32425" y="857250"/>
                                                                                                                                                                                                                                                <a:pt x="5235575" y="825500"/>
                                                                                                                                                                                                                                                <a:pt x="5137150" y="825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38725" y="825500"/>
                                                                                                                                                                                                                                                <a:pt x="4991100" y="822325"/>
                                                                                                                                                                                                                                                <a:pt x="4965700" y="901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40300" y="981075"/>
                                                                                                                                                                                                                                                <a:pt x="5013325" y="1196975"/>
                                                                                                                                                                                                                                                <a:pt x="4984750" y="130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56175" y="1406525"/>
                                                                                                                                                                                                                                                <a:pt x="4902200" y="1441450"/>
                                                                                                                                                                                                                                                <a:pt x="4794250" y="1530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86300" y="1619250"/>
                                                                                                                                                                                                                                                <a:pt x="4476750" y="1749425"/>
                                                                                                                                                                                                                                                <a:pt x="4337050" y="183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97350" y="1920875"/>
                                                                                                                                                                                                                                                <a:pt x="4086225" y="1962150"/>
                                                                                                                                                                                                                                                <a:pt x="3956050" y="2044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25875" y="2127250"/>
                                                                                                                                                                                                                                                <a:pt x="3689350" y="2228850"/>
                                                                                                                                                                                                                                                <a:pt x="3556000" y="2330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22650" y="2432050"/>
                                                                                                                                                                                                                                                <a:pt x="3251200" y="2552700"/>
                                                                                                                                                                                                                                                <a:pt x="3155950" y="2654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60700" y="2755900"/>
                                                                                                                                                                                                                                                <a:pt x="3063875" y="2886075"/>
                                                                                                                                                                                                                                                <a:pt x="2984500" y="2940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05125" y="2994025"/>
                                                                                                                                                                                                                                                <a:pt x="2733675" y="2908300"/>
                                                                                                                                                                                                                                                <a:pt x="2679700" y="2978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25725" y="3048000"/>
                                                                                                                                                                                                                                                <a:pt x="2724150" y="3273425"/>
                                                                                                                                                                                                                                                <a:pt x="2660650" y="3359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97150" y="3444875"/>
                                                                                                                                                                                                                                                <a:pt x="2400300" y="3489325"/>
                                                                                                                                                                                                                                                <a:pt x="2298700" y="3492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7100" y="3495675"/>
                                                                                                                                                                                                                                                <a:pt x="2171700" y="3473450"/>
                                                                                                                                                                                                                                                <a:pt x="2070100" y="3397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5" name="Полилиния 644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681037" y="-26608087"/>
                                                                                                                                                                                                                                          <a:ext cx="1933575" cy="6572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519238 w 1933575"/>
                                                                                                                                                                                                                                            <a:gd name="connsiteY0" fmla="*/ 604837 h 657225"/>
                                                                                                                                                                                                                                            <a:gd name="connsiteX1" fmla="*/ 1919288 w 1933575"/>
                                                                                                                                                                                                                                            <a:gd name="connsiteY1" fmla="*/ 204787 h 657225"/>
                                                                                                                                                                                                                                            <a:gd name="connsiteX2" fmla="*/ 1433513 w 1933575"/>
                                                                                                                                                                                                                                            <a:gd name="connsiteY2" fmla="*/ 4762 h 657225"/>
                                                                                                                                                                                                                                            <a:gd name="connsiteX3" fmla="*/ 633413 w 1933575"/>
                                                                                                                                                                                                                                            <a:gd name="connsiteY3" fmla="*/ 233362 h 657225"/>
                                                                                                                                                                                                                                            <a:gd name="connsiteX4" fmla="*/ 61913 w 1933575"/>
                                                                                                                                                                                                                                            <a:gd name="connsiteY4" fmla="*/ 290512 h 657225"/>
                                                                                                                                                                                                                                            <a:gd name="connsiteX5" fmla="*/ 1004888 w 1933575"/>
                                                                                                                                                                                                                                            <a:gd name="connsiteY5" fmla="*/ 519112 h 657225"/>
                                                                                                                                                                                                                                            <a:gd name="connsiteX6" fmla="*/ 1519238 w 1933575"/>
                                                                                                                                                                                                                                            <a:gd name="connsiteY6" fmla="*/ 604837 h 6572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933575" h="6572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519238" y="604837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1638" y="552449"/>
                                                                                                                                                                                                                                                <a:pt x="1933575" y="304799"/>
                                                                                                                                                                                                                                                <a:pt x="1919288" y="2047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05001" y="104775"/>
                                                                                                                                                                                                                                                <a:pt x="1647825" y="0"/>
                                                                                                                                                                                                                                                <a:pt x="1433513" y="4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9201" y="9524"/>
                                                                                                                                                                                                                                                <a:pt x="862013" y="185737"/>
                                                                                                                                                                                                                                                <a:pt x="633413" y="2333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4813" y="280987"/>
                                                                                                                                                                                                                                                <a:pt x="0" y="242887"/>
                                                                                                                                                                                                                                                <a:pt x="61913" y="2905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3826" y="338137"/>
                                                                                                                                                                                                                                                <a:pt x="762001" y="471487"/>
                                                                                                                                                                                                                                                <a:pt x="1004888" y="5191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47776" y="566737"/>
                                                                                                                                                                                                                                                <a:pt x="1366838" y="657225"/>
                                                                                                                                                                                                                                                <a:pt x="1519238" y="6048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6" name="Полилиния 645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3411264" y="-21174950"/>
                                                                                                                                                                                                                                          <a:ext cx="7077083" cy="2581272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900362 w 7077075"/>
                                                                                                                                                                                                                                            <a:gd name="connsiteY0" fmla="*/ 519112 h 2581274"/>
                                                                                                                                                                                                                                            <a:gd name="connsiteX1" fmla="*/ 2957512 w 7077075"/>
                                                                                                                                                                                                                                            <a:gd name="connsiteY1" fmla="*/ 490537 h 2581274"/>
                                                                                                                                                                                                                                            <a:gd name="connsiteX2" fmla="*/ 3529012 w 7077075"/>
                                                                                                                                                                                                                                            <a:gd name="connsiteY2" fmla="*/ 290512 h 2581274"/>
                                                                                                                                                                                                                                            <a:gd name="connsiteX3" fmla="*/ 3414712 w 7077075"/>
                                                                                                                                                                                                                                            <a:gd name="connsiteY3" fmla="*/ 4762 h 2581274"/>
                                                                                                                                                                                                                                            <a:gd name="connsiteX4" fmla="*/ 2643187 w 7077075"/>
                                                                                                                                                                                                                                            <a:gd name="connsiteY4" fmla="*/ 319087 h 2581274"/>
                                                                                                                                                                                                                                            <a:gd name="connsiteX5" fmla="*/ 1900237 w 7077075"/>
                                                                                                                                                                                                                                            <a:gd name="connsiteY5" fmla="*/ 290512 h 2581274"/>
                                                                                                                                                                                                                                            <a:gd name="connsiteX6" fmla="*/ 1100137 w 7077075"/>
                                                                                                                                                                                                                                            <a:gd name="connsiteY6" fmla="*/ 319087 h 2581274"/>
                                                                                                                                                                                                                                            <a:gd name="connsiteX7" fmla="*/ 471487 w 7077075"/>
                                                                                                                                                                                                                                            <a:gd name="connsiteY7" fmla="*/ 519112 h 2581274"/>
                                                                                                                                                                                                                                            <a:gd name="connsiteX8" fmla="*/ 14287 w 7077075"/>
                                                                                                                                                                                                                                            <a:gd name="connsiteY8" fmla="*/ 433387 h 2581274"/>
                                                                                                                                                                                                                                            <a:gd name="connsiteX9" fmla="*/ 557212 w 7077075"/>
                                                                                                                                                                                                                                            <a:gd name="connsiteY9" fmla="*/ 661987 h 2581274"/>
                                                                                                                                                                                                                                            <a:gd name="connsiteX10" fmla="*/ 1185862 w 7077075"/>
                                                                                                                                                                                                                                            <a:gd name="connsiteY10" fmla="*/ 719137 h 2581274"/>
                                                                                                                                                                                                                                            <a:gd name="connsiteX11" fmla="*/ 385762 w 7077075"/>
                                                                                                                                                                                                                                            <a:gd name="connsiteY11" fmla="*/ 804862 h 2581274"/>
                                                                                                                                                                                                                                            <a:gd name="connsiteX12" fmla="*/ 442912 w 7077075"/>
                                                                                                                                                                                                                                            <a:gd name="connsiteY12" fmla="*/ 1147762 h 2581274"/>
                                                                                                                                                                                                                                            <a:gd name="connsiteX13" fmla="*/ 1157287 w 7077075"/>
                                                                                                                                                                                                                                            <a:gd name="connsiteY13" fmla="*/ 1204912 h 2581274"/>
                                                                                                                                                                                                                                            <a:gd name="connsiteX14" fmla="*/ 1785937 w 7077075"/>
                                                                                                                                                                                                                                            <a:gd name="connsiteY14" fmla="*/ 1147762 h 2581274"/>
                                                                                                                                                                                                                                            <a:gd name="connsiteX15" fmla="*/ 1471612 w 7077075"/>
                                                                                                                                                                                                                                            <a:gd name="connsiteY15" fmla="*/ 1462087 h 2581274"/>
                                                                                                                                                                                                                                            <a:gd name="connsiteX16" fmla="*/ 757237 w 7077075"/>
                                                                                                                                                                                                                                            <a:gd name="connsiteY16" fmla="*/ 1576387 h 2581274"/>
                                                                                                                                                                                                                                            <a:gd name="connsiteX17" fmla="*/ 728662 w 7077075"/>
                                                                                                                                                                                                                                            <a:gd name="connsiteY17" fmla="*/ 2062162 h 2581274"/>
                                                                                                                                                                                                                                            <a:gd name="connsiteX18" fmla="*/ 1500187 w 7077075"/>
                                                                                                                                                                                                                                            <a:gd name="connsiteY18" fmla="*/ 1890712 h 2581274"/>
                                                                                                                                                                                                                                            <a:gd name="connsiteX19" fmla="*/ 2185987 w 7077075"/>
                                                                                                                                                                                                                                            <a:gd name="connsiteY19" fmla="*/ 1890712 h 2581274"/>
                                                                                                                                                                                                                                            <a:gd name="connsiteX20" fmla="*/ 2586037 w 7077075"/>
                                                                                                                                                                                                                                            <a:gd name="connsiteY20" fmla="*/ 1890712 h 2581274"/>
                                                                                                                                                                                                                                            <a:gd name="connsiteX21" fmla="*/ 2900362 w 7077075"/>
                                                                                                                                                                                                                                            <a:gd name="connsiteY21" fmla="*/ 2290762 h 2581274"/>
                                                                                                                                                                                                                                            <a:gd name="connsiteX22" fmla="*/ 3414712 w 7077075"/>
                                                                                                                                                                                                                                            <a:gd name="connsiteY22" fmla="*/ 2147887 h 2581274"/>
                                                                                                                                                                                                                                            <a:gd name="connsiteX23" fmla="*/ 3986212 w 7077075"/>
                                                                                                                                                                                                                                            <a:gd name="connsiteY23" fmla="*/ 2290762 h 2581274"/>
                                                                                                                                                                                                                                            <a:gd name="connsiteX24" fmla="*/ 4357687 w 7077075"/>
                                                                                                                                                                                                                                            <a:gd name="connsiteY24" fmla="*/ 2090737 h 2581274"/>
                                                                                                                                                                                                                                            <a:gd name="connsiteX25" fmla="*/ 4843462 w 7077075"/>
                                                                                                                                                                                                                                            <a:gd name="connsiteY25" fmla="*/ 2547937 h 2581274"/>
                                                                                                                                                                                                                                            <a:gd name="connsiteX26" fmla="*/ 5157787 w 7077075"/>
                                                                                                                                                                                                                                            <a:gd name="connsiteY26" fmla="*/ 2290762 h 2581274"/>
                                                                                                                                                                                                                                            <a:gd name="connsiteX27" fmla="*/ 5472112 w 7077075"/>
                                                                                                                                                                                                                                            <a:gd name="connsiteY27" fmla="*/ 1919287 h 2581274"/>
                                                                                                                                                                                                                                            <a:gd name="connsiteX28" fmla="*/ 5700712 w 7077075"/>
                                                                                                                                                                                                                                            <a:gd name="connsiteY28" fmla="*/ 2433637 h 2581274"/>
                                                                                                                                                                                                                                            <a:gd name="connsiteX29" fmla="*/ 6215062 w 7077075"/>
                                                                                                                                                                                                                                            <a:gd name="connsiteY29" fmla="*/ 2405062 h 2581274"/>
                                                                                                                                                                                                                                            <a:gd name="connsiteX30" fmla="*/ 6129337 w 7077075"/>
                                                                                                                                                                                                                                            <a:gd name="connsiteY30" fmla="*/ 1776412 h 2581274"/>
                                                                                                                                                                                                                                            <a:gd name="connsiteX31" fmla="*/ 6472237 w 7077075"/>
                                                                                                                                                                                                                                            <a:gd name="connsiteY31" fmla="*/ 1747837 h 2581274"/>
                                                                                                                                                                                                                                            <a:gd name="connsiteX32" fmla="*/ 6757987 w 7077075"/>
                                                                                                                                                                                                                                            <a:gd name="connsiteY32" fmla="*/ 2233612 h 2581274"/>
                                                                                                                                                                                                                                            <a:gd name="connsiteX33" fmla="*/ 7072312 w 7077075"/>
                                                                                                                                                                                                                                            <a:gd name="connsiteY33" fmla="*/ 1890712 h 2581274"/>
                                                                                                                                                                                                                                            <a:gd name="connsiteX34" fmla="*/ 6786562 w 7077075"/>
                                                                                                                                                                                                                                            <a:gd name="connsiteY34" fmla="*/ 1376362 h 2581274"/>
                                                                                                                                                                                                                                            <a:gd name="connsiteX35" fmla="*/ 6357937 w 7077075"/>
                                                                                                                                                                                                                                            <a:gd name="connsiteY35" fmla="*/ 1262062 h 2581274"/>
                                                                                                                                                                                                                                            <a:gd name="connsiteX36" fmla="*/ 5729287 w 7077075"/>
                                                                                                                                                                                                                                            <a:gd name="connsiteY36" fmla="*/ 1290637 h 2581274"/>
                                                                                                                                                                                                                                            <a:gd name="connsiteX37" fmla="*/ 5443537 w 7077075"/>
                                                                                                                                                                                                                                            <a:gd name="connsiteY37" fmla="*/ 1290637 h 2581274"/>
                                                                                                                                                                                                                                            <a:gd name="connsiteX38" fmla="*/ 5100637 w 7077075"/>
                                                                                                                                                                                                                                            <a:gd name="connsiteY38" fmla="*/ 1547812 h 2581274"/>
                                                                                                                                                                                                                                            <a:gd name="connsiteX39" fmla="*/ 4529137 w 7077075"/>
                                                                                                                                                                                                                                            <a:gd name="connsiteY39" fmla="*/ 1576387 h 2581274"/>
                                                                                                                                                                                                                                            <a:gd name="connsiteX40" fmla="*/ 4100512 w 7077075"/>
                                                                                                                                                                                                                                            <a:gd name="connsiteY40" fmla="*/ 1519237 h 2581274"/>
                                                                                                                                                                                                                                            <a:gd name="connsiteX41" fmla="*/ 4071937 w 7077075"/>
                                                                                                                                                                                                                                            <a:gd name="connsiteY41" fmla="*/ 947737 h 2581274"/>
                                                                                                                                                                                                                                            <a:gd name="connsiteX42" fmla="*/ 3757612 w 7077075"/>
                                                                                                                                                                                                                                            <a:gd name="connsiteY42" fmla="*/ 804862 h 2581274"/>
                                                                                                                                                                                                                                            <a:gd name="connsiteX43" fmla="*/ 3614737 w 7077075"/>
                                                                                                                                                                                                                                            <a:gd name="connsiteY43" fmla="*/ 1376362 h 2581274"/>
                                                                                                                                                                                                                                            <a:gd name="connsiteX44" fmla="*/ 3214687 w 7077075"/>
                                                                                                                                                                                                                                            <a:gd name="connsiteY44" fmla="*/ 1404937 h 2581274"/>
                                                                                                                                                                                                                                            <a:gd name="connsiteX45" fmla="*/ 2928937 w 7077075"/>
                                                                                                                                                                                                                                            <a:gd name="connsiteY45" fmla="*/ 1004887 h 2581274"/>
                                                                                                                                                                                                                                            <a:gd name="connsiteX46" fmla="*/ 2843212 w 7077075"/>
                                                                                                                                                                                                                                            <a:gd name="connsiteY46" fmla="*/ 461962 h 2581274"/>
                                                                                                                                                                                                                                            <a:gd name="connsiteX47" fmla="*/ 2900362 w 7077075"/>
                                                                                                                                                                                                                                            <a:gd name="connsiteY47" fmla="*/ 519112 h 2581274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7077075" h="2581274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900362" y="519112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19412" y="523874"/>
                                                                                                                                                                                                                                                <a:pt x="2852737" y="528637"/>
                                                                                                                                                                                                                                                <a:pt x="2957512" y="4905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62287" y="452437"/>
                                                                                                                                                                                                                                                <a:pt x="3452812" y="371474"/>
                                                                                                                                                                                                                                                <a:pt x="3529012" y="2905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05212" y="209550"/>
                                                                                                                                                                                                                                                <a:pt x="3562349" y="0"/>
                                                                                                                                                                                                                                                <a:pt x="3414712" y="4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7075" y="9524"/>
                                                                                                                                                                                                                                                <a:pt x="2895599" y="271462"/>
                                                                                                                                                                                                                                                <a:pt x="2643187" y="3190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90775" y="366712"/>
                                                                                                                                                                                                                                                <a:pt x="2157412" y="290512"/>
                                                                                                                                                                                                                                                <a:pt x="1900237" y="2905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3062" y="290512"/>
                                                                                                                                                                                                                                                <a:pt x="1338262" y="280987"/>
                                                                                                                                                                                                                                                <a:pt x="1100137" y="3190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2012" y="357187"/>
                                                                                                                                                                                                                                                <a:pt x="652462" y="500062"/>
                                                                                                                                                                                                                                                <a:pt x="471487" y="5191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0512" y="538162"/>
                                                                                                                                                                                                                                                <a:pt x="0" y="409575"/>
                                                                                                                                                                                                                                                <a:pt x="14287" y="4333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574" y="457199"/>
                                                                                                                                                                                                                                                <a:pt x="361950" y="614362"/>
                                                                                                                                                                                                                                                <a:pt x="557212" y="6619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2474" y="709612"/>
                                                                                                                                                                                                                                                <a:pt x="1214437" y="695325"/>
                                                                                                                                                                                                                                                <a:pt x="1185862" y="7191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57287" y="742949"/>
                                                                                                                                                                                                                                                <a:pt x="509587" y="733424"/>
                                                                                                                                                                                                                                                <a:pt x="385762" y="8048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937" y="876299"/>
                                                                                                                                                                                                                                                <a:pt x="314324" y="1081087"/>
                                                                                                                                                                                                                                                <a:pt x="442912" y="1147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1499" y="1214437"/>
                                                                                                                                                                                                                                                <a:pt x="933450" y="1204912"/>
                                                                                                                                                                                                                                                <a:pt x="1157287" y="12049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81124" y="1204912"/>
                                                                                                                                                                                                                                                <a:pt x="1733550" y="1104900"/>
                                                                                                                                                                                                                                                <a:pt x="1785937" y="1147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38324" y="1190624"/>
                                                                                                                                                                                                                                                <a:pt x="1643062" y="1390650"/>
                                                                                                                                                                                                                                                <a:pt x="1471612" y="14620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00162" y="1533524"/>
                                                                                                                                                                                                                                                <a:pt x="881062" y="1476375"/>
                                                                                                                                                                                                                                                <a:pt x="757237" y="15763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3412" y="1676399"/>
                                                                                                                                                                                                                                                <a:pt x="604837" y="2009774"/>
                                                                                                                                                                                                                                                <a:pt x="728662" y="20621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2487" y="2114550"/>
                                                                                                                                                                                                                                                <a:pt x="1257300" y="1919287"/>
                                                                                                                                                                                                                                                <a:pt x="1500187" y="18907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43074" y="1862137"/>
                                                                                                                                                                                                                                                <a:pt x="2185987" y="1890712"/>
                                                                                                                                                                                                                                                <a:pt x="2185987" y="18907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66962" y="1890712"/>
                                                                                                                                                                                                                                                <a:pt x="2466975" y="1824037"/>
                                                                                                                                                                                                                                                <a:pt x="2586037" y="18907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05099" y="1957387"/>
                                                                                                                                                                                                                                                <a:pt x="2762250" y="2247900"/>
                                                                                                                                                                                                                                                <a:pt x="2900362" y="2290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38474" y="2333624"/>
                                                                                                                                                                                                                                                <a:pt x="3233737" y="2147887"/>
                                                                                                                                                                                                                                                <a:pt x="3414712" y="21478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95687" y="2147887"/>
                                                                                                                                                                                                                                                <a:pt x="3829050" y="2300287"/>
                                                                                                                                                                                                                                                <a:pt x="3986212" y="2290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43374" y="2281237"/>
                                                                                                                                                                                                                                                <a:pt x="4214812" y="2047875"/>
                                                                                                                                                                                                                                                <a:pt x="4357687" y="20907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00562" y="2133599"/>
                                                                                                                                                                                                                                                <a:pt x="4710112" y="2514600"/>
                                                                                                                                                                                                                                                <a:pt x="4843462" y="25479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76812" y="2581274"/>
                                                                                                                                                                                                                                                <a:pt x="5053012" y="2395537"/>
                                                                                                                                                                                                                                                <a:pt x="5157787" y="2290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62562" y="2185987"/>
                                                                                                                                                                                                                                                <a:pt x="5381625" y="1895475"/>
                                                                                                                                                                                                                                                <a:pt x="5472112" y="19192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62599" y="1943099"/>
                                                                                                                                                                                                                                                <a:pt x="5576887" y="2352675"/>
                                                                                                                                                                                                                                                <a:pt x="5700712" y="24336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24537" y="2514599"/>
                                                                                                                                                                                                                                                <a:pt x="6143625" y="2514599"/>
                                                                                                                                                                                                                                                <a:pt x="6215062" y="24050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86500" y="2295524"/>
                                                                                                                                                                                                                                                <a:pt x="6086475" y="1885949"/>
                                                                                                                                                                                                                                                <a:pt x="6129337" y="17764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72199" y="1666875"/>
                                                                                                                                                                                                                                                <a:pt x="6367462" y="1671637"/>
                                                                                                                                                                                                                                                <a:pt x="6472237" y="17478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77012" y="1824037"/>
                                                                                                                                                                                                                                                <a:pt x="6657975" y="2209800"/>
                                                                                                                                                                                                                                                <a:pt x="6757987" y="22336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57999" y="2257424"/>
                                                                                                                                                                                                                                                <a:pt x="7067550" y="2033587"/>
                                                                                                                                                                                                                                                <a:pt x="7072312" y="18907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77075" y="1747837"/>
                                                                                                                                                                                                                                                <a:pt x="6905625" y="1481137"/>
                                                                                                                                                                                                                                                <a:pt x="6786562" y="13763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67500" y="1271587"/>
                                                                                                                                                                                                                                                <a:pt x="6534149" y="1276349"/>
                                                                                                                                                                                                                                                <a:pt x="6357937" y="12620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81725" y="1247775"/>
                                                                                                                                                                                                                                                <a:pt x="5881687" y="1285874"/>
                                                                                                                                                                                                                                                <a:pt x="5729287" y="12906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76887" y="1295400"/>
                                                                                                                                                                                                                                                <a:pt x="5548312" y="1247774"/>
                                                                                                                                                                                                                                                <a:pt x="5443537" y="12906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38762" y="1333499"/>
                                                                                                                                                                                                                                                <a:pt x="5253037" y="1500187"/>
                                                                                                                                                                                                                                                <a:pt x="5100637" y="15478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48237" y="1595437"/>
                                                                                                                                                                                                                                                <a:pt x="4695824" y="1581149"/>
                                                                                                                                                                                                                                                <a:pt x="4529137" y="15763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62450" y="1571625"/>
                                                                                                                                                                                                                                                <a:pt x="4176712" y="1624012"/>
                                                                                                                                                                                                                                                <a:pt x="4100512" y="15192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24312" y="1414462"/>
                                                                                                                                                                                                                                                <a:pt x="4129087" y="1066799"/>
                                                                                                                                                                                                                                                <a:pt x="4071937" y="9477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14787" y="828674"/>
                                                                                                                                                                                                                                                <a:pt x="3833812" y="733424"/>
                                                                                                                                                                                                                                                <a:pt x="3757612" y="8048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81412" y="876299"/>
                                                                                                                                                                                                                                                <a:pt x="3705225" y="1276349"/>
                                                                                                                                                                                                                                                <a:pt x="3614737" y="13763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24250" y="1476374"/>
                                                                                                                                                                                                                                                <a:pt x="3328987" y="1466849"/>
                                                                                                                                                                                                                                                <a:pt x="3214687" y="140493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00387" y="1343025"/>
                                                                                                                                                                                                                                                <a:pt x="2990849" y="1162049"/>
                                                                                                                                                                                                                                                <a:pt x="2928937" y="100488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67025" y="847725"/>
                                                                                                                                                                                                                                                <a:pt x="2847974" y="547687"/>
                                                                                                                                                                                                                                                <a:pt x="2843212" y="4619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38450" y="376237"/>
                                                                                                                                                                                                                                                <a:pt x="2881312" y="514350"/>
                                                                                                                                                                                                                                                <a:pt x="2900362" y="51911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7" name="Полилиния 646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4291013" y="-25088850"/>
                                                                                                                                                                                                                                          <a:ext cx="790574" cy="766763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3812 w 790574"/>
                                                                                                                                                                                                                                            <a:gd name="connsiteY0" fmla="*/ 228600 h 766763"/>
                                                                                                                                                                                                                                            <a:gd name="connsiteX1" fmla="*/ 309562 w 790574"/>
                                                                                                                                                                                                                                            <a:gd name="connsiteY1" fmla="*/ 714375 h 766763"/>
                                                                                                                                                                                                                                            <a:gd name="connsiteX2" fmla="*/ 766762 w 790574"/>
                                                                                                                                                                                                                                            <a:gd name="connsiteY2" fmla="*/ 542925 h 766763"/>
                                                                                                                                                                                                                                            <a:gd name="connsiteX3" fmla="*/ 452437 w 790574"/>
                                                                                                                                                                                                                                            <a:gd name="connsiteY3" fmla="*/ 57150 h 766763"/>
                                                                                                                                                                                                                                            <a:gd name="connsiteX4" fmla="*/ 23812 w 790574"/>
                                                                                                                                                                                                                                            <a:gd name="connsiteY4" fmla="*/ 228600 h 766763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790574" h="766763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3812" y="2286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338137"/>
                                                                                                                                                                                                                                                <a:pt x="185737" y="661987"/>
                                                                                                                                                                                                                                                <a:pt x="309562" y="714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3387" y="766763"/>
                                                                                                                                                                                                                                                <a:pt x="742950" y="652462"/>
                                                                                                                                                                                                                                                <a:pt x="766762" y="542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0574" y="433388"/>
                                                                                                                                                                                                                                                <a:pt x="571500" y="114300"/>
                                                                                                                                                                                                                                                <a:pt x="452437" y="5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3375" y="0"/>
                                                                                                                                                                                                                                                <a:pt x="47624" y="119063"/>
                                                                                                                                                                                                                                                <a:pt x="23812" y="228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8" name="Полилиния 647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4795838" y="-25541288"/>
                                                                                                                                                                                                                                          <a:ext cx="842962" cy="576263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576262 w 842962"/>
                                                                                                                                                                                                                                            <a:gd name="connsiteY0" fmla="*/ 538163 h 576263"/>
                                                                                                                                                                                                                                            <a:gd name="connsiteX1" fmla="*/ 833437 w 842962"/>
                                                                                                                                                                                                                                            <a:gd name="connsiteY1" fmla="*/ 280988 h 576263"/>
                                                                                                                                                                                                                                            <a:gd name="connsiteX2" fmla="*/ 519112 w 842962"/>
                                                                                                                                                                                                                                            <a:gd name="connsiteY2" fmla="*/ 23813 h 576263"/>
                                                                                                                                                                                                                                            <a:gd name="connsiteX3" fmla="*/ 33337 w 842962"/>
                                                                                                                                                                                                                                            <a:gd name="connsiteY3" fmla="*/ 138113 h 576263"/>
                                                                                                                                                                                                                                            <a:gd name="connsiteX4" fmla="*/ 319087 w 842962"/>
                                                                                                                                                                                                                                            <a:gd name="connsiteY4" fmla="*/ 423863 h 576263"/>
                                                                                                                                                                                                                                            <a:gd name="connsiteX5" fmla="*/ 633412 w 842962"/>
                                                                                                                                                                                                                                            <a:gd name="connsiteY5" fmla="*/ 509588 h 576263"/>
                                                                                                                                                                                                                                            <a:gd name="connsiteX6" fmla="*/ 576262 w 842962"/>
                                                                                                                                                                                                                                            <a:gd name="connsiteY6" fmla="*/ 538163 h 576263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842962" h="576263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576262" y="538163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09599" y="500063"/>
                                                                                                                                                                                                                                                <a:pt x="842962" y="366713"/>
                                                                                                                                                                                                                                                <a:pt x="833437" y="2809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3912" y="195263"/>
                                                                                                                                                                                                                                                <a:pt x="652462" y="47625"/>
                                                                                                                                                                                                                                                <a:pt x="519112" y="238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5762" y="0"/>
                                                                                                                                                                                                                                                <a:pt x="66675" y="71438"/>
                                                                                                                                                                                                                                                <a:pt x="33337" y="13811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204788"/>
                                                                                                                                                                                                                                                <a:pt x="219074" y="361950"/>
                                                                                                                                                                                                                                                <a:pt x="319087" y="4238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9100" y="485776"/>
                                                                                                                                                                                                                                                <a:pt x="595312" y="495301"/>
                                                                                                                                                                                                                                                <a:pt x="633412" y="50958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1512" y="523875"/>
                                                                                                                                                                                                                                                <a:pt x="542925" y="576263"/>
                                                                                                                                                                                                                                                <a:pt x="576262" y="53816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9" name="Полилиния 286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6242050" y="-25307925"/>
                                                                                                                                                                                                                                          <a:ext cx="2987675" cy="164147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558800 w 2987675"/>
                                                                                                                                                                                                                                            <a:gd name="connsiteY0" fmla="*/ 28575 h 1641475"/>
                                                                                                                                                                                                                                            <a:gd name="connsiteX1" fmla="*/ 44450 w 2987675"/>
                                                                                                                                                                                                                                            <a:gd name="connsiteY1" fmla="*/ 104775 h 1641475"/>
                                                                                                                                                                                                                                            <a:gd name="connsiteX2" fmla="*/ 292100 w 2987675"/>
                                                                                                                                                                                                                                            <a:gd name="connsiteY2" fmla="*/ 600075 h 1641475"/>
                                                                                                                                                                                                                                            <a:gd name="connsiteX3" fmla="*/ 577850 w 2987675"/>
                                                                                                                                                                                                                                            <a:gd name="connsiteY3" fmla="*/ 809625 h 1641475"/>
                                                                                                                                                                                                                                            <a:gd name="connsiteX4" fmla="*/ 501650 w 2987675"/>
                                                                                                                                                                                                                                            <a:gd name="connsiteY4" fmla="*/ 1247775 h 1641475"/>
                                                                                                                                                                                                                                            <a:gd name="connsiteX5" fmla="*/ 920750 w 2987675"/>
                                                                                                                                                                                                                                            <a:gd name="connsiteY5" fmla="*/ 1362075 h 1641475"/>
                                                                                                                                                                                                                                            <a:gd name="connsiteX6" fmla="*/ 1244600 w 2987675"/>
                                                                                                                                                                                                                                            <a:gd name="connsiteY6" fmla="*/ 1057275 h 1641475"/>
                                                                                                                                                                                                                                            <a:gd name="connsiteX7" fmla="*/ 1797050 w 2987675"/>
                                                                                                                                                                                                                                            <a:gd name="connsiteY7" fmla="*/ 1419225 h 1641475"/>
                                                                                                                                                                                                                                            <a:gd name="connsiteX8" fmla="*/ 2520950 w 2987675"/>
                                                                                                                                                                                                                                            <a:gd name="connsiteY8" fmla="*/ 1628775 h 1641475"/>
                                                                                                                                                                                                                                            <a:gd name="connsiteX9" fmla="*/ 2978150 w 2987675"/>
                                                                                                                                                                                                                                            <a:gd name="connsiteY9" fmla="*/ 1495425 h 1641475"/>
                                                                                                                                                                                                                                            <a:gd name="connsiteX10" fmla="*/ 2578100 w 2987675"/>
                                                                                                                                                                                                                                            <a:gd name="connsiteY10" fmla="*/ 1114425 h 1641475"/>
                                                                                                                                                                                                                                            <a:gd name="connsiteX11" fmla="*/ 2063750 w 2987675"/>
                                                                                                                                                                                                                                            <a:gd name="connsiteY11" fmla="*/ 866775 h 1641475"/>
                                                                                                                                                                                                                                            <a:gd name="connsiteX12" fmla="*/ 1949450 w 2987675"/>
                                                                                                                                                                                                                                            <a:gd name="connsiteY12" fmla="*/ 638175 h 1641475"/>
                                                                                                                                                                                                                                            <a:gd name="connsiteX13" fmla="*/ 2711450 w 2987675"/>
                                                                                                                                                                                                                                            <a:gd name="connsiteY13" fmla="*/ 733425 h 1641475"/>
                                                                                                                                                                                                                                            <a:gd name="connsiteX14" fmla="*/ 2806700 w 2987675"/>
                                                                                                                                                                                                                                            <a:gd name="connsiteY14" fmla="*/ 447675 h 1641475"/>
                                                                                                                                                                                                                                            <a:gd name="connsiteX15" fmla="*/ 2216150 w 2987675"/>
                                                                                                                                                                                                                                            <a:gd name="connsiteY15" fmla="*/ 200025 h 1641475"/>
                                                                                                                                                                                                                                            <a:gd name="connsiteX16" fmla="*/ 1663700 w 2987675"/>
                                                                                                                                                                                                                                            <a:gd name="connsiteY16" fmla="*/ 28575 h 1641475"/>
                                                                                                                                                                                                                                            <a:gd name="connsiteX17" fmla="*/ 1092200 w 2987675"/>
                                                                                                                                                                                                                                            <a:gd name="connsiteY17" fmla="*/ 161925 h 1641475"/>
                                                                                                                                                                                                                                            <a:gd name="connsiteX18" fmla="*/ 825500 w 2987675"/>
                                                                                                                                                                                                                                            <a:gd name="connsiteY18" fmla="*/ 276225 h 1641475"/>
                                                                                                                                                                                                                                            <a:gd name="connsiteX19" fmla="*/ 558800 w 2987675"/>
                                                                                                                                                                                                                                            <a:gd name="connsiteY19" fmla="*/ 28575 h 164147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2987675" h="164147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558800" y="2857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8625" y="0"/>
                                                                                                                                                                                                                                                <a:pt x="88900" y="9525"/>
                                                                                                                                                                                                                                                <a:pt x="44450" y="104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200025"/>
                                                                                                                                                                                                                                                <a:pt x="203200" y="482600"/>
                                                                                                                                                                                                                                                <a:pt x="292100" y="600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1000" y="717550"/>
                                                                                                                                                                                                                                                <a:pt x="542925" y="701675"/>
                                                                                                                                                                                                                                                <a:pt x="577850" y="809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2775" y="917575"/>
                                                                                                                                                                                                                                                <a:pt x="444500" y="1155700"/>
                                                                                                                                                                                                                                                <a:pt x="501650" y="1247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8800" y="1339850"/>
                                                                                                                                                                                                                                                <a:pt x="796925" y="1393825"/>
                                                                                                                                                                                                                                                <a:pt x="920750" y="1362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4575" y="1330325"/>
                                                                                                                                                                                                                                                <a:pt x="1098550" y="1047750"/>
                                                                                                                                                                                                                                                <a:pt x="1244600" y="1057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0650" y="1066800"/>
                                                                                                                                                                                                                                                <a:pt x="1584325" y="1323975"/>
                                                                                                                                                                                                                                                <a:pt x="1797050" y="1419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09775" y="1514475"/>
                                                                                                                                                                                                                                                <a:pt x="2324100" y="1616075"/>
                                                                                                                                                                                                                                                <a:pt x="2520950" y="1628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17800" y="1641475"/>
                                                                                                                                                                                                                                                <a:pt x="2968625" y="1581150"/>
                                                                                                                                                                                                                                                <a:pt x="2978150" y="1495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87675" y="1409700"/>
                                                                                                                                                                                                                                                <a:pt x="2730500" y="1219200"/>
                                                                                                                                                                                                                                                <a:pt x="2578100" y="1114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25700" y="1009650"/>
                                                                                                                                                                                                                                                <a:pt x="2168525" y="946150"/>
                                                                                                                                                                                                                                                <a:pt x="2063750" y="866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58975" y="787400"/>
                                                                                                                                                                                                                                                <a:pt x="1841500" y="660400"/>
                                                                                                                                                                                                                                                <a:pt x="1949450" y="638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57400" y="615950"/>
                                                                                                                                                                                                                                                <a:pt x="2568575" y="765175"/>
                                                                                                                                                                                                                                                <a:pt x="2711450" y="733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54325" y="701675"/>
                                                                                                                                                                                                                                                <a:pt x="2889250" y="536575"/>
                                                                                                                                                                                                                                                <a:pt x="2806700" y="447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24150" y="358775"/>
                                                                                                                                                                                                                                                <a:pt x="2406650" y="269875"/>
                                                                                                                                                                                                                                                <a:pt x="2216150" y="200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25650" y="130175"/>
                                                                                                                                                                                                                                                <a:pt x="1851025" y="34925"/>
                                                                                                                                                                                                                                                <a:pt x="1663700" y="28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6375" y="22225"/>
                                                                                                                                                                                                                                                <a:pt x="1231900" y="120650"/>
                                                                                                                                                                                                                                                <a:pt x="1092200" y="161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2500" y="203200"/>
                                                                                                                                                                                                                                                <a:pt x="914400" y="295275"/>
                                                                                                                                                                                                                                                <a:pt x="825500" y="276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6600" y="257175"/>
                                                                                                                                                                                                                                                <a:pt x="688975" y="57150"/>
                                                                                                                                                                                                                                                <a:pt x="558800" y="28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0" name="Полилиния 287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8442325" y="-23929975"/>
                                                                                                                                                                                                                                          <a:ext cx="1720850" cy="11906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139825 w 1720850"/>
                                                                                                                                                                                                                                            <a:gd name="connsiteY0" fmla="*/ 212725 h 1190625"/>
                                                                                                                                                                                                                                            <a:gd name="connsiteX1" fmla="*/ 1654175 w 1720850"/>
                                                                                                                                                                                                                                            <a:gd name="connsiteY1" fmla="*/ 79375 h 1190625"/>
                                                                                                                                                                                                                                            <a:gd name="connsiteX2" fmla="*/ 1539875 w 1720850"/>
                                                                                                                                                                                                                                            <a:gd name="connsiteY2" fmla="*/ 688975 h 1190625"/>
                                                                                                                                                                                                                                            <a:gd name="connsiteX3" fmla="*/ 1254125 w 1720850"/>
                                                                                                                                                                                                                                            <a:gd name="connsiteY3" fmla="*/ 879475 h 1190625"/>
                                                                                                                                                                                                                                            <a:gd name="connsiteX4" fmla="*/ 815975 w 1720850"/>
                                                                                                                                                                                                                                            <a:gd name="connsiteY4" fmla="*/ 1184275 h 1190625"/>
                                                                                                                                                                                                                                            <a:gd name="connsiteX5" fmla="*/ 244475 w 1720850"/>
                                                                                                                                                                                                                                            <a:gd name="connsiteY5" fmla="*/ 841375 h 1190625"/>
                                                                                                                                                                                                                                            <a:gd name="connsiteX6" fmla="*/ 92075 w 1720850"/>
                                                                                                                                                                                                                                            <a:gd name="connsiteY6" fmla="*/ 403225 h 1190625"/>
                                                                                                                                                                                                                                            <a:gd name="connsiteX7" fmla="*/ 796925 w 1720850"/>
                                                                                                                                                                                                                                            <a:gd name="connsiteY7" fmla="*/ 384175 h 1190625"/>
                                                                                                                                                                                                                                            <a:gd name="connsiteX8" fmla="*/ 1139825 w 1720850"/>
                                                                                                                                                                                                                                            <a:gd name="connsiteY8" fmla="*/ 212725 h 11906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720850" h="11906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139825" y="21272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82700" y="161925"/>
                                                                                                                                                                                                                                                <a:pt x="1587500" y="0"/>
                                                                                                                                                                                                                                                <a:pt x="1654175" y="79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20850" y="158750"/>
                                                                                                                                                                                                                                                <a:pt x="1606550" y="555625"/>
                                                                                                                                                                                                                                                <a:pt x="1539875" y="688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3200" y="822325"/>
                                                                                                                                                                                                                                                <a:pt x="1374775" y="796925"/>
                                                                                                                                                                                                                                                <a:pt x="1254125" y="879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33475" y="962025"/>
                                                                                                                                                                                                                                                <a:pt x="984250" y="1190625"/>
                                                                                                                                                                                                                                                <a:pt x="815975" y="1184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7700" y="1177925"/>
                                                                                                                                                                                                                                                <a:pt x="365125" y="971550"/>
                                                                                                                                                                                                                                                <a:pt x="244475" y="841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3825" y="711200"/>
                                                                                                                                                                                                                                                <a:pt x="0" y="479425"/>
                                                                                                                                                                                                                                                <a:pt x="92075" y="403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4150" y="327025"/>
                                                                                                                                                                                                                                                <a:pt x="615950" y="419100"/>
                                                                                                                                                                                                                                                <a:pt x="796925" y="384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7900" y="349250"/>
                                                                                                                                                                                                                                                <a:pt x="996950" y="263525"/>
                                                                                                                                                                                                                                                <a:pt x="1139825" y="212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1" name="Полилиния 288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5203825" y="-24434800"/>
                                                                                                                                                                                                                                          <a:ext cx="1123950" cy="8985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339725 w 1123950"/>
                                                                                                                                                                                                                                            <a:gd name="connsiteY0" fmla="*/ 850900 h 898525"/>
                                                                                                                                                                                                                                            <a:gd name="connsiteX1" fmla="*/ 739775 w 1123950"/>
                                                                                                                                                                                                                                            <a:gd name="connsiteY1" fmla="*/ 527050 h 898525"/>
                                                                                                                                                                                                                                            <a:gd name="connsiteX2" fmla="*/ 1101725 w 1123950"/>
                                                                                                                                                                                                                                            <a:gd name="connsiteY2" fmla="*/ 469900 h 898525"/>
                                                                                                                                                                                                                                            <a:gd name="connsiteX3" fmla="*/ 606425 w 1123950"/>
                                                                                                                                                                                                                                            <a:gd name="connsiteY3" fmla="*/ 69850 h 898525"/>
                                                                                                                                                                                                                                            <a:gd name="connsiteX4" fmla="*/ 92075 w 1123950"/>
                                                                                                                                                                                                                                            <a:gd name="connsiteY4" fmla="*/ 50800 h 898525"/>
                                                                                                                                                                                                                                            <a:gd name="connsiteX5" fmla="*/ 53975 w 1123950"/>
                                                                                                                                                                                                                                            <a:gd name="connsiteY5" fmla="*/ 355600 h 898525"/>
                                                                                                                                                                                                                                            <a:gd name="connsiteX6" fmla="*/ 244475 w 1123950"/>
                                                                                                                                                                                                                                            <a:gd name="connsiteY6" fmla="*/ 565150 h 898525"/>
                                                                                                                                                                                                                                            <a:gd name="connsiteX7" fmla="*/ 301625 w 1123950"/>
                                                                                                                                                                                                                                            <a:gd name="connsiteY7" fmla="*/ 812800 h 898525"/>
                                                                                                                                                                                                                                            <a:gd name="connsiteX8" fmla="*/ 339725 w 1123950"/>
                                                                                                                                                                                                                                            <a:gd name="connsiteY8" fmla="*/ 850900 h 8985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123950" h="8985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339725" y="8509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2750" y="803275"/>
                                                                                                                                                                                                                                                <a:pt x="612775" y="590550"/>
                                                                                                                                                                                                                                                <a:pt x="739775" y="527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6775" y="463550"/>
                                                                                                                                                                                                                                                <a:pt x="1123950" y="546100"/>
                                                                                                                                                                                                                                                <a:pt x="1101725" y="469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79500" y="393700"/>
                                                                                                                                                                                                                                                <a:pt x="774700" y="139700"/>
                                                                                                                                                                                                                                                <a:pt x="606425" y="6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8150" y="0"/>
                                                                                                                                                                                                                                                <a:pt x="184150" y="3175"/>
                                                                                                                                                                                                                                                <a:pt x="92075" y="50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98425"/>
                                                                                                                                                                                                                                                <a:pt x="28575" y="269875"/>
                                                                                                                                                                                                                                                <a:pt x="53975" y="355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375" y="441325"/>
                                                                                                                                                                                                                                                <a:pt x="203200" y="488950"/>
                                                                                                                                                                                                                                                <a:pt x="244475" y="56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5750" y="641350"/>
                                                                                                                                                                                                                                                <a:pt x="288925" y="762000"/>
                                                                                                                                                                                                                                                <a:pt x="301625" y="812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325" y="863600"/>
                                                                                                                                                                                                                                                <a:pt x="266700" y="898525"/>
                                                                                                                                                                                                                                                <a:pt x="339725" y="850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2" name="Полилиния 289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7810500" y="-22409150"/>
                                                                                                                                                                                                                                          <a:ext cx="1019175" cy="40957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323850 w 1019175"/>
                                                                                                                                                                                                                                            <a:gd name="connsiteY0" fmla="*/ 120650 h 409575"/>
                                                                                                                                                                                                                                            <a:gd name="connsiteX1" fmla="*/ 19050 w 1019175"/>
                                                                                                                                                                                                                                            <a:gd name="connsiteY1" fmla="*/ 292100 h 409575"/>
                                                                                                                                                                                                                                            <a:gd name="connsiteX2" fmla="*/ 209550 w 1019175"/>
                                                                                                                                                                                                                                            <a:gd name="connsiteY2" fmla="*/ 406400 h 409575"/>
                                                                                                                                                                                                                                            <a:gd name="connsiteX3" fmla="*/ 514350 w 1019175"/>
                                                                                                                                                                                                                                            <a:gd name="connsiteY3" fmla="*/ 273050 h 409575"/>
                                                                                                                                                                                                                                            <a:gd name="connsiteX4" fmla="*/ 971550 w 1019175"/>
                                                                                                                                                                                                                                            <a:gd name="connsiteY4" fmla="*/ 292100 h 409575"/>
                                                                                                                                                                                                                                            <a:gd name="connsiteX5" fmla="*/ 800100 w 1019175"/>
                                                                                                                                                                                                                                            <a:gd name="connsiteY5" fmla="*/ 25400 h 409575"/>
                                                                                                                                                                                                                                            <a:gd name="connsiteX6" fmla="*/ 323850 w 1019175"/>
                                                                                                                                                                                                                                            <a:gd name="connsiteY6" fmla="*/ 120650 h 40957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019175" h="40957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323850" y="1206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3675" y="165100"/>
                                                                                                                                                                                                                                                <a:pt x="38100" y="244475"/>
                                                                                                                                                                                                                                                <a:pt x="19050" y="292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339725"/>
                                                                                                                                                                                                                                                <a:pt x="127000" y="409575"/>
                                                                                                                                                                                                                                                <a:pt x="209550" y="40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100" y="403225"/>
                                                                                                                                                                                                                                                <a:pt x="387350" y="292100"/>
                                                                                                                                                                                                                                                <a:pt x="514350" y="27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1350" y="254000"/>
                                                                                                                                                                                                                                                <a:pt x="923925" y="333375"/>
                                                                                                                                                                                                                                                <a:pt x="971550" y="292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9175" y="250825"/>
                                                                                                                                                                                                                                                <a:pt x="904875" y="50800"/>
                                                                                                                                                                                                                                                <a:pt x="800100" y="25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5325" y="0"/>
                                                                                                                                                                                                                                                <a:pt x="454025" y="76200"/>
                                                                                                                                                                                                                                                <a:pt x="323850" y="12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3" name="Полилиния 290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6629400" y="-23107650"/>
                                                                                                                                                                                                                                          <a:ext cx="1581150" cy="6064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838200 w 1581150"/>
                                                                                                                                                                                                                                            <a:gd name="connsiteY0" fmla="*/ 285750 h 606425"/>
                                                                                                                                                                                                                                            <a:gd name="connsiteX1" fmla="*/ 781050 w 1581150"/>
                                                                                                                                                                                                                                            <a:gd name="connsiteY1" fmla="*/ 285750 h 606425"/>
                                                                                                                                                                                                                                            <a:gd name="connsiteX2" fmla="*/ 495300 w 1581150"/>
                                                                                                                                                                                                                                            <a:gd name="connsiteY2" fmla="*/ 400050 h 606425"/>
                                                                                                                                                                                                                                            <a:gd name="connsiteX3" fmla="*/ 323850 w 1581150"/>
                                                                                                                                                                                                                                            <a:gd name="connsiteY3" fmla="*/ 533400 h 606425"/>
                                                                                                                                                                                                                                            <a:gd name="connsiteX4" fmla="*/ 38100 w 1581150"/>
                                                                                                                                                                                                                                            <a:gd name="connsiteY4" fmla="*/ 76200 h 606425"/>
                                                                                                                                                                                                                                            <a:gd name="connsiteX5" fmla="*/ 552450 w 1581150"/>
                                                                                                                                                                                                                                            <a:gd name="connsiteY5" fmla="*/ 114300 h 606425"/>
                                                                                                                                                                                                                                            <a:gd name="connsiteX6" fmla="*/ 876300 w 1581150"/>
                                                                                                                                                                                                                                            <a:gd name="connsiteY6" fmla="*/ 152400 h 606425"/>
                                                                                                                                                                                                                                            <a:gd name="connsiteX7" fmla="*/ 1219200 w 1581150"/>
                                                                                                                                                                                                                                            <a:gd name="connsiteY7" fmla="*/ 38100 h 606425"/>
                                                                                                                                                                                                                                            <a:gd name="connsiteX8" fmla="*/ 1581150 w 1581150"/>
                                                                                                                                                                                                                                            <a:gd name="connsiteY8" fmla="*/ 381000 h 606425"/>
                                                                                                                                                                                                                                            <a:gd name="connsiteX9" fmla="*/ 1219200 w 1581150"/>
                                                                                                                                                                                                                                            <a:gd name="connsiteY9" fmla="*/ 590550 h 606425"/>
                                                                                                                                                                                                                                            <a:gd name="connsiteX10" fmla="*/ 838200 w 1581150"/>
                                                                                                                                                                                                                                            <a:gd name="connsiteY10" fmla="*/ 285750 h 6064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581150" h="6064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838200" y="2857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5175" y="234950"/>
                                                                                                                                                                                                                                                <a:pt x="838200" y="266700"/>
                                                                                                                                                                                                                                                <a:pt x="781050" y="285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3900" y="304800"/>
                                                                                                                                                                                                                                                <a:pt x="571500" y="358775"/>
                                                                                                                                                                                                                                                <a:pt x="495300" y="400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9100" y="441325"/>
                                                                                                                                                                                                                                                <a:pt x="400050" y="587375"/>
                                                                                                                                                                                                                                                <a:pt x="323850" y="533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7650" y="479425"/>
                                                                                                                                                                                                                                                <a:pt x="0" y="146050"/>
                                                                                                                                                                                                                                                <a:pt x="38100" y="76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200" y="6350"/>
                                                                                                                                                                                                                                                <a:pt x="412750" y="101600"/>
                                                                                                                                                                                                                                                <a:pt x="552450" y="114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2150" y="127000"/>
                                                                                                                                                                                                                                                <a:pt x="765175" y="165100"/>
                                                                                                                                                                                                                                                <a:pt x="876300" y="152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7425" y="139700"/>
                                                                                                                                                                                                                                                <a:pt x="1101725" y="0"/>
                                                                                                                                                                                                                                                <a:pt x="1219200" y="38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6675" y="76200"/>
                                                                                                                                                                                                                                                <a:pt x="1581150" y="288925"/>
                                                                                                                                                                                                                                                <a:pt x="1581150" y="381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81150" y="473075"/>
                                                                                                                                                                                                                                                <a:pt x="1339850" y="606425"/>
                                                                                                                                                                                                                                                <a:pt x="1219200" y="590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8550" y="574675"/>
                                                                                                                                                                                                                                                <a:pt x="911225" y="336550"/>
                                                                                                                                                                                                                                                <a:pt x="838200" y="285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4" name="Полилиния 291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7013575" y="-22167850"/>
                                                                                                                                                                                                                                          <a:ext cx="454025" cy="3683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44475 w 454025"/>
                                                                                                                                                                                                                                            <a:gd name="connsiteY0" fmla="*/ 12700 h 368300"/>
                                                                                                                                                                                                                                            <a:gd name="connsiteX1" fmla="*/ 15875 w 454025"/>
                                                                                                                                                                                                                                            <a:gd name="connsiteY1" fmla="*/ 165100 h 368300"/>
                                                                                                                                                                                                                                            <a:gd name="connsiteX2" fmla="*/ 339725 w 454025"/>
                                                                                                                                                                                                                                            <a:gd name="connsiteY2" fmla="*/ 355600 h 368300"/>
                                                                                                                                                                                                                                            <a:gd name="connsiteX3" fmla="*/ 434975 w 454025"/>
                                                                                                                                                                                                                                            <a:gd name="connsiteY3" fmla="*/ 88900 h 368300"/>
                                                                                                                                                                                                                                            <a:gd name="connsiteX4" fmla="*/ 244475 w 454025"/>
                                                                                                                                                                                                                                            <a:gd name="connsiteY4" fmla="*/ 12700 h 3683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454025" h="3683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44475" y="127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4625" y="25400"/>
                                                                                                                                                                                                                                                <a:pt x="0" y="107950"/>
                                                                                                                                                                                                                                                <a:pt x="15875" y="165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50" y="222250"/>
                                                                                                                                                                                                                                                <a:pt x="269875" y="368300"/>
                                                                                                                                                                                                                                                <a:pt x="339725" y="355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9575" y="342900"/>
                                                                                                                                                                                                                                                <a:pt x="454025" y="146050"/>
                                                                                                                                                                                                                                                <a:pt x="434975" y="88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5925" y="31750"/>
                                                                                                                                                                                                                                                <a:pt x="314325" y="0"/>
                                                                                                                                                                                                                                                <a:pt x="244475" y="12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5" name="Полилиния 292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4337050" y="-24110950"/>
                                                                                                                                                                                                                                          <a:ext cx="723900" cy="6191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711200 w 723900"/>
                                                                                                                                                                                                                                            <a:gd name="connsiteY0" fmla="*/ 31750 h 619125"/>
                                                                                                                                                                                                                                            <a:gd name="connsiteX1" fmla="*/ 558800 w 723900"/>
                                                                                                                                                                                                                                            <a:gd name="connsiteY1" fmla="*/ 241300 h 619125"/>
                                                                                                                                                                                                                                            <a:gd name="connsiteX2" fmla="*/ 596900 w 723900"/>
                                                                                                                                                                                                                                            <a:gd name="connsiteY2" fmla="*/ 527050 h 619125"/>
                                                                                                                                                                                                                                            <a:gd name="connsiteX3" fmla="*/ 82550 w 723900"/>
                                                                                                                                                                                                                                            <a:gd name="connsiteY3" fmla="*/ 565150 h 619125"/>
                                                                                                                                                                                                                                            <a:gd name="connsiteX4" fmla="*/ 101600 w 723900"/>
                                                                                                                                                                                                                                            <a:gd name="connsiteY4" fmla="*/ 203200 h 619125"/>
                                                                                                                                                                                                                                            <a:gd name="connsiteX5" fmla="*/ 482600 w 723900"/>
                                                                                                                                                                                                                                            <a:gd name="connsiteY5" fmla="*/ 50800 h 619125"/>
                                                                                                                                                                                                                                            <a:gd name="connsiteX6" fmla="*/ 711200 w 723900"/>
                                                                                                                                                                                                                                            <a:gd name="connsiteY6" fmla="*/ 31750 h 6191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723900" h="6191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711200" y="317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3900" y="63500"/>
                                                                                                                                                                                                                                                <a:pt x="577850" y="158750"/>
                                                                                                                                                                                                                                                <a:pt x="558800" y="241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9750" y="323850"/>
                                                                                                                                                                                                                                                <a:pt x="676275" y="473075"/>
                                                                                                                                                                                                                                                <a:pt x="596900" y="527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7525" y="581025"/>
                                                                                                                                                                                                                                                <a:pt x="165100" y="619125"/>
                                                                                                                                                                                                                                                <a:pt x="82550" y="56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511175"/>
                                                                                                                                                                                                                                                <a:pt x="34925" y="288925"/>
                                                                                                                                                                                                                                                <a:pt x="101600" y="203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8275" y="117475"/>
                                                                                                                                                                                                                                                <a:pt x="387350" y="82550"/>
                                                                                                                                                                                                                                                <a:pt x="482600" y="50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7850" y="19050"/>
                                                                                                                                                                                                                                                <a:pt x="698500" y="0"/>
                                                                                                                                                                                                                                                <a:pt x="711200" y="3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6" name="Полилиния 293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917825" y="-23155275"/>
                                                                                                                                                                                                                                          <a:ext cx="3219450" cy="7588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606675 w 3219450"/>
                                                                                                                                                                                                                                            <a:gd name="connsiteY0" fmla="*/ 466725 h 758825"/>
                                                                                                                                                                                                                                            <a:gd name="connsiteX1" fmla="*/ 3025775 w 3219450"/>
                                                                                                                                                                                                                                            <a:gd name="connsiteY1" fmla="*/ 600075 h 758825"/>
                                                                                                                                                                                                                                            <a:gd name="connsiteX2" fmla="*/ 3121025 w 3219450"/>
                                                                                                                                                                                                                                            <a:gd name="connsiteY2" fmla="*/ 142875 h 758825"/>
                                                                                                                                                                                                                                            <a:gd name="connsiteX3" fmla="*/ 2435225 w 3219450"/>
                                                                                                                                                                                                                                            <a:gd name="connsiteY3" fmla="*/ 85725 h 758825"/>
                                                                                                                                                                                                                                            <a:gd name="connsiteX4" fmla="*/ 2435225 w 3219450"/>
                                                                                                                                                                                                                                            <a:gd name="connsiteY4" fmla="*/ 428625 h 758825"/>
                                                                                                                                                                                                                                            <a:gd name="connsiteX5" fmla="*/ 2092325 w 3219450"/>
                                                                                                                                                                                                                                            <a:gd name="connsiteY5" fmla="*/ 504825 h 758825"/>
                                                                                                                                                                                                                                            <a:gd name="connsiteX6" fmla="*/ 1787525 w 3219450"/>
                                                                                                                                                                                                                                            <a:gd name="connsiteY6" fmla="*/ 257175 h 758825"/>
                                                                                                                                                                                                                                            <a:gd name="connsiteX7" fmla="*/ 1425575 w 3219450"/>
                                                                                                                                                                                                                                            <a:gd name="connsiteY7" fmla="*/ 66675 h 758825"/>
                                                                                                                                                                                                                                            <a:gd name="connsiteX8" fmla="*/ 854075 w 3219450"/>
                                                                                                                                                                                                                                            <a:gd name="connsiteY8" fmla="*/ 28575 h 758825"/>
                                                                                                                                                                                                                                            <a:gd name="connsiteX9" fmla="*/ 149225 w 3219450"/>
                                                                                                                                                                                                                                            <a:gd name="connsiteY9" fmla="*/ 238125 h 758825"/>
                                                                                                                                                                                                                                            <a:gd name="connsiteX10" fmla="*/ 15875 w 3219450"/>
                                                                                                                                                                                                                                            <a:gd name="connsiteY10" fmla="*/ 542925 h 758825"/>
                                                                                                                                                                                                                                            <a:gd name="connsiteX11" fmla="*/ 244475 w 3219450"/>
                                                                                                                                                                                                                                            <a:gd name="connsiteY11" fmla="*/ 752475 h 758825"/>
                                                                                                                                                                                                                                            <a:gd name="connsiteX12" fmla="*/ 720725 w 3219450"/>
                                                                                                                                                                                                                                            <a:gd name="connsiteY12" fmla="*/ 504825 h 758825"/>
                                                                                                                                                                                                                                            <a:gd name="connsiteX13" fmla="*/ 1254125 w 3219450"/>
                                                                                                                                                                                                                                            <a:gd name="connsiteY13" fmla="*/ 276225 h 758825"/>
                                                                                                                                                                                                                                            <a:gd name="connsiteX14" fmla="*/ 1635125 w 3219450"/>
                                                                                                                                                                                                                                            <a:gd name="connsiteY14" fmla="*/ 447675 h 758825"/>
                                                                                                                                                                                                                                            <a:gd name="connsiteX15" fmla="*/ 2168525 w 3219450"/>
                                                                                                                                                                                                                                            <a:gd name="connsiteY15" fmla="*/ 638175 h 758825"/>
                                                                                                                                                                                                                                            <a:gd name="connsiteX16" fmla="*/ 2435225 w 3219450"/>
                                                                                                                                                                                                                                            <a:gd name="connsiteY16" fmla="*/ 523875 h 758825"/>
                                                                                                                                                                                                                                            <a:gd name="connsiteX17" fmla="*/ 2606675 w 3219450"/>
                                                                                                                                                                                                                                            <a:gd name="connsiteY17" fmla="*/ 466725 h 7588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3219450" h="7588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606675" y="46672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05100" y="479425"/>
                                                                                                                                                                                                                                                <a:pt x="2940050" y="654050"/>
                                                                                                                                                                                                                                                <a:pt x="3025775" y="600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11500" y="546100"/>
                                                                                                                                                                                                                                                <a:pt x="3219450" y="228600"/>
                                                                                                                                                                                                                                                <a:pt x="3121025" y="142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22600" y="57150"/>
                                                                                                                                                                                                                                                <a:pt x="2549525" y="38100"/>
                                                                                                                                                                                                                                                <a:pt x="2435225" y="85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0925" y="133350"/>
                                                                                                                                                                                                                                                <a:pt x="2492375" y="358775"/>
                                                                                                                                                                                                                                                <a:pt x="2435225" y="428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78075" y="498475"/>
                                                                                                                                                                                                                                                <a:pt x="2200275" y="533400"/>
                                                                                                                                                                                                                                                <a:pt x="2092325" y="504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84375" y="476250"/>
                                                                                                                                                                                                                                                <a:pt x="1898650" y="330200"/>
                                                                                                                                                                                                                                                <a:pt x="1787525" y="257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6400" y="184150"/>
                                                                                                                                                                                                                                                <a:pt x="1581150" y="104775"/>
                                                                                                                                                                                                                                                <a:pt x="1425575" y="66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70000" y="28575"/>
                                                                                                                                                                                                                                                <a:pt x="1066800" y="0"/>
                                                                                                                                                                                                                                                <a:pt x="854075" y="28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1350" y="57150"/>
                                                                                                                                                                                                                                                <a:pt x="288925" y="152400"/>
                                                                                                                                                                                                                                                <a:pt x="149225" y="238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25" y="323850"/>
                                                                                                                                                                                                                                                <a:pt x="0" y="457200"/>
                                                                                                                                                                                                                                                <a:pt x="15875" y="542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750" y="628650"/>
                                                                                                                                                                                                                                                <a:pt x="127000" y="758825"/>
                                                                                                                                                                                                                                                <a:pt x="244475" y="752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1950" y="746125"/>
                                                                                                                                                                                                                                                <a:pt x="552450" y="584200"/>
                                                                                                                                                                                                                                                <a:pt x="720725" y="504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9000" y="425450"/>
                                                                                                                                                                                                                                                <a:pt x="1101725" y="285750"/>
                                                                                                                                                                                                                                                <a:pt x="1254125" y="276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06525" y="266700"/>
                                                                                                                                                                                                                                                <a:pt x="1482725" y="387350"/>
                                                                                                                                                                                                                                                <a:pt x="1635125" y="447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87525" y="508000"/>
                                                                                                                                                                                                                                                <a:pt x="2035175" y="625475"/>
                                                                                                                                                                                                                                                <a:pt x="2168525" y="638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01875" y="650875"/>
                                                                                                                                                                                                                                                <a:pt x="2362200" y="552450"/>
                                                                                                                                                                                                                                                <a:pt x="2435225" y="523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08250" y="495300"/>
                                                                                                                                                                                                                                                <a:pt x="2508250" y="454025"/>
                                                                                                                                                                                                                                                <a:pt x="2606675" y="466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7" name="Полилиния 294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5502275" y="-22202775"/>
                                                                                                                                                                                                                                          <a:ext cx="1098550" cy="8763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650875 w 1098550"/>
                                                                                                                                                                                                                                            <a:gd name="connsiteY0" fmla="*/ 257175 h 876300"/>
                                                                                                                                                                                                                                            <a:gd name="connsiteX1" fmla="*/ 79375 w 1098550"/>
                                                                                                                                                                                                                                            <a:gd name="connsiteY1" fmla="*/ 28575 h 876300"/>
                                                                                                                                                                                                                                            <a:gd name="connsiteX2" fmla="*/ 174625 w 1098550"/>
                                                                                                                                                                                                                                            <a:gd name="connsiteY2" fmla="*/ 428625 h 876300"/>
                                                                                                                                                                                                                                            <a:gd name="connsiteX3" fmla="*/ 574675 w 1098550"/>
                                                                                                                                                                                                                                            <a:gd name="connsiteY3" fmla="*/ 619125 h 876300"/>
                                                                                                                                                                                                                                            <a:gd name="connsiteX4" fmla="*/ 841375 w 1098550"/>
                                                                                                                                                                                                                                            <a:gd name="connsiteY4" fmla="*/ 866775 h 876300"/>
                                                                                                                                                                                                                                            <a:gd name="connsiteX5" fmla="*/ 1089025 w 1098550"/>
                                                                                                                                                                                                                                            <a:gd name="connsiteY5" fmla="*/ 561975 h 876300"/>
                                                                                                                                                                                                                                            <a:gd name="connsiteX6" fmla="*/ 784225 w 1098550"/>
                                                                                                                                                                                                                                            <a:gd name="connsiteY6" fmla="*/ 276225 h 876300"/>
                                                                                                                                                                                                                                            <a:gd name="connsiteX7" fmla="*/ 650875 w 1098550"/>
                                                                                                                                                                                                                                            <a:gd name="connsiteY7" fmla="*/ 257175 h 8763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098550" h="8763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650875" y="25717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3400" y="215900"/>
                                                                                                                                                                                                                                                <a:pt x="158750" y="0"/>
                                                                                                                                                                                                                                                <a:pt x="79375" y="28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57150"/>
                                                                                                                                                                                                                                                <a:pt x="92075" y="330200"/>
                                                                                                                                                                                                                                                <a:pt x="174625" y="428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7175" y="527050"/>
                                                                                                                                                                                                                                                <a:pt x="463550" y="546100"/>
                                                                                                                                                                                                                                                <a:pt x="574675" y="619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5800" y="692150"/>
                                                                                                                                                                                                                                                <a:pt x="755650" y="876300"/>
                                                                                                                                                                                                                                                <a:pt x="841375" y="866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7100" y="857250"/>
                                                                                                                                                                                                                                                <a:pt x="1098550" y="660400"/>
                                                                                                                                                                                                                                                <a:pt x="1089025" y="561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79500" y="463550"/>
                                                                                                                                                                                                                                                <a:pt x="857250" y="327025"/>
                                                                                                                                                                                                                                                <a:pt x="784225" y="276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11200" y="225425"/>
                                                                                                                                                                                                                                                <a:pt x="768350" y="298450"/>
                                                                                                                                                                                                                                                <a:pt x="650875" y="257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8" name="Полилиния 295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3086100" y="-22590125"/>
                                                                                                                                                                                                                                          <a:ext cx="2292350" cy="322897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219200 w 2292350"/>
                                                                                                                                                                                                                                            <a:gd name="connsiteY0" fmla="*/ 53975 h 3228975"/>
                                                                                                                                                                                                                                            <a:gd name="connsiteX1" fmla="*/ 1162050 w 2292350"/>
                                                                                                                                                                                                                                            <a:gd name="connsiteY1" fmla="*/ 53975 h 3228975"/>
                                                                                                                                                                                                                                            <a:gd name="connsiteX2" fmla="*/ 685800 w 2292350"/>
                                                                                                                                                                                                                                            <a:gd name="connsiteY2" fmla="*/ 377825 h 3228975"/>
                                                                                                                                                                                                                                            <a:gd name="connsiteX3" fmla="*/ 400050 w 2292350"/>
                                                                                                                                                                                                                                            <a:gd name="connsiteY3" fmla="*/ 187325 h 3228975"/>
                                                                                                                                                                                                                                            <a:gd name="connsiteX4" fmla="*/ 38100 w 2292350"/>
                                                                                                                                                                                                                                            <a:gd name="connsiteY4" fmla="*/ 720725 h 3228975"/>
                                                                                                                                                                                                                                            <a:gd name="connsiteX5" fmla="*/ 171450 w 2292350"/>
                                                                                                                                                                                                                                            <a:gd name="connsiteY5" fmla="*/ 1368425 h 3228975"/>
                                                                                                                                                                                                                                            <a:gd name="connsiteX6" fmla="*/ 304800 w 2292350"/>
                                                                                                                                                                                                                                            <a:gd name="connsiteY6" fmla="*/ 1597025 h 3228975"/>
                                                                                                                                                                                                                                            <a:gd name="connsiteX7" fmla="*/ 133350 w 2292350"/>
                                                                                                                                                                                                                                            <a:gd name="connsiteY7" fmla="*/ 1997075 h 3228975"/>
                                                                                                                                                                                                                                            <a:gd name="connsiteX8" fmla="*/ 19050 w 2292350"/>
                                                                                                                                                                                                                                            <a:gd name="connsiteY8" fmla="*/ 2339975 h 3228975"/>
                                                                                                                                                                                                                                            <a:gd name="connsiteX9" fmla="*/ 228600 w 2292350"/>
                                                                                                                                                                                                                                            <a:gd name="connsiteY9" fmla="*/ 2682875 h 3228975"/>
                                                                                                                                                                                                                                            <a:gd name="connsiteX10" fmla="*/ 190500 w 2292350"/>
                                                                                                                                                                                                                                            <a:gd name="connsiteY10" fmla="*/ 3006725 h 3228975"/>
                                                                                                                                                                                                                                            <a:gd name="connsiteX11" fmla="*/ 342900 w 2292350"/>
                                                                                                                                                                                                                                            <a:gd name="connsiteY11" fmla="*/ 3216275 h 3228975"/>
                                                                                                                                                                                                                                            <a:gd name="connsiteX12" fmla="*/ 666750 w 2292350"/>
                                                                                                                                                                                                                                            <a:gd name="connsiteY12" fmla="*/ 2930525 h 3228975"/>
                                                                                                                                                                                                                                            <a:gd name="connsiteX13" fmla="*/ 1066800 w 2292350"/>
                                                                                                                                                                                                                                            <a:gd name="connsiteY13" fmla="*/ 2949575 h 3228975"/>
                                                                                                                                                                                                                                            <a:gd name="connsiteX14" fmla="*/ 1123950 w 2292350"/>
                                                                                                                                                                                                                                            <a:gd name="connsiteY14" fmla="*/ 2644775 h 3228975"/>
                                                                                                                                                                                                                                            <a:gd name="connsiteX15" fmla="*/ 1485900 w 2292350"/>
                                                                                                                                                                                                                                            <a:gd name="connsiteY15" fmla="*/ 2397125 h 3228975"/>
                                                                                                                                                                                                                                            <a:gd name="connsiteX16" fmla="*/ 1714500 w 2292350"/>
                                                                                                                                                                                                                                            <a:gd name="connsiteY16" fmla="*/ 2416175 h 3228975"/>
                                                                                                                                                                                                                                            <a:gd name="connsiteX17" fmla="*/ 1771650 w 2292350"/>
                                                                                                                                                                                                                                            <a:gd name="connsiteY17" fmla="*/ 2130425 h 3228975"/>
                                                                                                                                                                                                                                            <a:gd name="connsiteX18" fmla="*/ 1314450 w 2292350"/>
                                                                                                                                                                                                                                            <a:gd name="connsiteY18" fmla="*/ 1920875 h 3228975"/>
                                                                                                                                                                                                                                            <a:gd name="connsiteX19" fmla="*/ 952500 w 2292350"/>
                                                                                                                                                                                                                                            <a:gd name="connsiteY19" fmla="*/ 2111375 h 3228975"/>
                                                                                                                                                                                                                                            <a:gd name="connsiteX20" fmla="*/ 685800 w 2292350"/>
                                                                                                                                                                                                                                            <a:gd name="connsiteY20" fmla="*/ 2206625 h 3228975"/>
                                                                                                                                                                                                                                            <a:gd name="connsiteX21" fmla="*/ 933450 w 2292350"/>
                                                                                                                                                                                                                                            <a:gd name="connsiteY21" fmla="*/ 1616075 h 3228975"/>
                                                                                                                                                                                                                                            <a:gd name="connsiteX22" fmla="*/ 952500 w 2292350"/>
                                                                                                                                                                                                                                            <a:gd name="connsiteY22" fmla="*/ 1139825 h 3228975"/>
                                                                                                                                                                                                                                            <a:gd name="connsiteX23" fmla="*/ 1333500 w 2292350"/>
                                                                                                                                                                                                                                            <a:gd name="connsiteY23" fmla="*/ 1120775 h 3228975"/>
                                                                                                                                                                                                                                            <a:gd name="connsiteX24" fmla="*/ 1428750 w 2292350"/>
                                                                                                                                                                                                                                            <a:gd name="connsiteY24" fmla="*/ 1539875 h 3228975"/>
                                                                                                                                                                                                                                            <a:gd name="connsiteX25" fmla="*/ 1924050 w 2292350"/>
                                                                                                                                                                                                                                            <a:gd name="connsiteY25" fmla="*/ 1597025 h 3228975"/>
                                                                                                                                                                                                                                            <a:gd name="connsiteX26" fmla="*/ 2286000 w 2292350"/>
                                                                                                                                                                                                                                            <a:gd name="connsiteY26" fmla="*/ 1539875 h 3228975"/>
                                                                                                                                                                                                                                            <a:gd name="connsiteX27" fmla="*/ 1962150 w 2292350"/>
                                                                                                                                                                                                                                            <a:gd name="connsiteY27" fmla="*/ 1101725 h 3228975"/>
                                                                                                                                                                                                                                            <a:gd name="connsiteX28" fmla="*/ 1695450 w 2292350"/>
                                                                                                                                                                                                                                            <a:gd name="connsiteY28" fmla="*/ 777875 h 3228975"/>
                                                                                                                                                                                                                                            <a:gd name="connsiteX29" fmla="*/ 1428750 w 2292350"/>
                                                                                                                                                                                                                                            <a:gd name="connsiteY29" fmla="*/ 1006475 h 3228975"/>
                                                                                                                                                                                                                                            <a:gd name="connsiteX30" fmla="*/ 1143000 w 2292350"/>
                                                                                                                                                                                                                                            <a:gd name="connsiteY30" fmla="*/ 1063625 h 3228975"/>
                                                                                                                                                                                                                                            <a:gd name="connsiteX31" fmla="*/ 1009650 w 2292350"/>
                                                                                                                                                                                                                                            <a:gd name="connsiteY31" fmla="*/ 911225 h 3228975"/>
                                                                                                                                                                                                                                            <a:gd name="connsiteX32" fmla="*/ 1066800 w 2292350"/>
                                                                                                                                                                                                                                            <a:gd name="connsiteY32" fmla="*/ 701675 h 3228975"/>
                                                                                                                                                                                                                                            <a:gd name="connsiteX33" fmla="*/ 1143000 w 2292350"/>
                                                                                                                                                                                                                                            <a:gd name="connsiteY33" fmla="*/ 492125 h 3228975"/>
                                                                                                                                                                                                                                            <a:gd name="connsiteX34" fmla="*/ 1276350 w 2292350"/>
                                                                                                                                                                                                                                            <a:gd name="connsiteY34" fmla="*/ 206375 h 3228975"/>
                                                                                                                                                                                                                                            <a:gd name="connsiteX35" fmla="*/ 1162050 w 2292350"/>
                                                                                                                                                                                                                                            <a:gd name="connsiteY35" fmla="*/ 53975 h 3228975"/>
                                                                                                                                                                                                                                            <a:gd name="connsiteX36" fmla="*/ 1219200 w 2292350"/>
                                                                                                                                                                                                                                            <a:gd name="connsiteY36" fmla="*/ 53975 h 322897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2292350" h="322897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219200" y="5397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9200" y="53975"/>
                                                                                                                                                                                                                                                <a:pt x="1250950" y="0"/>
                                                                                                                                                                                                                                                <a:pt x="1162050" y="53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73150" y="107950"/>
                                                                                                                                                                                                                                                <a:pt x="812800" y="355600"/>
                                                                                                                                                                                                                                                <a:pt x="685800" y="377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8800" y="400050"/>
                                                                                                                                                                                                                                                <a:pt x="508000" y="130175"/>
                                                                                                                                                                                                                                                <a:pt x="400050" y="187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100" y="244475"/>
                                                                                                                                                                                                                                                <a:pt x="76200" y="523875"/>
                                                                                                                                                                                                                                                <a:pt x="38100" y="720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917575"/>
                                                                                                                                                                                                                                                <a:pt x="127000" y="1222375"/>
                                                                                                                                                                                                                                                <a:pt x="171450" y="1368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5900" y="1514475"/>
                                                                                                                                                                                                                                                <a:pt x="311150" y="1492250"/>
                                                                                                                                                                                                                                                <a:pt x="304800" y="1597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8450" y="1701800"/>
                                                                                                                                                                                                                                                <a:pt x="180975" y="1873250"/>
                                                                                                                                                                                                                                                <a:pt x="133350" y="1997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725" y="2120900"/>
                                                                                                                                                                                                                                                <a:pt x="3175" y="2225675"/>
                                                                                                                                                                                                                                                <a:pt x="19050" y="2339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925" y="2454275"/>
                                                                                                                                                                                                                                                <a:pt x="200025" y="2571750"/>
                                                                                                                                                                                                                                                <a:pt x="228600" y="2682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7175" y="2794000"/>
                                                                                                                                                                                                                                                <a:pt x="171450" y="2917825"/>
                                                                                                                                                                                                                                                <a:pt x="190500" y="3006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9550" y="3095625"/>
                                                                                                                                                                                                                                                <a:pt x="263525" y="3228975"/>
                                                                                                                                                                                                                                                <a:pt x="342900" y="3216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2275" y="3203575"/>
                                                                                                                                                                                                                                                <a:pt x="546100" y="2974975"/>
                                                                                                                                                                                                                                                <a:pt x="666750" y="2930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7400" y="2886075"/>
                                                                                                                                                                                                                                                <a:pt x="990600" y="2997200"/>
                                                                                                                                                                                                                                                <a:pt x="1066800" y="2949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43000" y="2901950"/>
                                                                                                                                                                                                                                                <a:pt x="1054100" y="2736850"/>
                                                                                                                                                                                                                                                <a:pt x="1123950" y="2644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93800" y="2552700"/>
                                                                                                                                                                                                                                                <a:pt x="1387475" y="2435225"/>
                                                                                                                                                                                                                                                <a:pt x="1485900" y="2397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84325" y="2359025"/>
                                                                                                                                                                                                                                                <a:pt x="1666875" y="2460625"/>
                                                                                                                                                                                                                                                <a:pt x="1714500" y="2416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62125" y="2371725"/>
                                                                                                                                                                                                                                                <a:pt x="1838325" y="2212975"/>
                                                                                                                                                                                                                                                <a:pt x="1771650" y="2130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04975" y="2047875"/>
                                                                                                                                                                                                                                                <a:pt x="1450975" y="1924050"/>
                                                                                                                                                                                                                                                <a:pt x="1314450" y="1920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77925" y="1917700"/>
                                                                                                                                                                                                                                                <a:pt x="1057275" y="2063750"/>
                                                                                                                                                                                                                                                <a:pt x="952500" y="2111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7725" y="2159000"/>
                                                                                                                                                                                                                                                <a:pt x="688975" y="2289175"/>
                                                                                                                                                                                                                                                <a:pt x="685800" y="2206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2625" y="2124075"/>
                                                                                                                                                                                                                                                <a:pt x="889000" y="1793875"/>
                                                                                                                                                                                                                                                <a:pt x="933450" y="1616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7900" y="1438275"/>
                                                                                                                                                                                                                                                <a:pt x="885825" y="1222375"/>
                                                                                                                                                                                                                                                <a:pt x="952500" y="1139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9175" y="1057275"/>
                                                                                                                                                                                                                                                <a:pt x="1254125" y="1054100"/>
                                                                                                                                                                                                                                                <a:pt x="1333500" y="1120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12875" y="1187450"/>
                                                                                                                                                                                                                                                <a:pt x="1330325" y="1460500"/>
                                                                                                                                                                                                                                                <a:pt x="1428750" y="1539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27175" y="1619250"/>
                                                                                                                                                                                                                                                <a:pt x="1781175" y="1597025"/>
                                                                                                                                                                                                                                                <a:pt x="1924050" y="1597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66925" y="1597025"/>
                                                                                                                                                                                                                                                <a:pt x="2279650" y="1622425"/>
                                                                                                                                                                                                                                                <a:pt x="2286000" y="1539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92350" y="1457325"/>
                                                                                                                                                                                                                                                <a:pt x="2060575" y="1228725"/>
                                                                                                                                                                                                                                                <a:pt x="1962150" y="1101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63725" y="974725"/>
                                                                                                                                                                                                                                                <a:pt x="1784350" y="793750"/>
                                                                                                                                                                                                                                                <a:pt x="1695450" y="777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06550" y="762000"/>
                                                                                                                                                                                                                                                <a:pt x="1520825" y="958850"/>
                                                                                                                                                                                                                                                <a:pt x="1428750" y="1006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6675" y="1054100"/>
                                                                                                                                                                                                                                                <a:pt x="1212850" y="1079500"/>
                                                                                                                                                                                                                                                <a:pt x="1143000" y="1063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73150" y="1047750"/>
                                                                                                                                                                                                                                                <a:pt x="1022350" y="971550"/>
                                                                                                                                                                                                                                                <a:pt x="1009650" y="911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6950" y="850900"/>
                                                                                                                                                                                                                                                <a:pt x="1044575" y="771525"/>
                                                                                                                                                                                                                                                <a:pt x="1066800" y="701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9025" y="631825"/>
                                                                                                                                                                                                                                                <a:pt x="1108075" y="574675"/>
                                                                                                                                                                                                                                                <a:pt x="1143000" y="492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77925" y="409575"/>
                                                                                                                                                                                                                                                <a:pt x="1273175" y="279400"/>
                                                                                                                                                                                                                                                <a:pt x="1276350" y="206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79525" y="133350"/>
                                                                                                                                                                                                                                                <a:pt x="1171575" y="82550"/>
                                                                                                                                                                                                                                                <a:pt x="1162050" y="53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52525" y="25400"/>
                                                                                                                                                                                                                                                <a:pt x="1219200" y="53975"/>
                                                                                                                                                                                                                                                <a:pt x="1219200" y="53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59" name="Полилиния 296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8137525" y="-22713950"/>
                                                                                                                                                                                                                                          <a:ext cx="10858500" cy="592137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5070475 w 10858500"/>
                                                                                                                                                                                                                                            <a:gd name="connsiteY0" fmla="*/ 1054100 h 5921375"/>
                                                                                                                                                                                                                                            <a:gd name="connsiteX1" fmla="*/ 4975225 w 10858500"/>
                                                                                                                                                                                                                                            <a:gd name="connsiteY1" fmla="*/ 1016000 h 5921375"/>
                                                                                                                                                                                                                                            <a:gd name="connsiteX2" fmla="*/ 4670425 w 10858500"/>
                                                                                                                                                                                                                                            <a:gd name="connsiteY2" fmla="*/ 806450 h 5921375"/>
                                                                                                                                                                                                                                            <a:gd name="connsiteX3" fmla="*/ 4575175 w 10858500"/>
                                                                                                                                                                                                                                            <a:gd name="connsiteY3" fmla="*/ 615950 h 5921375"/>
                                                                                                                                                                                                                                            <a:gd name="connsiteX4" fmla="*/ 4460875 w 10858500"/>
                                                                                                                                                                                                                                            <a:gd name="connsiteY4" fmla="*/ 577850 h 5921375"/>
                                                                                                                                                                                                                                            <a:gd name="connsiteX5" fmla="*/ 4479925 w 10858500"/>
                                                                                                                                                                                                                                            <a:gd name="connsiteY5" fmla="*/ 196850 h 5921375"/>
                                                                                                                                                                                                                                            <a:gd name="connsiteX6" fmla="*/ 3832225 w 10858500"/>
                                                                                                                                                                                                                                            <a:gd name="connsiteY6" fmla="*/ 196850 h 5921375"/>
                                                                                                                                                                                                                                            <a:gd name="connsiteX7" fmla="*/ 3298825 w 10858500"/>
                                                                                                                                                                                                                                            <a:gd name="connsiteY7" fmla="*/ 215900 h 5921375"/>
                                                                                                                                                                                                                                            <a:gd name="connsiteX8" fmla="*/ 2917825 w 10858500"/>
                                                                                                                                                                                                                                            <a:gd name="connsiteY8" fmla="*/ 139700 h 5921375"/>
                                                                                                                                                                                                                                            <a:gd name="connsiteX9" fmla="*/ 2689225 w 10858500"/>
                                                                                                                                                                                                                                            <a:gd name="connsiteY9" fmla="*/ 6350 h 5921375"/>
                                                                                                                                                                                                                                            <a:gd name="connsiteX10" fmla="*/ 2117725 w 10858500"/>
                                                                                                                                                                                                                                            <a:gd name="connsiteY10" fmla="*/ 177800 h 5921375"/>
                                                                                                                                                                                                                                            <a:gd name="connsiteX11" fmla="*/ 1660525 w 10858500"/>
                                                                                                                                                                                                                                            <a:gd name="connsiteY11" fmla="*/ 196850 h 5921375"/>
                                                                                                                                                                                                                                            <a:gd name="connsiteX12" fmla="*/ 1069975 w 10858500"/>
                                                                                                                                                                                                                                            <a:gd name="connsiteY12" fmla="*/ 120650 h 5921375"/>
                                                                                                                                                                                                                                            <a:gd name="connsiteX13" fmla="*/ 879475 w 10858500"/>
                                                                                                                                                                                                                                            <a:gd name="connsiteY13" fmla="*/ 520700 h 5921375"/>
                                                                                                                                                                                                                                            <a:gd name="connsiteX14" fmla="*/ 555625 w 10858500"/>
                                                                                                                                                                                                                                            <a:gd name="connsiteY14" fmla="*/ 730250 h 5921375"/>
                                                                                                                                                                                                                                            <a:gd name="connsiteX15" fmla="*/ 41275 w 10858500"/>
                                                                                                                                                                                                                                            <a:gd name="connsiteY15" fmla="*/ 1054100 h 5921375"/>
                                                                                                                                                                                                                                            <a:gd name="connsiteX16" fmla="*/ 307975 w 10858500"/>
                                                                                                                                                                                                                                            <a:gd name="connsiteY16" fmla="*/ 1282700 h 5921375"/>
                                                                                                                                                                                                                                            <a:gd name="connsiteX17" fmla="*/ 631825 w 10858500"/>
                                                                                                                                                                                                                                            <a:gd name="connsiteY17" fmla="*/ 1263650 h 5921375"/>
                                                                                                                                                                                                                                            <a:gd name="connsiteX18" fmla="*/ 1089025 w 10858500"/>
                                                                                                                                                                                                                                            <a:gd name="connsiteY18" fmla="*/ 1149350 h 5921375"/>
                                                                                                                                                                                                                                            <a:gd name="connsiteX19" fmla="*/ 1222375 w 10858500"/>
                                                                                                                                                                                                                                            <a:gd name="connsiteY19" fmla="*/ 1701800 h 5921375"/>
                                                                                                                                                                                                                                            <a:gd name="connsiteX20" fmla="*/ 1679575 w 10858500"/>
                                                                                                                                                                                                                                            <a:gd name="connsiteY20" fmla="*/ 1720850 h 5921375"/>
                                                                                                                                                                                                                                            <a:gd name="connsiteX21" fmla="*/ 1965325 w 10858500"/>
                                                                                                                                                                                                                                            <a:gd name="connsiteY21" fmla="*/ 2025650 h 5921375"/>
                                                                                                                                                                                                                                            <a:gd name="connsiteX22" fmla="*/ 1908175 w 10858500"/>
                                                                                                                                                                                                                                            <a:gd name="connsiteY22" fmla="*/ 2292350 h 5921375"/>
                                                                                                                                                                                                                                            <a:gd name="connsiteX23" fmla="*/ 2212975 w 10858500"/>
                                                                                                                                                                                                                                            <a:gd name="connsiteY23" fmla="*/ 2482850 h 5921375"/>
                                                                                                                                                                                                                                            <a:gd name="connsiteX24" fmla="*/ 1774825 w 10858500"/>
                                                                                                                                                                                                                                            <a:gd name="connsiteY24" fmla="*/ 2635250 h 5921375"/>
                                                                                                                                                                                                                                            <a:gd name="connsiteX25" fmla="*/ 1793875 w 10858500"/>
                                                                                                                                                                                                                                            <a:gd name="connsiteY25" fmla="*/ 2959100 h 5921375"/>
                                                                                                                                                                                                                                            <a:gd name="connsiteX26" fmla="*/ 2022475 w 10858500"/>
                                                                                                                                                                                                                                            <a:gd name="connsiteY26" fmla="*/ 3149600 h 5921375"/>
                                                                                                                                                                                                                                            <a:gd name="connsiteX27" fmla="*/ 2079625 w 10858500"/>
                                                                                                                                                                                                                                            <a:gd name="connsiteY27" fmla="*/ 3340100 h 5921375"/>
                                                                                                                                                                                                                                            <a:gd name="connsiteX28" fmla="*/ 2422525 w 10858500"/>
                                                                                                                                                                                                                                            <a:gd name="connsiteY28" fmla="*/ 3321050 h 5921375"/>
                                                                                                                                                                                                                                            <a:gd name="connsiteX29" fmla="*/ 2403475 w 10858500"/>
                                                                                                                                                                                                                                            <a:gd name="connsiteY29" fmla="*/ 3797300 h 5921375"/>
                                                                                                                                                                                                                                            <a:gd name="connsiteX30" fmla="*/ 2251075 w 10858500"/>
                                                                                                                                                                                                                                            <a:gd name="connsiteY30" fmla="*/ 4216400 h 5921375"/>
                                                                                                                                                                                                                                            <a:gd name="connsiteX31" fmla="*/ 2536825 w 10858500"/>
                                                                                                                                                                                                                                            <a:gd name="connsiteY31" fmla="*/ 4787900 h 5921375"/>
                                                                                                                                                                                                                                            <a:gd name="connsiteX32" fmla="*/ 2994025 w 10858500"/>
                                                                                                                                                                                                                                            <a:gd name="connsiteY32" fmla="*/ 5187950 h 5921375"/>
                                                                                                                                                                                                                                            <a:gd name="connsiteX33" fmla="*/ 3032125 w 10858500"/>
                                                                                                                                                                                                                                            <a:gd name="connsiteY33" fmla="*/ 4597400 h 5921375"/>
                                                                                                                                                                                                                                            <a:gd name="connsiteX34" fmla="*/ 3336925 w 10858500"/>
                                                                                                                                                                                                                                            <a:gd name="connsiteY34" fmla="*/ 4121150 h 5921375"/>
                                                                                                                                                                                                                                            <a:gd name="connsiteX35" fmla="*/ 3794125 w 10858500"/>
                                                                                                                                                                                                                                            <a:gd name="connsiteY35" fmla="*/ 4425950 h 5921375"/>
                                                                                                                                                                                                                                            <a:gd name="connsiteX36" fmla="*/ 3698875 w 10858500"/>
                                                                                                                                                                                                                                            <a:gd name="connsiteY36" fmla="*/ 4845050 h 5921375"/>
                                                                                                                                                                                                                                            <a:gd name="connsiteX37" fmla="*/ 3603625 w 10858500"/>
                                                                                                                                                                                                                                            <a:gd name="connsiteY37" fmla="*/ 5111750 h 5921375"/>
                                                                                                                                                                                                                                            <a:gd name="connsiteX38" fmla="*/ 4079875 w 10858500"/>
                                                                                                                                                                                                                                            <a:gd name="connsiteY38" fmla="*/ 4978400 h 5921375"/>
                                                                                                                                                                                                                                            <a:gd name="connsiteX39" fmla="*/ 4365625 w 10858500"/>
                                                                                                                                                                                                                                            <a:gd name="connsiteY39" fmla="*/ 4502150 h 5921375"/>
                                                                                                                                                                                                                                            <a:gd name="connsiteX40" fmla="*/ 4765675 w 10858500"/>
                                                                                                                                                                                                                                            <a:gd name="connsiteY40" fmla="*/ 4292600 h 5921375"/>
                                                                                                                                                                                                                                            <a:gd name="connsiteX41" fmla="*/ 4918075 w 10858500"/>
                                                                                                                                                                                                                                            <a:gd name="connsiteY41" fmla="*/ 4635500 h 5921375"/>
                                                                                                                                                                                                                                            <a:gd name="connsiteX42" fmla="*/ 4746625 w 10858500"/>
                                                                                                                                                                                                                                            <a:gd name="connsiteY42" fmla="*/ 5207000 h 5921375"/>
                                                                                                                                                                                                                                            <a:gd name="connsiteX43" fmla="*/ 4860925 w 10858500"/>
                                                                                                                                                                                                                                            <a:gd name="connsiteY43" fmla="*/ 5378450 h 5921375"/>
                                                                                                                                                                                                                                            <a:gd name="connsiteX44" fmla="*/ 5584825 w 10858500"/>
                                                                                                                                                                                                                                            <a:gd name="connsiteY44" fmla="*/ 5378450 h 5921375"/>
                                                                                                                                                                                                                                            <a:gd name="connsiteX45" fmla="*/ 6042025 w 10858500"/>
                                                                                                                                                                                                                                            <a:gd name="connsiteY45" fmla="*/ 5359400 h 5921375"/>
                                                                                                                                                                                                                                            <a:gd name="connsiteX46" fmla="*/ 6270625 w 10858500"/>
                                                                                                                                                                                                                                            <a:gd name="connsiteY46" fmla="*/ 5035550 h 5921375"/>
                                                                                                                                                                                                                                            <a:gd name="connsiteX47" fmla="*/ 6442075 w 10858500"/>
                                                                                                                                                                                                                                            <a:gd name="connsiteY47" fmla="*/ 5321300 h 5921375"/>
                                                                                                                                                                                                                                            <a:gd name="connsiteX48" fmla="*/ 6823075 w 10858500"/>
                                                                                                                                                                                                                                            <a:gd name="connsiteY48" fmla="*/ 5473700 h 5921375"/>
                                                                                                                                                                                                                                            <a:gd name="connsiteX49" fmla="*/ 7146925 w 10858500"/>
                                                                                                                                                                                                                                            <a:gd name="connsiteY49" fmla="*/ 5187950 h 5921375"/>
                                                                                                                                                                                                                                            <a:gd name="connsiteX50" fmla="*/ 7661275 w 10858500"/>
                                                                                                                                                                                                                                            <a:gd name="connsiteY50" fmla="*/ 5207000 h 5921375"/>
                                                                                                                                                                                                                                            <a:gd name="connsiteX51" fmla="*/ 7775575 w 10858500"/>
                                                                                                                                                                                                                                            <a:gd name="connsiteY51" fmla="*/ 5511800 h 5921375"/>
                                                                                                                                                                                                                                            <a:gd name="connsiteX52" fmla="*/ 8099425 w 10858500"/>
                                                                                                                                                                                                                                            <a:gd name="connsiteY52" fmla="*/ 5473700 h 5921375"/>
                                                                                                                                                                                                                                            <a:gd name="connsiteX53" fmla="*/ 8385175 w 10858500"/>
                                                                                                                                                                                                                                            <a:gd name="connsiteY53" fmla="*/ 5359400 h 5921375"/>
                                                                                                                                                                                                                                            <a:gd name="connsiteX54" fmla="*/ 8575675 w 10858500"/>
                                                                                                                                                                                                                                            <a:gd name="connsiteY54" fmla="*/ 5549900 h 5921375"/>
                                                                                                                                                                                                                                            <a:gd name="connsiteX55" fmla="*/ 8651875 w 10858500"/>
                                                                                                                                                                                                                                            <a:gd name="connsiteY55" fmla="*/ 5759450 h 5921375"/>
                                                                                                                                                                                                                                            <a:gd name="connsiteX56" fmla="*/ 9013825 w 10858500"/>
                                                                                                                                                                                                                                            <a:gd name="connsiteY56" fmla="*/ 5911850 h 5921375"/>
                                                                                                                                                                                                                                            <a:gd name="connsiteX57" fmla="*/ 9223375 w 10858500"/>
                                                                                                                                                                                                                                            <a:gd name="connsiteY57" fmla="*/ 5702300 h 5921375"/>
                                                                                                                                                                                                                                            <a:gd name="connsiteX58" fmla="*/ 8880475 w 10858500"/>
                                                                                                                                                                                                                                            <a:gd name="connsiteY58" fmla="*/ 5378450 h 5921375"/>
                                                                                                                                                                                                                                            <a:gd name="connsiteX59" fmla="*/ 8766175 w 10858500"/>
                                                                                                                                                                                                                                            <a:gd name="connsiteY59" fmla="*/ 5073650 h 5921375"/>
                                                                                                                                                                                                                                            <a:gd name="connsiteX60" fmla="*/ 9070975 w 10858500"/>
                                                                                                                                                                                                                                            <a:gd name="connsiteY60" fmla="*/ 5302250 h 5921375"/>
                                                                                                                                                                                                                                            <a:gd name="connsiteX61" fmla="*/ 9375775 w 10858500"/>
                                                                                                                                                                                                                                            <a:gd name="connsiteY61" fmla="*/ 5073650 h 5921375"/>
                                                                                                                                                                                                                                            <a:gd name="connsiteX62" fmla="*/ 9413875 w 10858500"/>
                                                                                                                                                                                                                                            <a:gd name="connsiteY62" fmla="*/ 4673600 h 5921375"/>
                                                                                                                                                                                                                                            <a:gd name="connsiteX63" fmla="*/ 9642475 w 10858500"/>
                                                                                                                                                                                                                                            <a:gd name="connsiteY63" fmla="*/ 4502150 h 5921375"/>
                                                                                                                                                                                                                                            <a:gd name="connsiteX64" fmla="*/ 9813925 w 10858500"/>
                                                                                                                                                                                                                                            <a:gd name="connsiteY64" fmla="*/ 4711700 h 5921375"/>
                                                                                                                                                                                                                                            <a:gd name="connsiteX65" fmla="*/ 9661525 w 10858500"/>
                                                                                                                                                                                                                                            <a:gd name="connsiteY65" fmla="*/ 5054600 h 5921375"/>
                                                                                                                                                                                                                                            <a:gd name="connsiteX66" fmla="*/ 9909175 w 10858500"/>
                                                                                                                                                                                                                                            <a:gd name="connsiteY66" fmla="*/ 5264150 h 5921375"/>
                                                                                                                                                                                                                                            <a:gd name="connsiteX67" fmla="*/ 10404475 w 10858500"/>
                                                                                                                                                                                                                                            <a:gd name="connsiteY67" fmla="*/ 4768850 h 5921375"/>
                                                                                                                                                                                                                                            <a:gd name="connsiteX68" fmla="*/ 10556875 w 10858500"/>
                                                                                                                                                                                                                                            <a:gd name="connsiteY68" fmla="*/ 4216400 h 5921375"/>
                                                                                                                                                                                                                                            <a:gd name="connsiteX69" fmla="*/ 10080625 w 10858500"/>
                                                                                                                                                                                                                                            <a:gd name="connsiteY69" fmla="*/ 4025900 h 5921375"/>
                                                                                                                                                                                                                                            <a:gd name="connsiteX70" fmla="*/ 10233025 w 10858500"/>
                                                                                                                                                                                                                                            <a:gd name="connsiteY70" fmla="*/ 3683000 h 5921375"/>
                                                                                                                                                                                                                                            <a:gd name="connsiteX71" fmla="*/ 10785475 w 10858500"/>
                                                                                                                                                                                                                                            <a:gd name="connsiteY71" fmla="*/ 3263900 h 5921375"/>
                                                                                                                                                                                                                                            <a:gd name="connsiteX72" fmla="*/ 10671175 w 10858500"/>
                                                                                                                                                                                                                                            <a:gd name="connsiteY72" fmla="*/ 2863850 h 5921375"/>
                                                                                                                                                                                                                                            <a:gd name="connsiteX73" fmla="*/ 10728325 w 10858500"/>
                                                                                                                                                                                                                                            <a:gd name="connsiteY73" fmla="*/ 2597150 h 5921375"/>
                                                                                                                                                                                                                                            <a:gd name="connsiteX74" fmla="*/ 10347325 w 10858500"/>
                                                                                                                                                                                                                                            <a:gd name="connsiteY74" fmla="*/ 2597150 h 5921375"/>
                                                                                                                                                                                                                                            <a:gd name="connsiteX75" fmla="*/ 10290175 w 10858500"/>
                                                                                                                                                                                                                                            <a:gd name="connsiteY75" fmla="*/ 2273300 h 5921375"/>
                                                                                                                                                                                                                                            <a:gd name="connsiteX76" fmla="*/ 10594975 w 10858500"/>
                                                                                                                                                                                                                                            <a:gd name="connsiteY76" fmla="*/ 1797050 h 5921375"/>
                                                                                                                                                                                                                                            <a:gd name="connsiteX77" fmla="*/ 10823575 w 10858500"/>
                                                                                                                                                                                                                                            <a:gd name="connsiteY77" fmla="*/ 1492250 h 5921375"/>
                                                                                                                                                                                                                                            <a:gd name="connsiteX78" fmla="*/ 10747375 w 10858500"/>
                                                                                                                                                                                                                                            <a:gd name="connsiteY78" fmla="*/ 1301750 h 5921375"/>
                                                                                                                                                                                                                                            <a:gd name="connsiteX79" fmla="*/ 10252075 w 10858500"/>
                                                                                                                                                                                                                                            <a:gd name="connsiteY79" fmla="*/ 1625600 h 5921375"/>
                                                                                                                                                                                                                                            <a:gd name="connsiteX80" fmla="*/ 9890125 w 10858500"/>
                                                                                                                                                                                                                                            <a:gd name="connsiteY80" fmla="*/ 1568450 h 5921375"/>
                                                                                                                                                                                                                                            <a:gd name="connsiteX81" fmla="*/ 9985375 w 10858500"/>
                                                                                                                                                                                                                                            <a:gd name="connsiteY81" fmla="*/ 1130300 h 5921375"/>
                                                                                                                                                                                                                                            <a:gd name="connsiteX82" fmla="*/ 9794875 w 10858500"/>
                                                                                                                                                                                                                                            <a:gd name="connsiteY82" fmla="*/ 844550 h 5921375"/>
                                                                                                                                                                                                                                            <a:gd name="connsiteX83" fmla="*/ 9451975 w 10858500"/>
                                                                                                                                                                                                                                            <a:gd name="connsiteY83" fmla="*/ 1149350 h 5921375"/>
                                                                                                                                                                                                                                            <a:gd name="connsiteX84" fmla="*/ 9185275 w 10858500"/>
                                                                                                                                                                                                                                            <a:gd name="connsiteY84" fmla="*/ 1473200 h 5921375"/>
                                                                                                                                                                                                                                            <a:gd name="connsiteX85" fmla="*/ 8785225 w 10858500"/>
                                                                                                                                                                                                                                            <a:gd name="connsiteY85" fmla="*/ 1587500 h 5921375"/>
                                                                                                                                                                                                                                            <a:gd name="connsiteX86" fmla="*/ 8175625 w 10858500"/>
                                                                                                                                                                                                                                            <a:gd name="connsiteY86" fmla="*/ 1587500 h 5921375"/>
                                                                                                                                                                                                                                            <a:gd name="connsiteX87" fmla="*/ 7623175 w 10858500"/>
                                                                                                                                                                                                                                            <a:gd name="connsiteY87" fmla="*/ 1435100 h 5921375"/>
                                                                                                                                                                                                                                            <a:gd name="connsiteX88" fmla="*/ 7604125 w 10858500"/>
                                                                                                                                                                                                                                            <a:gd name="connsiteY88" fmla="*/ 1263650 h 5921375"/>
                                                                                                                                                                                                                                            <a:gd name="connsiteX89" fmla="*/ 7185025 w 10858500"/>
                                                                                                                                                                                                                                            <a:gd name="connsiteY89" fmla="*/ 1339850 h 5921375"/>
                                                                                                                                                                                                                                            <a:gd name="connsiteX90" fmla="*/ 6918325 w 10858500"/>
                                                                                                                                                                                                                                            <a:gd name="connsiteY90" fmla="*/ 1339850 h 5921375"/>
                                                                                                                                                                                                                                            <a:gd name="connsiteX91" fmla="*/ 6842125 w 10858500"/>
                                                                                                                                                                                                                                            <a:gd name="connsiteY91" fmla="*/ 977900 h 5921375"/>
                                                                                                                                                                                                                                            <a:gd name="connsiteX92" fmla="*/ 6594475 w 10858500"/>
                                                                                                                                                                                                                                            <a:gd name="connsiteY92" fmla="*/ 711200 h 5921375"/>
                                                                                                                                                                                                                                            <a:gd name="connsiteX93" fmla="*/ 6308725 w 10858500"/>
                                                                                                                                                                                                                                            <a:gd name="connsiteY93" fmla="*/ 958850 h 5921375"/>
                                                                                                                                                                                                                                            <a:gd name="connsiteX94" fmla="*/ 6194425 w 10858500"/>
                                                                                                                                                                                                                                            <a:gd name="connsiteY94" fmla="*/ 1282700 h 5921375"/>
                                                                                                                                                                                                                                            <a:gd name="connsiteX95" fmla="*/ 5908675 w 10858500"/>
                                                                                                                                                                                                                                            <a:gd name="connsiteY95" fmla="*/ 1225550 h 5921375"/>
                                                                                                                                                                                                                                            <a:gd name="connsiteX96" fmla="*/ 5718175 w 10858500"/>
                                                                                                                                                                                                                                            <a:gd name="connsiteY96" fmla="*/ 958850 h 5921375"/>
                                                                                                                                                                                                                                            <a:gd name="connsiteX97" fmla="*/ 5984875 w 10858500"/>
                                                                                                                                                                                                                                            <a:gd name="connsiteY97" fmla="*/ 654050 h 5921375"/>
                                                                                                                                                                                                                                            <a:gd name="connsiteX98" fmla="*/ 6003925 w 10858500"/>
                                                                                                                                                                                                                                            <a:gd name="connsiteY98" fmla="*/ 368300 h 5921375"/>
                                                                                                                                                                                                                                            <a:gd name="connsiteX99" fmla="*/ 5603875 w 10858500"/>
                                                                                                                                                                                                                                            <a:gd name="connsiteY99" fmla="*/ 330200 h 5921375"/>
                                                                                                                                                                                                                                            <a:gd name="connsiteX100" fmla="*/ 5260975 w 10858500"/>
                                                                                                                                                                                                                                            <a:gd name="connsiteY100" fmla="*/ 482600 h 5921375"/>
                                                                                                                                                                                                                                            <a:gd name="connsiteX101" fmla="*/ 5280025 w 10858500"/>
                                                                                                                                                                                                                                            <a:gd name="connsiteY101" fmla="*/ 825500 h 5921375"/>
                                                                                                                                                                                                                                            <a:gd name="connsiteX102" fmla="*/ 5203825 w 10858500"/>
                                                                                                                                                                                                                                            <a:gd name="connsiteY102" fmla="*/ 1054100 h 5921375"/>
                                                                                                                                                                                                                                            <a:gd name="connsiteX103" fmla="*/ 5032375 w 10858500"/>
                                                                                                                                                                                                                                            <a:gd name="connsiteY103" fmla="*/ 958850 h 5921375"/>
                                                                                                                                                                                                                                            <a:gd name="connsiteX104" fmla="*/ 5013325 w 10858500"/>
                                                                                                                                                                                                                                            <a:gd name="connsiteY104" fmla="*/ 1035050 h 5921375"/>
                                                                                                                                                                                                                                            <a:gd name="connsiteX105" fmla="*/ 5070475 w 10858500"/>
                                                                                                                                                                                                                                            <a:gd name="connsiteY105" fmla="*/ 1054100 h 592137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4" y="connsiteY10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5" y="connsiteY10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0858500" h="592137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5070475" y="10541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64125" y="1050925"/>
                                                                                                                                                                                                                                                <a:pt x="5041900" y="1057275"/>
                                                                                                                                                                                                                                                <a:pt x="4975225" y="1016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08550" y="974725"/>
                                                                                                                                                                                                                                                <a:pt x="4737100" y="873125"/>
                                                                                                                                                                                                                                                <a:pt x="4670425" y="806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03750" y="739775"/>
                                                                                                                                                                                                                                                <a:pt x="4610100" y="654050"/>
                                                                                                                                                                                                                                                <a:pt x="4575175" y="61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40250" y="577850"/>
                                                                                                                                                                                                                                                <a:pt x="4476750" y="647700"/>
                                                                                                                                                                                                                                                <a:pt x="4460875" y="577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45000" y="508000"/>
                                                                                                                                                                                                                                                <a:pt x="4584700" y="260350"/>
                                                                                                                                                                                                                                                <a:pt x="4479925" y="1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75150" y="133350"/>
                                                                                                                                                                                                                                                <a:pt x="4029075" y="193675"/>
                                                                                                                                                                                                                                                <a:pt x="3832225" y="1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35375" y="200025"/>
                                                                                                                                                                                                                                                <a:pt x="3451225" y="225425"/>
                                                                                                                                                                                                                                                <a:pt x="3298825" y="215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6425" y="206375"/>
                                                                                                                                                                                                                                                <a:pt x="3019425" y="174625"/>
                                                                                                                                                                                                                                                <a:pt x="2917825" y="139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16225" y="104775"/>
                                                                                                                                                                                                                                                <a:pt x="2822575" y="0"/>
                                                                                                                                                                                                                                                <a:pt x="2689225" y="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55875" y="12700"/>
                                                                                                                                                                                                                                                <a:pt x="2289175" y="146050"/>
                                                                                                                                                                                                                                                <a:pt x="2117725" y="177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46275" y="209550"/>
                                                                                                                                                                                                                                                <a:pt x="1835150" y="206375"/>
                                                                                                                                                                                                                                                <a:pt x="1660525" y="1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85900" y="187325"/>
                                                                                                                                                                                                                                                <a:pt x="1200150" y="66675"/>
                                                                                                                                                                                                                                                <a:pt x="1069975" y="12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9800" y="174625"/>
                                                                                                                                                                                                                                                <a:pt x="965200" y="419100"/>
                                                                                                                                                                                                                                                <a:pt x="879475" y="520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3750" y="622300"/>
                                                                                                                                                                                                                                                <a:pt x="555625" y="730250"/>
                                                                                                                                                                                                                                                <a:pt x="555625" y="730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5925" y="819150"/>
                                                                                                                                                                                                                                                <a:pt x="82550" y="962025"/>
                                                                                                                                                                                                                                                <a:pt x="41275" y="1054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1146175"/>
                                                                                                                                                                                                                                                <a:pt x="209550" y="1247775"/>
                                                                                                                                                                                                                                                <a:pt x="307975" y="1282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6400" y="1317625"/>
                                                                                                                                                                                                                                                <a:pt x="501650" y="1285875"/>
                                                                                                                                                                                                                                                <a:pt x="631825" y="126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2000" y="1241425"/>
                                                                                                                                                                                                                                                <a:pt x="990600" y="1076325"/>
                                                                                                                                                                                                                                                <a:pt x="1089025" y="1149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87450" y="1222375"/>
                                                                                                                                                                                                                                                <a:pt x="1123950" y="1606550"/>
                                                                                                                                                                                                                                                <a:pt x="1222375" y="1701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0800" y="1797050"/>
                                                                                                                                                                                                                                                <a:pt x="1555750" y="1666875"/>
                                                                                                                                                                                                                                                <a:pt x="1679575" y="1720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03400" y="1774825"/>
                                                                                                                                                                                                                                                <a:pt x="1927225" y="1930400"/>
                                                                                                                                                                                                                                                <a:pt x="1965325" y="202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03425" y="2120900"/>
                                                                                                                                                                                                                                                <a:pt x="1866900" y="2216150"/>
                                                                                                                                                                                                                                                <a:pt x="1908175" y="2292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49450" y="2368550"/>
                                                                                                                                                                                                                                                <a:pt x="2235200" y="2425700"/>
                                                                                                                                                                                                                                                <a:pt x="2212975" y="248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0750" y="2540000"/>
                                                                                                                                                                                                                                                <a:pt x="1844675" y="2555875"/>
                                                                                                                                                                                                                                                <a:pt x="1774825" y="263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04975" y="2714625"/>
                                                                                                                                                                                                                                                <a:pt x="1752600" y="2873375"/>
                                                                                                                                                                                                                                                <a:pt x="1793875" y="2959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35150" y="3044825"/>
                                                                                                                                                                                                                                                <a:pt x="1974850" y="3086100"/>
                                                                                                                                                                                                                                                <a:pt x="2022475" y="3149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70100" y="3213100"/>
                                                                                                                                                                                                                                                <a:pt x="2012950" y="3311525"/>
                                                                                                                                                                                                                                                <a:pt x="2079625" y="3340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46300" y="3368675"/>
                                                                                                                                                                                                                                                <a:pt x="2368550" y="3244850"/>
                                                                                                                                                                                                                                                <a:pt x="2422525" y="3321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76500" y="3397250"/>
                                                                                                                                                                                                                                                <a:pt x="2432050" y="3648075"/>
                                                                                                                                                                                                                                                <a:pt x="2403475" y="3797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74900" y="3946525"/>
                                                                                                                                                                                                                                                <a:pt x="2228850" y="4051300"/>
                                                                                                                                                                                                                                                <a:pt x="2251075" y="421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73300" y="4381500"/>
                                                                                                                                                                                                                                                <a:pt x="2413000" y="4625975"/>
                                                                                                                                                                                                                                                <a:pt x="2536825" y="4787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60650" y="4949825"/>
                                                                                                                                                                                                                                                <a:pt x="2911475" y="5219700"/>
                                                                                                                                                                                                                                                <a:pt x="2994025" y="5187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76575" y="5156200"/>
                                                                                                                                                                                                                                                <a:pt x="2974975" y="4775200"/>
                                                                                                                                                                                                                                                <a:pt x="3032125" y="4597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89275" y="4419600"/>
                                                                                                                                                                                                                                                <a:pt x="3209925" y="4149725"/>
                                                                                                                                                                                                                                                <a:pt x="3336925" y="412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3925" y="4092575"/>
                                                                                                                                                                                                                                                <a:pt x="3733800" y="4305300"/>
                                                                                                                                                                                                                                                <a:pt x="3794125" y="442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54450" y="4546600"/>
                                                                                                                                                                                                                                                <a:pt x="3730625" y="4730750"/>
                                                                                                                                                                                                                                                <a:pt x="3698875" y="484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67125" y="4959350"/>
                                                                                                                                                                                                                                                <a:pt x="3540125" y="5089525"/>
                                                                                                                                                                                                                                                <a:pt x="3603625" y="511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67125" y="5133975"/>
                                                                                                                                                                                                                                                <a:pt x="3952875" y="5080000"/>
                                                                                                                                                                                                                                                <a:pt x="4079875" y="4978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06875" y="4876800"/>
                                                                                                                                                                                                                                                <a:pt x="4251325" y="4616450"/>
                                                                                                                                                                                                                                                <a:pt x="4365625" y="450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79925" y="4387850"/>
                                                                                                                                                                                                                                                <a:pt x="4673600" y="4270375"/>
                                                                                                                                                                                                                                                <a:pt x="4765675" y="4292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57750" y="4314825"/>
                                                                                                                                                                                                                                                <a:pt x="4921250" y="4483100"/>
                                                                                                                                                                                                                                                <a:pt x="4918075" y="4635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14900" y="4787900"/>
                                                                                                                                                                                                                                                <a:pt x="4756150" y="5083175"/>
                                                                                                                                                                                                                                                <a:pt x="4746625" y="5207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37100" y="5330825"/>
                                                                                                                                                                                                                                                <a:pt x="4721225" y="5349875"/>
                                                                                                                                                                                                                                                <a:pt x="4860925" y="537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00625" y="5407025"/>
                                                                                                                                                                                                                                                <a:pt x="5387975" y="5381625"/>
                                                                                                                                                                                                                                                <a:pt x="5584825" y="537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81675" y="5375275"/>
                                                                                                                                                                                                                                                <a:pt x="5927725" y="5416550"/>
                                                                                                                                                                                                                                                <a:pt x="6042025" y="5359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56325" y="5302250"/>
                                                                                                                                                                                                                                                <a:pt x="6203950" y="5041900"/>
                                                                                                                                                                                                                                                <a:pt x="6270625" y="503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37300" y="5029200"/>
                                                                                                                                                                                                                                                <a:pt x="6350000" y="5248275"/>
                                                                                                                                                                                                                                                <a:pt x="6442075" y="5321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34150" y="5394325"/>
                                                                                                                                                                                                                                                <a:pt x="6705600" y="5495925"/>
                                                                                                                                                                                                                                                <a:pt x="6823075" y="5473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40550" y="5451475"/>
                                                                                                                                                                                                                                                <a:pt x="7007225" y="5232400"/>
                                                                                                                                                                                                                                                <a:pt x="7146925" y="5187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86625" y="5143500"/>
                                                                                                                                                                                                                                                <a:pt x="7556500" y="5153025"/>
                                                                                                                                                                                                                                                <a:pt x="7661275" y="5207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66050" y="5260975"/>
                                                                                                                                                                                                                                                <a:pt x="7702550" y="5467350"/>
                                                                                                                                                                                                                                                <a:pt x="7775575" y="5511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48600" y="5556250"/>
                                                                                                                                                                                                                                                <a:pt x="7997825" y="5499100"/>
                                                                                                                                                                                                                                                <a:pt x="8099425" y="5473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01025" y="5448300"/>
                                                                                                                                                                                                                                                <a:pt x="8305800" y="5346700"/>
                                                                                                                                                                                                                                                <a:pt x="8385175" y="5359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64550" y="5372100"/>
                                                                                                                                                                                                                                                <a:pt x="8531225" y="5483225"/>
                                                                                                                                                                                                                                                <a:pt x="8575675" y="5549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20125" y="5616575"/>
                                                                                                                                                                                                                                                <a:pt x="8578850" y="5699125"/>
                                                                                                                                                                                                                                                <a:pt x="8651875" y="5759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724900" y="5819775"/>
                                                                                                                                                                                                                                                <a:pt x="8918575" y="5921375"/>
                                                                                                                                                                                                                                                <a:pt x="9013825" y="591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09075" y="5902325"/>
                                                                                                                                                                                                                                                <a:pt x="9245600" y="5791200"/>
                                                                                                                                                                                                                                                <a:pt x="9223375" y="5702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01150" y="5613400"/>
                                                                                                                                                                                                                                                <a:pt x="8956675" y="5483225"/>
                                                                                                                                                                                                                                                <a:pt x="8880475" y="537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04275" y="5273675"/>
                                                                                                                                                                                                                                                <a:pt x="8734425" y="5086350"/>
                                                                                                                                                                                                                                                <a:pt x="8766175" y="507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797925" y="5060950"/>
                                                                                                                                                                                                                                                <a:pt x="8969375" y="5302250"/>
                                                                                                                                                                                                                                                <a:pt x="9070975" y="530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72575" y="5302250"/>
                                                                                                                                                                                                                                                <a:pt x="9318625" y="5178425"/>
                                                                                                                                                                                                                                                <a:pt x="9375775" y="507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32925" y="4968875"/>
                                                                                                                                                                                                                                                <a:pt x="9369425" y="4768850"/>
                                                                                                                                                                                                                                                <a:pt x="9413875" y="4673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58325" y="4578350"/>
                                                                                                                                                                                                                                                <a:pt x="9575800" y="4495800"/>
                                                                                                                                                                                                                                                <a:pt x="9642475" y="450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09150" y="4508500"/>
                                                                                                                                                                                                                                                <a:pt x="9810750" y="4619625"/>
                                                                                                                                                                                                                                                <a:pt x="9813925" y="4711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17100" y="4803775"/>
                                                                                                                                                                                                                                                <a:pt x="9645650" y="4962525"/>
                                                                                                                                                                                                                                                <a:pt x="9661525" y="5054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77400" y="5146675"/>
                                                                                                                                                                                                                                                <a:pt x="9785350" y="5311775"/>
                                                                                                                                                                                                                                                <a:pt x="9909175" y="5264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033000" y="5216525"/>
                                                                                                                                                                                                                                                <a:pt x="10296525" y="4943475"/>
                                                                                                                                                                                                                                                <a:pt x="10404475" y="476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512425" y="4594225"/>
                                                                                                                                                                                                                                                <a:pt x="10610850" y="4340225"/>
                                                                                                                                                                                                                                                <a:pt x="10556875" y="421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502900" y="4092575"/>
                                                                                                                                                                                                                                                <a:pt x="10134600" y="4114800"/>
                                                                                                                                                                                                                                                <a:pt x="10080625" y="4025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026650" y="3937000"/>
                                                                                                                                                                                                                                                <a:pt x="10115550" y="3810000"/>
                                                                                                                                                                                                                                                <a:pt x="10233025" y="3683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350500" y="3556000"/>
                                                                                                                                                                                                                                                <a:pt x="10712450" y="3400425"/>
                                                                                                                                                                                                                                                <a:pt x="10785475" y="3263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58500" y="3127375"/>
                                                                                                                                                                                                                                                <a:pt x="10680700" y="2974975"/>
                                                                                                                                                                                                                                                <a:pt x="10671175" y="2863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61650" y="2752725"/>
                                                                                                                                                                                                                                                <a:pt x="10782300" y="2641600"/>
                                                                                                                                                                                                                                                <a:pt x="10728325" y="259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74350" y="2552700"/>
                                                                                                                                                                                                                                                <a:pt x="10420350" y="2651125"/>
                                                                                                                                                                                                                                                <a:pt x="10347325" y="259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274300" y="2543175"/>
                                                                                                                                                                                                                                                <a:pt x="10248900" y="2406650"/>
                                                                                                                                                                                                                                                <a:pt x="10290175" y="2273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331450" y="2139950"/>
                                                                                                                                                                                                                                                <a:pt x="10506075" y="1927225"/>
                                                                                                                                                                                                                                                <a:pt x="10594975" y="1797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83875" y="1666875"/>
                                                                                                                                                                                                                                                <a:pt x="10798175" y="1574800"/>
                                                                                                                                                                                                                                                <a:pt x="10823575" y="149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48975" y="1409700"/>
                                                                                                                                                                                                                                                <a:pt x="10842625" y="1279525"/>
                                                                                                                                                                                                                                                <a:pt x="10747375" y="130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52125" y="1323975"/>
                                                                                                                                                                                                                                                <a:pt x="10394950" y="1581150"/>
                                                                                                                                                                                                                                                <a:pt x="10252075" y="1625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09200" y="1670050"/>
                                                                                                                                                                                                                                                <a:pt x="9934575" y="1651000"/>
                                                                                                                                                                                                                                                <a:pt x="9890125" y="156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45675" y="1485900"/>
                                                                                                                                                                                                                                                <a:pt x="10001250" y="1250950"/>
                                                                                                                                                                                                                                                <a:pt x="9985375" y="1130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69500" y="1009650"/>
                                                                                                                                                                                                                                                <a:pt x="9883775" y="841375"/>
                                                                                                                                                                                                                                                <a:pt x="9794875" y="844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05975" y="847725"/>
                                                                                                                                                                                                                                                <a:pt x="9553575" y="1044575"/>
                                                                                                                                                                                                                                                <a:pt x="9451975" y="1149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50375" y="1254125"/>
                                                                                                                                                                                                                                                <a:pt x="9296400" y="1400175"/>
                                                                                                                                                                                                                                                <a:pt x="9185275" y="1473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74150" y="1546225"/>
                                                                                                                                                                                                                                                <a:pt x="8953500" y="1568450"/>
                                                                                                                                                                                                                                                <a:pt x="8785225" y="1587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16950" y="1606550"/>
                                                                                                                                                                                                                                                <a:pt x="8369300" y="1612900"/>
                                                                                                                                                                                                                                                <a:pt x="8175625" y="1587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81950" y="1562100"/>
                                                                                                                                                                                                                                                <a:pt x="7718425" y="1489075"/>
                                                                                                                                                                                                                                                <a:pt x="7623175" y="1435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27925" y="1381125"/>
                                                                                                                                                                                                                                                <a:pt x="7677150" y="1279525"/>
                                                                                                                                                                                                                                                <a:pt x="7604125" y="126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31100" y="1247775"/>
                                                                                                                                                                                                                                                <a:pt x="7299325" y="1327150"/>
                                                                                                                                                                                                                                                <a:pt x="7185025" y="133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70725" y="1352550"/>
                                                                                                                                                                                                                                                <a:pt x="6975475" y="1400175"/>
                                                                                                                                                                                                                                                <a:pt x="6918325" y="1339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61175" y="1279525"/>
                                                                                                                                                                                                                                                <a:pt x="6896100" y="1082675"/>
                                                                                                                                                                                                                                                <a:pt x="6842125" y="977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88150" y="873125"/>
                                                                                                                                                                                                                                                <a:pt x="6683375" y="714375"/>
                                                                                                                                                                                                                                                <a:pt x="6594475" y="711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05575" y="708025"/>
                                                                                                                                                                                                                                                <a:pt x="6375400" y="863600"/>
                                                                                                                                                                                                                                                <a:pt x="6308725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42050" y="1054100"/>
                                                                                                                                                                                                                                                <a:pt x="6261100" y="1238250"/>
                                                                                                                                                                                                                                                <a:pt x="6194425" y="1282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27750" y="1327150"/>
                                                                                                                                                                                                                                                <a:pt x="5988050" y="1279525"/>
                                                                                                                                                                                                                                                <a:pt x="5908675" y="122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29300" y="1171575"/>
                                                                                                                                                                                                                                                <a:pt x="5705475" y="1054100"/>
                                                                                                                                                                                                                                                <a:pt x="5718175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30875" y="863600"/>
                                                                                                                                                                                                                                                <a:pt x="5937250" y="752475"/>
                                                                                                                                                                                                                                                <a:pt x="5984875" y="65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032500" y="555625"/>
                                                                                                                                                                                                                                                <a:pt x="6067425" y="422275"/>
                                                                                                                                                                                                                                                <a:pt x="6003925" y="368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40425" y="314325"/>
                                                                                                                                                                                                                                                <a:pt x="5727700" y="311150"/>
                                                                                                                                                                                                                                                <a:pt x="5603875" y="330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80050" y="349250"/>
                                                                                                                                                                                                                                                <a:pt x="5314950" y="400050"/>
                                                                                                                                                                                                                                                <a:pt x="5260975" y="482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07000" y="565150"/>
                                                                                                                                                                                                                                                <a:pt x="5289550" y="730250"/>
                                                                                                                                                                                                                                                <a:pt x="5280025" y="825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70500" y="920750"/>
                                                                                                                                                                                                                                                <a:pt x="5245100" y="1031875"/>
                                                                                                                                                                                                                                                <a:pt x="5203825" y="1054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62550" y="1076325"/>
                                                                                                                                                                                                                                                <a:pt x="5064125" y="962025"/>
                                                                                                                                                                                                                                                <a:pt x="5032375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00625" y="955675"/>
                                                                                                                                                                                                                                                <a:pt x="5010150" y="1022350"/>
                                                                                                                                                                                                                                                <a:pt x="5013325" y="103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16500" y="1047750"/>
                                                                                                                                                                                                                                                <a:pt x="5076825" y="1057275"/>
                                                                                                                                                                                                                                                <a:pt x="5070475" y="1054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0" name="Полилиния 297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9042400" y="-17586325"/>
                                                                                                                                                                                                                                          <a:ext cx="1676400" cy="203835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231900 w 1676400"/>
                                                                                                                                                                                                                                            <a:gd name="connsiteY0" fmla="*/ 193675 h 2038350"/>
                                                                                                                                                                                                                                            <a:gd name="connsiteX1" fmla="*/ 774700 w 1676400"/>
                                                                                                                                                                                                                                            <a:gd name="connsiteY1" fmla="*/ 22225 h 2038350"/>
                                                                                                                                                                                                                                            <a:gd name="connsiteX2" fmla="*/ 412750 w 1676400"/>
                                                                                                                                                                                                                                            <a:gd name="connsiteY2" fmla="*/ 327025 h 2038350"/>
                                                                                                                                                                                                                                            <a:gd name="connsiteX3" fmla="*/ 50800 w 1676400"/>
                                                                                                                                                                                                                                            <a:gd name="connsiteY3" fmla="*/ 803275 h 2038350"/>
                                                                                                                                                                                                                                            <a:gd name="connsiteX4" fmla="*/ 107950 w 1676400"/>
                                                                                                                                                                                                                                            <a:gd name="connsiteY4" fmla="*/ 1393825 h 2038350"/>
                                                                                                                                                                                                                                            <a:gd name="connsiteX5" fmla="*/ 450850 w 1676400"/>
                                                                                                                                                                                                                                            <a:gd name="connsiteY5" fmla="*/ 1946275 h 2038350"/>
                                                                                                                                                                                                                                            <a:gd name="connsiteX6" fmla="*/ 1079500 w 1676400"/>
                                                                                                                                                                                                                                            <a:gd name="connsiteY6" fmla="*/ 1946275 h 2038350"/>
                                                                                                                                                                                                                                            <a:gd name="connsiteX7" fmla="*/ 1479550 w 1676400"/>
                                                                                                                                                                                                                                            <a:gd name="connsiteY7" fmla="*/ 1508125 h 2038350"/>
                                                                                                                                                                                                                                            <a:gd name="connsiteX8" fmla="*/ 1651000 w 1676400"/>
                                                                                                                                                                                                                                            <a:gd name="connsiteY8" fmla="*/ 1031875 h 2038350"/>
                                                                                                                                                                                                                                            <a:gd name="connsiteX9" fmla="*/ 1327150 w 1676400"/>
                                                                                                                                                                                                                                            <a:gd name="connsiteY9" fmla="*/ 346075 h 2038350"/>
                                                                                                                                                                                                                                            <a:gd name="connsiteX10" fmla="*/ 1117600 w 1676400"/>
                                                                                                                                                                                                                                            <a:gd name="connsiteY10" fmla="*/ 79375 h 2038350"/>
                                                                                                                                                                                                                                            <a:gd name="connsiteX11" fmla="*/ 1155700 w 1676400"/>
                                                                                                                                                                                                                                            <a:gd name="connsiteY11" fmla="*/ 174625 h 203835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676400" h="203835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231900" y="19367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71562" y="96837"/>
                                                                                                                                                                                                                                                <a:pt x="911225" y="0"/>
                                                                                                                                                                                                                                                <a:pt x="774700" y="22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8175" y="44450"/>
                                                                                                                                                                                                                                                <a:pt x="533400" y="196850"/>
                                                                                                                                                                                                                                                <a:pt x="412750" y="327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100" y="457200"/>
                                                                                                                                                                                                                                                <a:pt x="101600" y="625475"/>
                                                                                                                                                                                                                                                <a:pt x="50800" y="803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981075"/>
                                                                                                                                                                                                                                                <a:pt x="41275" y="1203325"/>
                                                                                                                                                                                                                                                <a:pt x="107950" y="1393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4625" y="1584325"/>
                                                                                                                                                                                                                                                <a:pt x="288925" y="1854200"/>
                                                                                                                                                                                                                                                <a:pt x="450850" y="1946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2775" y="2038350"/>
                                                                                                                                                                                                                                                <a:pt x="908050" y="2019300"/>
                                                                                                                                                                                                                                                <a:pt x="1079500" y="1946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50950" y="1873250"/>
                                                                                                                                                                                                                                                <a:pt x="1384300" y="1660525"/>
                                                                                                                                                                                                                                                <a:pt x="1479550" y="1508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74800" y="1355725"/>
                                                                                                                                                                                                                                                <a:pt x="1676400" y="1225550"/>
                                                                                                                                                                                                                                                <a:pt x="1651000" y="1031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25600" y="838200"/>
                                                                                                                                                                                                                                                <a:pt x="1416050" y="504825"/>
                                                                                                                                                                                                                                                <a:pt x="1327150" y="346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38250" y="187325"/>
                                                                                                                                                                                                                                                <a:pt x="1146175" y="107950"/>
                                                                                                                                                                                                                                                <a:pt x="1117600" y="79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9025" y="50800"/>
                                                                                                                                                                                                                                                <a:pt x="1108075" y="111125"/>
                                                                                                                                                                                                                                                <a:pt x="1155700" y="174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1" name="Полилиния 298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7654925" y="-17964150"/>
                                                                                                                                                                                                                                          <a:ext cx="428625" cy="6604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82575 w 428625"/>
                                                                                                                                                                                                                                            <a:gd name="connsiteY0" fmla="*/ 38100 h 660400"/>
                                                                                                                                                                                                                                            <a:gd name="connsiteX1" fmla="*/ 34925 w 428625"/>
                                                                                                                                                                                                                                            <a:gd name="connsiteY1" fmla="*/ 95250 h 660400"/>
                                                                                                                                                                                                                                            <a:gd name="connsiteX2" fmla="*/ 73025 w 428625"/>
                                                                                                                                                                                                                                            <a:gd name="connsiteY2" fmla="*/ 514350 h 660400"/>
                                                                                                                                                                                                                                            <a:gd name="connsiteX3" fmla="*/ 377825 w 428625"/>
                                                                                                                                                                                                                                            <a:gd name="connsiteY3" fmla="*/ 628650 h 660400"/>
                                                                                                                                                                                                                                            <a:gd name="connsiteX4" fmla="*/ 377825 w 428625"/>
                                                                                                                                                                                                                                            <a:gd name="connsiteY4" fmla="*/ 323850 h 660400"/>
                                                                                                                                                                                                                                            <a:gd name="connsiteX5" fmla="*/ 282575 w 428625"/>
                                                                                                                                                                                                                                            <a:gd name="connsiteY5" fmla="*/ 38100 h 6604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428625" h="6604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82575" y="381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5425" y="0"/>
                                                                                                                                                                                                                                                <a:pt x="69850" y="15875"/>
                                                                                                                                                                                                                                                <a:pt x="34925" y="9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174625"/>
                                                                                                                                                                                                                                                <a:pt x="15875" y="425450"/>
                                                                                                                                                                                                                                                <a:pt x="73025" y="514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0175" y="603250"/>
                                                                                                                                                                                                                                                <a:pt x="327025" y="660400"/>
                                                                                                                                                                                                                                                <a:pt x="377825" y="628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8625" y="596900"/>
                                                                                                                                                                                                                                                <a:pt x="393700" y="422275"/>
                                                                                                                                                                                                                                                <a:pt x="377825" y="323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1950" y="225425"/>
                                                                                                                                                                                                                                                <a:pt x="339725" y="76200"/>
                                                                                                                                                                                                                                                <a:pt x="282575" y="38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2" name="Полилиния 299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930275" y="-14630400"/>
                                                                                                                                                                                                                                          <a:ext cx="1466850" cy="122237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387475 w 1466850"/>
                                                                                                                                                                                                                                            <a:gd name="connsiteY0" fmla="*/ 762000 h 1222375"/>
                                                                                                                                                                                                                                            <a:gd name="connsiteX1" fmla="*/ 949325 w 1466850"/>
                                                                                                                                                                                                                                            <a:gd name="connsiteY1" fmla="*/ 1009650 h 1222375"/>
                                                                                                                                                                                                                                            <a:gd name="connsiteX2" fmla="*/ 434975 w 1466850"/>
                                                                                                                                                                                                                                            <a:gd name="connsiteY2" fmla="*/ 1200150 h 1222375"/>
                                                                                                                                                                                                                                            <a:gd name="connsiteX3" fmla="*/ 15875 w 1466850"/>
                                                                                                                                                                                                                                            <a:gd name="connsiteY3" fmla="*/ 876300 h 1222375"/>
                                                                                                                                                                                                                                            <a:gd name="connsiteX4" fmla="*/ 339725 w 1466850"/>
                                                                                                                                                                                                                                            <a:gd name="connsiteY4" fmla="*/ 933450 h 1222375"/>
                                                                                                                                                                                                                                            <a:gd name="connsiteX5" fmla="*/ 530225 w 1466850"/>
                                                                                                                                                                                                                                            <a:gd name="connsiteY5" fmla="*/ 800100 h 1222375"/>
                                                                                                                                                                                                                                            <a:gd name="connsiteX6" fmla="*/ 606425 w 1466850"/>
                                                                                                                                                                                                                                            <a:gd name="connsiteY6" fmla="*/ 552450 h 1222375"/>
                                                                                                                                                                                                                                            <a:gd name="connsiteX7" fmla="*/ 835025 w 1466850"/>
                                                                                                                                                                                                                                            <a:gd name="connsiteY7" fmla="*/ 495300 h 1222375"/>
                                                                                                                                                                                                                                            <a:gd name="connsiteX8" fmla="*/ 758825 w 1466850"/>
                                                                                                                                                                                                                                            <a:gd name="connsiteY8" fmla="*/ 228600 h 1222375"/>
                                                                                                                                                                                                                                            <a:gd name="connsiteX9" fmla="*/ 1139825 w 1466850"/>
                                                                                                                                                                                                                                            <a:gd name="connsiteY9" fmla="*/ 0 h 1222375"/>
                                                                                                                                                                                                                                            <a:gd name="connsiteX10" fmla="*/ 1349375 w 1466850"/>
                                                                                                                                                                                                                                            <a:gd name="connsiteY10" fmla="*/ 228600 h 1222375"/>
                                                                                                                                                                                                                                            <a:gd name="connsiteX11" fmla="*/ 1425575 w 1466850"/>
                                                                                                                                                                                                                                            <a:gd name="connsiteY11" fmla="*/ 381000 h 1222375"/>
                                                                                                                                                                                                                                            <a:gd name="connsiteX12" fmla="*/ 1387475 w 1466850"/>
                                                                                                                                                                                                                                            <a:gd name="connsiteY12" fmla="*/ 762000 h 122237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466850" h="122237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387475" y="7620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08100" y="866775"/>
                                                                                                                                                                                                                                                <a:pt x="1108075" y="936625"/>
                                                                                                                                                                                                                                                <a:pt x="949325" y="1009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0575" y="1082675"/>
                                                                                                                                                                                                                                                <a:pt x="590550" y="1222375"/>
                                                                                                                                                                                                                                                <a:pt x="434975" y="1200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9400" y="1177925"/>
                                                                                                                                                                                                                                                <a:pt x="31750" y="920750"/>
                                                                                                                                                                                                                                                <a:pt x="15875" y="876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831850"/>
                                                                                                                                                                                                                                                <a:pt x="254000" y="946150"/>
                                                                                                                                                                                                                                                <a:pt x="339725" y="93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5450" y="920750"/>
                                                                                                                                                                                                                                                <a:pt x="485775" y="863600"/>
                                                                                                                                                                                                                                                <a:pt x="530225" y="800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4675" y="736600"/>
                                                                                                                                                                                                                                                <a:pt x="555625" y="603250"/>
                                                                                                                                                                                                                                                <a:pt x="606425" y="55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7225" y="501650"/>
                                                                                                                                                                                                                                                <a:pt x="809625" y="549275"/>
                                                                                                                                                                                                                                                <a:pt x="835025" y="495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60425" y="441325"/>
                                                                                                                                                                                                                                                <a:pt x="708025" y="311150"/>
                                                                                                                                                                                                                                                <a:pt x="758825" y="228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9625" y="146050"/>
                                                                                                                                                                                                                                                <a:pt x="1041400" y="0"/>
                                                                                                                                                                                                                                                <a:pt x="1139825" y="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38250" y="0"/>
                                                                                                                                                                                                                                                <a:pt x="1301750" y="165100"/>
                                                                                                                                                                                                                                                <a:pt x="1349375" y="228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7000" y="292100"/>
                                                                                                                                                                                                                                                <a:pt x="1425575" y="292100"/>
                                                                                                                                                                                                                                                <a:pt x="1425575" y="381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25575" y="469900"/>
                                                                                                                                                                                                                                                <a:pt x="1466850" y="657225"/>
                                                                                                                                                                                                                                                <a:pt x="1387475" y="762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3" name="Полилиния 300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584200" y="-14284325"/>
                                                                                                                                                                                                                                          <a:ext cx="790575" cy="9144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577850 w 790575"/>
                                                                                                                                                                                                                                            <a:gd name="connsiteY0" fmla="*/ 73025 h 914400"/>
                                                                                                                                                                                                                                            <a:gd name="connsiteX1" fmla="*/ 177800 w 790575"/>
                                                                                                                                                                                                                                            <a:gd name="connsiteY1" fmla="*/ 53975 h 914400"/>
                                                                                                                                                                                                                                            <a:gd name="connsiteX2" fmla="*/ 6350 w 790575"/>
                                                                                                                                                                                                                                            <a:gd name="connsiteY2" fmla="*/ 396875 h 914400"/>
                                                                                                                                                                                                                                            <a:gd name="connsiteX3" fmla="*/ 139700 w 790575"/>
                                                                                                                                                                                                                                            <a:gd name="connsiteY3" fmla="*/ 739775 h 914400"/>
                                                                                                                                                                                                                                            <a:gd name="connsiteX4" fmla="*/ 425450 w 790575"/>
                                                                                                                                                                                                                                            <a:gd name="connsiteY4" fmla="*/ 873125 h 914400"/>
                                                                                                                                                                                                                                            <a:gd name="connsiteX5" fmla="*/ 749300 w 790575"/>
                                                                                                                                                                                                                                            <a:gd name="connsiteY5" fmla="*/ 492125 h 914400"/>
                                                                                                                                                                                                                                            <a:gd name="connsiteX6" fmla="*/ 673100 w 790575"/>
                                                                                                                                                                                                                                            <a:gd name="connsiteY6" fmla="*/ 149225 h 914400"/>
                                                                                                                                                                                                                                            <a:gd name="connsiteX7" fmla="*/ 482600 w 790575"/>
                                                                                                                                                                                                                                            <a:gd name="connsiteY7" fmla="*/ 92075 h 914400"/>
                                                                                                                                                                                                                                            <a:gd name="connsiteX8" fmla="*/ 577850 w 790575"/>
                                                                                                                                                                                                                                            <a:gd name="connsiteY8" fmla="*/ 73025 h 9144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790575" h="9144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577850" y="7302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7050" y="66675"/>
                                                                                                                                                                                                                                                <a:pt x="273050" y="0"/>
                                                                                                                                                                                                                                                <a:pt x="177800" y="53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550" y="107950"/>
                                                                                                                                                                                                                                                <a:pt x="12700" y="282575"/>
                                                                                                                                                                                                                                                <a:pt x="6350" y="396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511175"/>
                                                                                                                                                                                                                                                <a:pt x="69850" y="660400"/>
                                                                                                                                                                                                                                                <a:pt x="139700" y="739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9550" y="819150"/>
                                                                                                                                                                                                                                                <a:pt x="323850" y="914400"/>
                                                                                                                                                                                                                                                <a:pt x="425450" y="873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7050" y="831850"/>
                                                                                                                                                                                                                                                <a:pt x="708025" y="612775"/>
                                                                                                                                                                                                                                                <a:pt x="749300" y="492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90575" y="371475"/>
                                                                                                                                                                                                                                                <a:pt x="717550" y="215900"/>
                                                                                                                                                                                                                                                <a:pt x="673100" y="149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8650" y="82550"/>
                                                                                                                                                                                                                                                <a:pt x="504825" y="104775"/>
                                                                                                                                                                                                                                                <a:pt x="482600" y="92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0375" y="79375"/>
                                                                                                                                                                                                                                                <a:pt x="628650" y="79375"/>
                                                                                                                                                                                                                                                <a:pt x="577850" y="73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4" name="Полилиния 301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571750" y="-12941300"/>
                                                                                                                                                                                                                                          <a:ext cx="1946275" cy="9652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666750 w 1946275"/>
                                                                                                                                                                                                                                            <a:gd name="connsiteY0" fmla="*/ 311150 h 965200"/>
                                                                                                                                                                                                                                            <a:gd name="connsiteX1" fmla="*/ 457200 w 1946275"/>
                                                                                                                                                                                                                                            <a:gd name="connsiteY1" fmla="*/ 25400 h 965200"/>
                                                                                                                                                                                                                                            <a:gd name="connsiteX2" fmla="*/ 209550 w 1946275"/>
                                                                                                                                                                                                                                            <a:gd name="connsiteY2" fmla="*/ 158750 h 965200"/>
                                                                                                                                                                                                                                            <a:gd name="connsiteX3" fmla="*/ 19050 w 1946275"/>
                                                                                                                                                                                                                                            <a:gd name="connsiteY3" fmla="*/ 292100 h 965200"/>
                                                                                                                                                                                                                                            <a:gd name="connsiteX4" fmla="*/ 323850 w 1946275"/>
                                                                                                                                                                                                                                            <a:gd name="connsiteY4" fmla="*/ 482600 h 965200"/>
                                                                                                                                                                                                                                            <a:gd name="connsiteX5" fmla="*/ 628650 w 1946275"/>
                                                                                                                                                                                                                                            <a:gd name="connsiteY5" fmla="*/ 520700 h 965200"/>
                                                                                                                                                                                                                                            <a:gd name="connsiteX6" fmla="*/ 857250 w 1946275"/>
                                                                                                                                                                                                                                            <a:gd name="connsiteY6" fmla="*/ 539750 h 965200"/>
                                                                                                                                                                                                                                            <a:gd name="connsiteX7" fmla="*/ 1028700 w 1946275"/>
                                                                                                                                                                                                                                            <a:gd name="connsiteY7" fmla="*/ 749300 h 965200"/>
                                                                                                                                                                                                                                            <a:gd name="connsiteX8" fmla="*/ 1162050 w 1946275"/>
                                                                                                                                                                                                                                            <a:gd name="connsiteY8" fmla="*/ 958850 h 965200"/>
                                                                                                                                                                                                                                            <a:gd name="connsiteX9" fmla="*/ 1352550 w 1946275"/>
                                                                                                                                                                                                                                            <a:gd name="connsiteY9" fmla="*/ 711200 h 965200"/>
                                                                                                                                                                                                                                            <a:gd name="connsiteX10" fmla="*/ 1695450 w 1946275"/>
                                                                                                                                                                                                                                            <a:gd name="connsiteY10" fmla="*/ 692150 h 965200"/>
                                                                                                                                                                                                                                            <a:gd name="connsiteX11" fmla="*/ 1924050 w 1946275"/>
                                                                                                                                                                                                                                            <a:gd name="connsiteY11" fmla="*/ 463550 h 965200"/>
                                                                                                                                                                                                                                            <a:gd name="connsiteX12" fmla="*/ 1562100 w 1946275"/>
                                                                                                                                                                                                                                            <a:gd name="connsiteY12" fmla="*/ 330200 h 965200"/>
                                                                                                                                                                                                                                            <a:gd name="connsiteX13" fmla="*/ 1390650 w 1946275"/>
                                                                                                                                                                                                                                            <a:gd name="connsiteY13" fmla="*/ 444500 h 965200"/>
                                                                                                                                                                                                                                            <a:gd name="connsiteX14" fmla="*/ 1333500 w 1946275"/>
                                                                                                                                                                                                                                            <a:gd name="connsiteY14" fmla="*/ 158750 h 965200"/>
                                                                                                                                                                                                                                            <a:gd name="connsiteX15" fmla="*/ 1162050 w 1946275"/>
                                                                                                                                                                                                                                            <a:gd name="connsiteY15" fmla="*/ 120650 h 965200"/>
                                                                                                                                                                                                                                            <a:gd name="connsiteX16" fmla="*/ 952500 w 1946275"/>
                                                                                                                                                                                                                                            <a:gd name="connsiteY16" fmla="*/ 292100 h 965200"/>
                                                                                                                                                                                                                                            <a:gd name="connsiteX17" fmla="*/ 704850 w 1946275"/>
                                                                                                                                                                                                                                            <a:gd name="connsiteY17" fmla="*/ 368300 h 965200"/>
                                                                                                                                                                                                                                            <a:gd name="connsiteX18" fmla="*/ 666750 w 1946275"/>
                                                                                                                                                                                                                                            <a:gd name="connsiteY18" fmla="*/ 311150 h 9652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946275" h="9652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666750" y="3111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5475" y="254000"/>
                                                                                                                                                                                                                                                <a:pt x="533400" y="50800"/>
                                                                                                                                                                                                                                                <a:pt x="457200" y="25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1000" y="0"/>
                                                                                                                                                                                                                                                <a:pt x="282575" y="114300"/>
                                                                                                                                                                                                                                                <a:pt x="209550" y="15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525" y="203200"/>
                                                                                                                                                                                                                                                <a:pt x="0" y="238125"/>
                                                                                                                                                                                                                                                <a:pt x="19050" y="292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100" y="346075"/>
                                                                                                                                                                                                                                                <a:pt x="222250" y="444500"/>
                                                                                                                                                                                                                                                <a:pt x="323850" y="482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5450" y="520700"/>
                                                                                                                                                                                                                                                <a:pt x="539750" y="511175"/>
                                                                                                                                                                                                                                                <a:pt x="628650" y="520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17550" y="530225"/>
                                                                                                                                                                                                                                                <a:pt x="790575" y="501650"/>
                                                                                                                                                                                                                                                <a:pt x="857250" y="539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3925" y="577850"/>
                                                                                                                                                                                                                                                <a:pt x="977900" y="679450"/>
                                                                                                                                                                                                                                                <a:pt x="1028700" y="749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79500" y="819150"/>
                                                                                                                                                                                                                                                <a:pt x="1108075" y="965200"/>
                                                                                                                                                                                                                                                <a:pt x="1162050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6025" y="952500"/>
                                                                                                                                                                                                                                                <a:pt x="1263650" y="755650"/>
                                                                                                                                                                                                                                                <a:pt x="1352550" y="711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1450" y="666750"/>
                                                                                                                                                                                                                                                <a:pt x="1600200" y="733425"/>
                                                                                                                                                                                                                                                <a:pt x="1695450" y="69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90700" y="650875"/>
                                                                                                                                                                                                                                                <a:pt x="1946275" y="523875"/>
                                                                                                                                                                                                                                                <a:pt x="1924050" y="46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01825" y="403225"/>
                                                                                                                                                                                                                                                <a:pt x="1651000" y="333375"/>
                                                                                                                                                                                                                                                <a:pt x="1562100" y="330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3200" y="327025"/>
                                                                                                                                                                                                                                                <a:pt x="1428750" y="473075"/>
                                                                                                                                                                                                                                                <a:pt x="1390650" y="444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52550" y="415925"/>
                                                                                                                                                                                                                                                <a:pt x="1371600" y="212725"/>
                                                                                                                                                                                                                                                <a:pt x="1333500" y="15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95400" y="104775"/>
                                                                                                                                                                                                                                                <a:pt x="1225550" y="98425"/>
                                                                                                                                                                                                                                                <a:pt x="1162050" y="120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8550" y="142875"/>
                                                                                                                                                                                                                                                <a:pt x="1028700" y="250825"/>
                                                                                                                                                                                                                                                <a:pt x="952500" y="292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76300" y="333375"/>
                                                                                                                                                                                                                                                <a:pt x="758825" y="368300"/>
                                                                                                                                                                                                                                                <a:pt x="704850" y="368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0875" y="368300"/>
                                                                                                                                                                                                                                                <a:pt x="708025" y="368300"/>
                                                                                                                                                                                                                                                <a:pt x="666750" y="31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5" name="Полилиния 302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14971485" y="-13232190"/>
                                                                                                                                                                                                                                          <a:ext cx="1850570" cy="16256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602342 w 1850570"/>
                                                                                                                                                                                                                                            <a:gd name="connsiteY0" fmla="*/ 1591733 h 1625600"/>
                                                                                                                                                                                                                                            <a:gd name="connsiteX1" fmla="*/ 965199 w 1850570"/>
                                                                                                                                                                                                                                            <a:gd name="connsiteY1" fmla="*/ 1228876 h 1625600"/>
                                                                                                                                                                                                                                            <a:gd name="connsiteX2" fmla="*/ 1342571 w 1850570"/>
                                                                                                                                                                                                                                            <a:gd name="connsiteY2" fmla="*/ 1040190 h 1625600"/>
                                                                                                                                                                                                                                            <a:gd name="connsiteX3" fmla="*/ 1560285 w 1850570"/>
                                                                                                                                                                                                                                            <a:gd name="connsiteY3" fmla="*/ 1185333 h 1625600"/>
                                                                                                                                                                                                                                            <a:gd name="connsiteX4" fmla="*/ 1836056 w 1850570"/>
                                                                                                                                                                                                                                            <a:gd name="connsiteY4" fmla="*/ 880533 h 1625600"/>
                                                                                                                                                                                                                                            <a:gd name="connsiteX5" fmla="*/ 1647371 w 1850570"/>
                                                                                                                                                                                                                                            <a:gd name="connsiteY5" fmla="*/ 517676 h 1625600"/>
                                                                                                                                                                                                                                            <a:gd name="connsiteX6" fmla="*/ 1777999 w 1850570"/>
                                                                                                                                                                                                                                            <a:gd name="connsiteY6" fmla="*/ 387047 h 1625600"/>
                                                                                                                                                                                                                                            <a:gd name="connsiteX7" fmla="*/ 1473199 w 1850570"/>
                                                                                                                                                                                                                                            <a:gd name="connsiteY7" fmla="*/ 372533 h 1625600"/>
                                                                                                                                                                                                                                            <a:gd name="connsiteX8" fmla="*/ 1371599 w 1850570"/>
                                                                                                                                                                                                                                            <a:gd name="connsiteY8" fmla="*/ 169333 h 1625600"/>
                                                                                                                                                                                                                                            <a:gd name="connsiteX9" fmla="*/ 1211942 w 1850570"/>
                                                                                                                                                                                                                                            <a:gd name="connsiteY9" fmla="*/ 9676 h 1625600"/>
                                                                                                                                                                                                                                            <a:gd name="connsiteX10" fmla="*/ 950685 w 1850570"/>
                                                                                                                                                                                                                                            <a:gd name="connsiteY10" fmla="*/ 227390 h 1625600"/>
                                                                                                                                                                                                                                            <a:gd name="connsiteX11" fmla="*/ 921656 w 1850570"/>
                                                                                                                                                                                                                                            <a:gd name="connsiteY11" fmla="*/ 430590 h 1625600"/>
                                                                                                                                                                                                                                            <a:gd name="connsiteX12" fmla="*/ 703942 w 1850570"/>
                                                                                                                                                                                                                                            <a:gd name="connsiteY12" fmla="*/ 459619 h 1625600"/>
                                                                                                                                                                                                                                            <a:gd name="connsiteX13" fmla="*/ 631371 w 1850570"/>
                                                                                                                                                                                                                                            <a:gd name="connsiteY13" fmla="*/ 677333 h 1625600"/>
                                                                                                                                                                                                                                            <a:gd name="connsiteX14" fmla="*/ 384628 w 1850570"/>
                                                                                                                                                                                                                                            <a:gd name="connsiteY14" fmla="*/ 546704 h 1625600"/>
                                                                                                                                                                                                                                            <a:gd name="connsiteX15" fmla="*/ 326571 w 1850570"/>
                                                                                                                                                                                                                                            <a:gd name="connsiteY15" fmla="*/ 358019 h 1625600"/>
                                                                                                                                                                                                                                            <a:gd name="connsiteX16" fmla="*/ 21771 w 1850570"/>
                                                                                                                                                                                                                                            <a:gd name="connsiteY16" fmla="*/ 633790 h 1625600"/>
                                                                                                                                                                                                                                            <a:gd name="connsiteX17" fmla="*/ 195942 w 1850570"/>
                                                                                                                                                                                                                                            <a:gd name="connsiteY17" fmla="*/ 1011161 h 1625600"/>
                                                                                                                                                                                                                                            <a:gd name="connsiteX18" fmla="*/ 399142 w 1850570"/>
                                                                                                                                                                                                                                            <a:gd name="connsiteY18" fmla="*/ 1432076 h 1625600"/>
                                                                                                                                                                                                                                            <a:gd name="connsiteX19" fmla="*/ 602342 w 1850570"/>
                                                                                                                                                                                                                                            <a:gd name="connsiteY19" fmla="*/ 1591733 h 16256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850570" h="16256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602342" y="1591733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6685" y="1557866"/>
                                                                                                                                                                                                                                                <a:pt x="841827" y="1320800"/>
                                                                                                                                                                                                                                                <a:pt x="965199" y="12288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8570" y="1136952"/>
                                                                                                                                                                                                                                                <a:pt x="1243390" y="1047447"/>
                                                                                                                                                                                                                                                <a:pt x="1342571" y="10401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1752" y="1032933"/>
                                                                                                                                                                                                                                                <a:pt x="1478038" y="1211942"/>
                                                                                                                                                                                                                                                <a:pt x="1560285" y="1185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2532" y="1158724"/>
                                                                                                                                                                                                                                                <a:pt x="1821542" y="991809"/>
                                                                                                                                                                                                                                                <a:pt x="1836056" y="8805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50570" y="769257"/>
                                                                                                                                                                                                                                                <a:pt x="1657047" y="599924"/>
                                                                                                                                                                                                                                                <a:pt x="1647371" y="5176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37695" y="435428"/>
                                                                                                                                                                                                                                                <a:pt x="1807028" y="411237"/>
                                                                                                                                                                                                                                                <a:pt x="1777999" y="3870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48970" y="362857"/>
                                                                                                                                                                                                                                                <a:pt x="1540932" y="408819"/>
                                                                                                                                                                                                                                                <a:pt x="1473199" y="3725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05466" y="336247"/>
                                                                                                                                                                                                                                                <a:pt x="1415142" y="229809"/>
                                                                                                                                                                                                                                                <a:pt x="1371599" y="169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8056" y="108857"/>
                                                                                                                                                                                                                                                <a:pt x="1282094" y="0"/>
                                                                                                                                                                                                                                                <a:pt x="1211942" y="96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41790" y="19352"/>
                                                                                                                                                                                                                                                <a:pt x="999066" y="157238"/>
                                                                                                                                                                                                                                                <a:pt x="950685" y="2273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2304" y="297542"/>
                                                                                                                                                                                                                                                <a:pt x="962780" y="391885"/>
                                                                                                                                                                                                                                                <a:pt x="921656" y="4305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0532" y="469295"/>
                                                                                                                                                                                                                                                <a:pt x="752323" y="418495"/>
                                                                                                                                                                                                                                                <a:pt x="703942" y="4596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5561" y="500743"/>
                                                                                                                                                                                                                                                <a:pt x="684590" y="662819"/>
                                                                                                                                                                                                                                                <a:pt x="631371" y="677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8152" y="691847"/>
                                                                                                                                                                                                                                                <a:pt x="435428" y="599923"/>
                                                                                                                                                                                                                                                <a:pt x="384628" y="5467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3828" y="493485"/>
                                                                                                                                                                                                                                                <a:pt x="387047" y="343505"/>
                                                                                                                                                                                                                                                <a:pt x="326571" y="3580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6095" y="372533"/>
                                                                                                                                                                                                                                                <a:pt x="43542" y="524933"/>
                                                                                                                                                                                                                                                <a:pt x="21771" y="6337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742647"/>
                                                                                                                                                                                                                                                <a:pt x="133047" y="878113"/>
                                                                                                                                                                                                                                                <a:pt x="195942" y="10111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8837" y="1144209"/>
                                                                                                                                                                                                                                                <a:pt x="336247" y="1335314"/>
                                                                                                                                                                                                                                                <a:pt x="399142" y="14320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2037" y="1528838"/>
                                                                                                                                                                                                                                                <a:pt x="507999" y="1625600"/>
                                                                                                                                                                                                                                                <a:pt x="602342" y="15917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6" name="Полилиния 303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15539962" y="-12758057"/>
                                                                                                                                                                                                                                          <a:ext cx="4124476" cy="3621314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898019 w 4124476"/>
                                                                                                                                                                                                                                            <a:gd name="connsiteY0" fmla="*/ 1074057 h 3621314"/>
                                                                                                                                                                                                                                            <a:gd name="connsiteX1" fmla="*/ 3246362 w 4124476"/>
                                                                                                                                                                                                                                            <a:gd name="connsiteY1" fmla="*/ 1161143 h 3621314"/>
                                                                                                                                                                                                                                            <a:gd name="connsiteX2" fmla="*/ 3580191 w 4124476"/>
                                                                                                                                                                                                                                            <a:gd name="connsiteY2" fmla="*/ 1001486 h 3621314"/>
                                                                                                                                                                                                                                            <a:gd name="connsiteX3" fmla="*/ 3594705 w 4124476"/>
                                                                                                                                                                                                                                            <a:gd name="connsiteY3" fmla="*/ 609600 h 3621314"/>
                                                                                                                                                                                                                                            <a:gd name="connsiteX4" fmla="*/ 3841448 w 4124476"/>
                                                                                                                                                                                                                                            <a:gd name="connsiteY4" fmla="*/ 435428 h 3621314"/>
                                                                                                                                                                                                                                            <a:gd name="connsiteX5" fmla="*/ 4073676 w 4124476"/>
                                                                                                                                                                                                                                            <a:gd name="connsiteY5" fmla="*/ 537028 h 3621314"/>
                                                                                                                                                                                                                                            <a:gd name="connsiteX6" fmla="*/ 4073676 w 4124476"/>
                                                                                                                                                                                                                                            <a:gd name="connsiteY6" fmla="*/ 203200 h 3621314"/>
                                                                                                                                                                                                                                            <a:gd name="connsiteX7" fmla="*/ 3768876 w 4124476"/>
                                                                                                                                                                                                                                            <a:gd name="connsiteY7" fmla="*/ 14514 h 3621314"/>
                                                                                                                                                                                                                                            <a:gd name="connsiteX8" fmla="*/ 3507619 w 4124476"/>
                                                                                                                                                                                                                                            <a:gd name="connsiteY8" fmla="*/ 116114 h 3621314"/>
                                                                                                                                                                                                                                            <a:gd name="connsiteX9" fmla="*/ 3202819 w 4124476"/>
                                                                                                                                                                                                                                            <a:gd name="connsiteY9" fmla="*/ 72571 h 3621314"/>
                                                                                                                                                                                                                                            <a:gd name="connsiteX10" fmla="*/ 2985105 w 4124476"/>
                                                                                                                                                                                                                                            <a:gd name="connsiteY10" fmla="*/ 435428 h 3621314"/>
                                                                                                                                                                                                                                            <a:gd name="connsiteX11" fmla="*/ 2767391 w 4124476"/>
                                                                                                                                                                                                                                            <a:gd name="connsiteY11" fmla="*/ 682171 h 3621314"/>
                                                                                                                                                                                                                                            <a:gd name="connsiteX12" fmla="*/ 2622248 w 4124476"/>
                                                                                                                                                                                                                                            <a:gd name="connsiteY12" fmla="*/ 769257 h 3621314"/>
                                                                                                                                                                                                                                            <a:gd name="connsiteX13" fmla="*/ 2390019 w 4124476"/>
                                                                                                                                                                                                                                            <a:gd name="connsiteY13" fmla="*/ 769257 h 3621314"/>
                                                                                                                                                                                                                                            <a:gd name="connsiteX14" fmla="*/ 2302933 w 4124476"/>
                                                                                                                                                                                                                                            <a:gd name="connsiteY14" fmla="*/ 1016000 h 3621314"/>
                                                                                                                                                                                                                                            <a:gd name="connsiteX15" fmla="*/ 2302933 w 4124476"/>
                                                                                                                                                                                                                                            <a:gd name="connsiteY15" fmla="*/ 1306286 h 3621314"/>
                                                                                                                                                                                                                                            <a:gd name="connsiteX16" fmla="*/ 2128762 w 4124476"/>
                                                                                                                                                                                                                                            <a:gd name="connsiteY16" fmla="*/ 1509486 h 3621314"/>
                                                                                                                                                                                                                                            <a:gd name="connsiteX17" fmla="*/ 1940076 w 4124476"/>
                                                                                                                                                                                                                                            <a:gd name="connsiteY17" fmla="*/ 1494971 h 3621314"/>
                                                                                                                                                                                                                                            <a:gd name="connsiteX18" fmla="*/ 1823962 w 4124476"/>
                                                                                                                                                                                                                                            <a:gd name="connsiteY18" fmla="*/ 1698171 h 3621314"/>
                                                                                                                                                                                                                                            <a:gd name="connsiteX19" fmla="*/ 1504648 w 4124476"/>
                                                                                                                                                                                                                                            <a:gd name="connsiteY19" fmla="*/ 1683657 h 3621314"/>
                                                                                                                                                                                                                                            <a:gd name="connsiteX20" fmla="*/ 1374019 w 4124476"/>
                                                                                                                                                                                                                                            <a:gd name="connsiteY20" fmla="*/ 1553028 h 3621314"/>
                                                                                                                                                                                                                                            <a:gd name="connsiteX21" fmla="*/ 1156305 w 4124476"/>
                                                                                                                                                                                                                                            <a:gd name="connsiteY21" fmla="*/ 1509486 h 3621314"/>
                                                                                                                                                                                                                                            <a:gd name="connsiteX22" fmla="*/ 1069219 w 4124476"/>
                                                                                                                                                                                                                                            <a:gd name="connsiteY22" fmla="*/ 1669143 h 3621314"/>
                                                                                                                                                                                                                                            <a:gd name="connsiteX23" fmla="*/ 880533 w 4124476"/>
                                                                                                                                                                                                                                            <a:gd name="connsiteY23" fmla="*/ 1524000 h 3621314"/>
                                                                                                                                                                                                                                            <a:gd name="connsiteX24" fmla="*/ 822476 w 4124476"/>
                                                                                                                                                                                                                                            <a:gd name="connsiteY24" fmla="*/ 1944914 h 3621314"/>
                                                                                                                                                                                                                                            <a:gd name="connsiteX25" fmla="*/ 880533 w 4124476"/>
                                                                                                                                                                                                                                            <a:gd name="connsiteY25" fmla="*/ 2423886 h 3621314"/>
                                                                                                                                                                                                                                            <a:gd name="connsiteX26" fmla="*/ 662819 w 4124476"/>
                                                                                                                                                                                                                                            <a:gd name="connsiteY26" fmla="*/ 2090057 h 3621314"/>
                                                                                                                                                                                                                                            <a:gd name="connsiteX27" fmla="*/ 343505 w 4124476"/>
                                                                                                                                                                                                                                            <a:gd name="connsiteY27" fmla="*/ 1770743 h 3621314"/>
                                                                                                                                                                                                                                            <a:gd name="connsiteX28" fmla="*/ 96762 w 4124476"/>
                                                                                                                                                                                                                                            <a:gd name="connsiteY28" fmla="*/ 1756228 h 3621314"/>
                                                                                                                                                                                                                                            <a:gd name="connsiteX29" fmla="*/ 9676 w 4124476"/>
                                                                                                                                                                                                                                            <a:gd name="connsiteY29" fmla="*/ 1988457 h 3621314"/>
                                                                                                                                                                                                                                            <a:gd name="connsiteX30" fmla="*/ 53219 w 4124476"/>
                                                                                                                                                                                                                                            <a:gd name="connsiteY30" fmla="*/ 2365828 h 3621314"/>
                                                                                                                                                                                                                                            <a:gd name="connsiteX31" fmla="*/ 328991 w 4124476"/>
                                                                                                                                                                                                                                            <a:gd name="connsiteY31" fmla="*/ 2554514 h 3621314"/>
                                                                                                                                                                                                                                            <a:gd name="connsiteX32" fmla="*/ 474133 w 4124476"/>
                                                                                                                                                                                                                                            <a:gd name="connsiteY32" fmla="*/ 2743200 h 3621314"/>
                                                                                                                                                                                                                                            <a:gd name="connsiteX33" fmla="*/ 503162 w 4124476"/>
                                                                                                                                                                                                                                            <a:gd name="connsiteY33" fmla="*/ 2989943 h 3621314"/>
                                                                                                                                                                                                                                            <a:gd name="connsiteX34" fmla="*/ 720876 w 4124476"/>
                                                                                                                                                                                                                                            <a:gd name="connsiteY34" fmla="*/ 2946400 h 3621314"/>
                                                                                                                                                                                                                                            <a:gd name="connsiteX35" fmla="*/ 619276 w 4124476"/>
                                                                                                                                                                                                                                            <a:gd name="connsiteY35" fmla="*/ 3367314 h 3621314"/>
                                                                                                                                                                                                                                            <a:gd name="connsiteX36" fmla="*/ 735391 w 4124476"/>
                                                                                                                                                                                                                                            <a:gd name="connsiteY36" fmla="*/ 3614057 h 3621314"/>
                                                                                                                                                                                                                                            <a:gd name="connsiteX37" fmla="*/ 1025676 w 4124476"/>
                                                                                                                                                                                                                                            <a:gd name="connsiteY37" fmla="*/ 3323771 h 3621314"/>
                                                                                                                                                                                                                                            <a:gd name="connsiteX38" fmla="*/ 1272419 w 4124476"/>
                                                                                                                                                                                                                                            <a:gd name="connsiteY38" fmla="*/ 3309257 h 3621314"/>
                                                                                                                                                                                                                                            <a:gd name="connsiteX39" fmla="*/ 1562705 w 4124476"/>
                                                                                                                                                                                                                                            <a:gd name="connsiteY39" fmla="*/ 3265714 h 3621314"/>
                                                                                                                                                                                                                                            <a:gd name="connsiteX40" fmla="*/ 1432076 w 4124476"/>
                                                                                                                                                                                                                                            <a:gd name="connsiteY40" fmla="*/ 2989943 h 3621314"/>
                                                                                                                                                                                                                                            <a:gd name="connsiteX41" fmla="*/ 1736876 w 4124476"/>
                                                                                                                                                                                                                                            <a:gd name="connsiteY41" fmla="*/ 2757714 h 3621314"/>
                                                                                                                                                                                                                                            <a:gd name="connsiteX42" fmla="*/ 1911048 w 4124476"/>
                                                                                                                                                                                                                                            <a:gd name="connsiteY42" fmla="*/ 2423886 h 3621314"/>
                                                                                                                                                                                                                                            <a:gd name="connsiteX43" fmla="*/ 2259391 w 4124476"/>
                                                                                                                                                                                                                                            <a:gd name="connsiteY43" fmla="*/ 2249714 h 3621314"/>
                                                                                                                                                                                                                                            <a:gd name="connsiteX44" fmla="*/ 2302933 w 4124476"/>
                                                                                                                                                                                                                                            <a:gd name="connsiteY44" fmla="*/ 2061028 h 3621314"/>
                                                                                                                                                                                                                                            <a:gd name="connsiteX45" fmla="*/ 2360991 w 4124476"/>
                                                                                                                                                                                                                                            <a:gd name="connsiteY45" fmla="*/ 1843314 h 3621314"/>
                                                                                                                                                                                                                                            <a:gd name="connsiteX46" fmla="*/ 2593219 w 4124476"/>
                                                                                                                                                                                                                                            <a:gd name="connsiteY46" fmla="*/ 1698171 h 3621314"/>
                                                                                                                                                                                                                                            <a:gd name="connsiteX47" fmla="*/ 2723848 w 4124476"/>
                                                                                                                                                                                                                                            <a:gd name="connsiteY47" fmla="*/ 1494971 h 3621314"/>
                                                                                                                                                                                                                                            <a:gd name="connsiteX48" fmla="*/ 2752876 w 4124476"/>
                                                                                                                                                                                                                                            <a:gd name="connsiteY48" fmla="*/ 1335314 h 3621314"/>
                                                                                                                                                                                                                                            <a:gd name="connsiteX49" fmla="*/ 2781905 w 4124476"/>
                                                                                                                                                                                                                                            <a:gd name="connsiteY49" fmla="*/ 1103086 h 3621314"/>
                                                                                                                                                                                                                                            <a:gd name="connsiteX50" fmla="*/ 2898019 w 4124476"/>
                                                                                                                                                                                                                                            <a:gd name="connsiteY50" fmla="*/ 1074057 h 3621314"/>
                                                                                                                                                                                                                                            <a:gd name="connsiteX0" fmla="*/ 2898019 w 4124476"/>
                                                                                                                                                                                                                                            <a:gd name="connsiteY0" fmla="*/ 1074057 h 3621314"/>
                                                                                                                                                                                                                                            <a:gd name="connsiteX1" fmla="*/ 3246362 w 4124476"/>
                                                                                                                                                                                                                                            <a:gd name="connsiteY1" fmla="*/ 1161143 h 3621314"/>
                                                                                                                                                                                                                                            <a:gd name="connsiteX2" fmla="*/ 3580191 w 4124476"/>
                                                                                                                                                                                                                                            <a:gd name="connsiteY2" fmla="*/ 1001486 h 3621314"/>
                                                                                                                                                                                                                                            <a:gd name="connsiteX3" fmla="*/ 3594705 w 4124476"/>
                                                                                                                                                                                                                                            <a:gd name="connsiteY3" fmla="*/ 609600 h 3621314"/>
                                                                                                                                                                                                                                            <a:gd name="connsiteX4" fmla="*/ 3841448 w 4124476"/>
                                                                                                                                                                                                                                            <a:gd name="connsiteY4" fmla="*/ 435428 h 3621314"/>
                                                                                                                                                                                                                                            <a:gd name="connsiteX5" fmla="*/ 4073676 w 4124476"/>
                                                                                                                                                                                                                                            <a:gd name="connsiteY5" fmla="*/ 537028 h 3621314"/>
                                                                                                                                                                                                                                            <a:gd name="connsiteX6" fmla="*/ 4073676 w 4124476"/>
                                                                                                                                                                                                                                            <a:gd name="connsiteY6" fmla="*/ 203200 h 3621314"/>
                                                                                                                                                                                                                                            <a:gd name="connsiteX7" fmla="*/ 3768876 w 4124476"/>
                                                                                                                                                                                                                                            <a:gd name="connsiteY7" fmla="*/ 14514 h 3621314"/>
                                                                                                                                                                                                                                            <a:gd name="connsiteX8" fmla="*/ 3507619 w 4124476"/>
                                                                                                                                                                                                                                            <a:gd name="connsiteY8" fmla="*/ 116114 h 3621314"/>
                                                                                                                                                                                                                                            <a:gd name="connsiteX9" fmla="*/ 3202819 w 4124476"/>
                                                                                                                                                                                                                                            <a:gd name="connsiteY9" fmla="*/ 72571 h 3621314"/>
                                                                                                                                                                                                                                            <a:gd name="connsiteX10" fmla="*/ 2985105 w 4124476"/>
                                                                                                                                                                                                                                            <a:gd name="connsiteY10" fmla="*/ 435428 h 3621314"/>
                                                                                                                                                                                                                                            <a:gd name="connsiteX11" fmla="*/ 2767391 w 4124476"/>
                                                                                                                                                                                                                                            <a:gd name="connsiteY11" fmla="*/ 682171 h 3621314"/>
                                                                                                                                                                                                                                            <a:gd name="connsiteX12" fmla="*/ 2622248 w 4124476"/>
                                                                                                                                                                                                                                            <a:gd name="connsiteY12" fmla="*/ 769257 h 3621314"/>
                                                                                                                                                                                                                                            <a:gd name="connsiteX13" fmla="*/ 2390019 w 4124476"/>
                                                                                                                                                                                                                                            <a:gd name="connsiteY13" fmla="*/ 769257 h 3621314"/>
                                                                                                                                                                                                                                            <a:gd name="connsiteX14" fmla="*/ 2302933 w 4124476"/>
                                                                                                                                                                                                                                            <a:gd name="connsiteY14" fmla="*/ 1016000 h 3621314"/>
                                                                                                                                                                                                                                            <a:gd name="connsiteX15" fmla="*/ 2302933 w 4124476"/>
                                                                                                                                                                                                                                            <a:gd name="connsiteY15" fmla="*/ 1306286 h 3621314"/>
                                                                                                                                                                                                                                            <a:gd name="connsiteX16" fmla="*/ 2128762 w 4124476"/>
                                                                                                                                                                                                                                            <a:gd name="connsiteY16" fmla="*/ 1509486 h 3621314"/>
                                                                                                                                                                                                                                            <a:gd name="connsiteX17" fmla="*/ 1940076 w 4124476"/>
                                                                                                                                                                                                                                            <a:gd name="connsiteY17" fmla="*/ 1494971 h 3621314"/>
                                                                                                                                                                                                                                            <a:gd name="connsiteX18" fmla="*/ 1823962 w 4124476"/>
                                                                                                                                                                                                                                            <a:gd name="connsiteY18" fmla="*/ 1698171 h 3621314"/>
                                                                                                                                                                                                                                            <a:gd name="connsiteX19" fmla="*/ 1504648 w 4124476"/>
                                                                                                                                                                                                                                            <a:gd name="connsiteY19" fmla="*/ 1683657 h 3621314"/>
                                                                                                                                                                                                                                            <a:gd name="connsiteX20" fmla="*/ 1374019 w 4124476"/>
                                                                                                                                                                                                                                            <a:gd name="connsiteY20" fmla="*/ 1553028 h 3621314"/>
                                                                                                                                                                                                                                            <a:gd name="connsiteX21" fmla="*/ 1156305 w 4124476"/>
                                                                                                                                                                                                                                            <a:gd name="connsiteY21" fmla="*/ 1509486 h 3621314"/>
                                                                                                                                                                                                                                            <a:gd name="connsiteX22" fmla="*/ 1069219 w 4124476"/>
                                                                                                                                                                                                                                            <a:gd name="connsiteY22" fmla="*/ 1669143 h 3621314"/>
                                                                                                                                                                                                                                            <a:gd name="connsiteX23" fmla="*/ 880533 w 4124476"/>
                                                                                                                                                                                                                                            <a:gd name="connsiteY23" fmla="*/ 1524000 h 3621314"/>
                                                                                                                                                                                                                                            <a:gd name="connsiteX24" fmla="*/ 822476 w 4124476"/>
                                                                                                                                                                                                                                            <a:gd name="connsiteY24" fmla="*/ 1944914 h 3621314"/>
                                                                                                                                                                                                                                            <a:gd name="connsiteX25" fmla="*/ 778933 w 4124476"/>
                                                                                                                                                                                                                                            <a:gd name="connsiteY25" fmla="*/ 2104572 h 3621314"/>
                                                                                                                                                                                                                                            <a:gd name="connsiteX26" fmla="*/ 662819 w 4124476"/>
                                                                                                                                                                                                                                            <a:gd name="connsiteY26" fmla="*/ 2090057 h 3621314"/>
                                                                                                                                                                                                                                            <a:gd name="connsiteX27" fmla="*/ 343505 w 4124476"/>
                                                                                                                                                                                                                                            <a:gd name="connsiteY27" fmla="*/ 1770743 h 3621314"/>
                                                                                                                                                                                                                                            <a:gd name="connsiteX28" fmla="*/ 96762 w 4124476"/>
                                                                                                                                                                                                                                            <a:gd name="connsiteY28" fmla="*/ 1756228 h 3621314"/>
                                                                                                                                                                                                                                            <a:gd name="connsiteX29" fmla="*/ 9676 w 4124476"/>
                                                                                                                                                                                                                                            <a:gd name="connsiteY29" fmla="*/ 1988457 h 3621314"/>
                                                                                                                                                                                                                                            <a:gd name="connsiteX30" fmla="*/ 53219 w 4124476"/>
                                                                                                                                                                                                                                            <a:gd name="connsiteY30" fmla="*/ 2365828 h 3621314"/>
                                                                                                                                                                                                                                            <a:gd name="connsiteX31" fmla="*/ 328991 w 4124476"/>
                                                                                                                                                                                                                                            <a:gd name="connsiteY31" fmla="*/ 2554514 h 3621314"/>
                                                                                                                                                                                                                                            <a:gd name="connsiteX32" fmla="*/ 474133 w 4124476"/>
                                                                                                                                                                                                                                            <a:gd name="connsiteY32" fmla="*/ 2743200 h 3621314"/>
                                                                                                                                                                                                                                            <a:gd name="connsiteX33" fmla="*/ 503162 w 4124476"/>
                                                                                                                                                                                                                                            <a:gd name="connsiteY33" fmla="*/ 2989943 h 3621314"/>
                                                                                                                                                                                                                                            <a:gd name="connsiteX34" fmla="*/ 720876 w 4124476"/>
                                                                                                                                                                                                                                            <a:gd name="connsiteY34" fmla="*/ 2946400 h 3621314"/>
                                                                                                                                                                                                                                            <a:gd name="connsiteX35" fmla="*/ 619276 w 4124476"/>
                                                                                                                                                                                                                                            <a:gd name="connsiteY35" fmla="*/ 3367314 h 3621314"/>
                                                                                                                                                                                                                                            <a:gd name="connsiteX36" fmla="*/ 735391 w 4124476"/>
                                                                                                                                                                                                                                            <a:gd name="connsiteY36" fmla="*/ 3614057 h 3621314"/>
                                                                                                                                                                                                                                            <a:gd name="connsiteX37" fmla="*/ 1025676 w 4124476"/>
                                                                                                                                                                                                                                            <a:gd name="connsiteY37" fmla="*/ 3323771 h 3621314"/>
                                                                                                                                                                                                                                            <a:gd name="connsiteX38" fmla="*/ 1272419 w 4124476"/>
                                                                                                                                                                                                                                            <a:gd name="connsiteY38" fmla="*/ 3309257 h 3621314"/>
                                                                                                                                                                                                                                            <a:gd name="connsiteX39" fmla="*/ 1562705 w 4124476"/>
                                                                                                                                                                                                                                            <a:gd name="connsiteY39" fmla="*/ 3265714 h 3621314"/>
                                                                                                                                                                                                                                            <a:gd name="connsiteX40" fmla="*/ 1432076 w 4124476"/>
                                                                                                                                                                                                                                            <a:gd name="connsiteY40" fmla="*/ 2989943 h 3621314"/>
                                                                                                                                                                                                                                            <a:gd name="connsiteX41" fmla="*/ 1736876 w 4124476"/>
                                                                                                                                                                                                                                            <a:gd name="connsiteY41" fmla="*/ 2757714 h 3621314"/>
                                                                                                                                                                                                                                            <a:gd name="connsiteX42" fmla="*/ 1911048 w 4124476"/>
                                                                                                                                                                                                                                            <a:gd name="connsiteY42" fmla="*/ 2423886 h 3621314"/>
                                                                                                                                                                                                                                            <a:gd name="connsiteX43" fmla="*/ 2259391 w 4124476"/>
                                                                                                                                                                                                                                            <a:gd name="connsiteY43" fmla="*/ 2249714 h 3621314"/>
                                                                                                                                                                                                                                            <a:gd name="connsiteX44" fmla="*/ 2302933 w 4124476"/>
                                                                                                                                                                                                                                            <a:gd name="connsiteY44" fmla="*/ 2061028 h 3621314"/>
                                                                                                                                                                                                                                            <a:gd name="connsiteX45" fmla="*/ 2360991 w 4124476"/>
                                                                                                                                                                                                                                            <a:gd name="connsiteY45" fmla="*/ 1843314 h 3621314"/>
                                                                                                                                                                                                                                            <a:gd name="connsiteX46" fmla="*/ 2593219 w 4124476"/>
                                                                                                                                                                                                                                            <a:gd name="connsiteY46" fmla="*/ 1698171 h 3621314"/>
                                                                                                                                                                                                                                            <a:gd name="connsiteX47" fmla="*/ 2723848 w 4124476"/>
                                                                                                                                                                                                                                            <a:gd name="connsiteY47" fmla="*/ 1494971 h 3621314"/>
                                                                                                                                                                                                                                            <a:gd name="connsiteX48" fmla="*/ 2752876 w 4124476"/>
                                                                                                                                                                                                                                            <a:gd name="connsiteY48" fmla="*/ 1335314 h 3621314"/>
                                                                                                                                                                                                                                            <a:gd name="connsiteX49" fmla="*/ 2781905 w 4124476"/>
                                                                                                                                                                                                                                            <a:gd name="connsiteY49" fmla="*/ 1103086 h 3621314"/>
                                                                                                                                                                                                                                            <a:gd name="connsiteX50" fmla="*/ 2898019 w 4124476"/>
                                                                                                                                                                                                                                            <a:gd name="connsiteY50" fmla="*/ 1074057 h 3621314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4124476" h="3621314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898019" y="1074057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75428" y="1083733"/>
                                                                                                                                                                                                                                                <a:pt x="3132667" y="1173238"/>
                                                                                                                                                                                                                                                <a:pt x="3246362" y="11611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60057" y="1149048"/>
                                                                                                                                                                                                                                                <a:pt x="3522134" y="1093410"/>
                                                                                                                                                                                                                                                <a:pt x="3580191" y="10014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38248" y="909562"/>
                                                                                                                                                                                                                                                <a:pt x="3551162" y="703943"/>
                                                                                                                                                                                                                                                <a:pt x="3594705" y="609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38248" y="515257"/>
                                                                                                                                                                                                                                                <a:pt x="3761620" y="447523"/>
                                                                                                                                                                                                                                                <a:pt x="3841448" y="4354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21276" y="423333"/>
                                                                                                                                                                                                                                                <a:pt x="4034971" y="575733"/>
                                                                                                                                                                                                                                                <a:pt x="4073676" y="5370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12381" y="498323"/>
                                                                                                                                                                                                                                                <a:pt x="4124476" y="290286"/>
                                                                                                                                                                                                                                                <a:pt x="4073676" y="203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22876" y="116114"/>
                                                                                                                                                                                                                                                <a:pt x="3863219" y="29028"/>
                                                                                                                                                                                                                                                <a:pt x="3768876" y="145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74533" y="0"/>
                                                                                                                                                                                                                                                <a:pt x="3601962" y="106438"/>
                                                                                                                                                                                                                                                <a:pt x="3507619" y="1161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13276" y="125790"/>
                                                                                                                                                                                                                                                <a:pt x="3289905" y="19352"/>
                                                                                                                                                                                                                                                <a:pt x="3202819" y="725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15733" y="125790"/>
                                                                                                                                                                                                                                                <a:pt x="3057676" y="333828"/>
                                                                                                                                                                                                                                                <a:pt x="2985105" y="4354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12534" y="537028"/>
                                                                                                                                                                                                                                                <a:pt x="2827867" y="626533"/>
                                                                                                                                                                                                                                                <a:pt x="2767391" y="6821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06915" y="737809"/>
                                                                                                                                                                                                                                                <a:pt x="2685143" y="754743"/>
                                                                                                                                                                                                                                                <a:pt x="2622248" y="7692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59353" y="783771"/>
                                                                                                                                                                                                                                                <a:pt x="2443238" y="728133"/>
                                                                                                                                                                                                                                                <a:pt x="2390019" y="7692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36800" y="810381"/>
                                                                                                                                                                                                                                                <a:pt x="2317447" y="926495"/>
                                                                                                                                                                                                                                                <a:pt x="2302933" y="1016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88419" y="1105505"/>
                                                                                                                                                                                                                                                <a:pt x="2331962" y="1224038"/>
                                                                                                                                                                                                                                                <a:pt x="2302933" y="13062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73904" y="1388534"/>
                                                                                                                                                                                                                                                <a:pt x="2189238" y="1478038"/>
                                                                                                                                                                                                                                                <a:pt x="2128762" y="15094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68286" y="1540933"/>
                                                                                                                                                                                                                                                <a:pt x="1990876" y="1463524"/>
                                                                                                                                                                                                                                                <a:pt x="1940076" y="14949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89276" y="1526418"/>
                                                                                                                                                                                                                                                <a:pt x="1896533" y="1666723"/>
                                                                                                                                                                                                                                                <a:pt x="1823962" y="16981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51391" y="1729619"/>
                                                                                                                                                                                                                                                <a:pt x="1579638" y="1707847"/>
                                                                                                                                                                                                                                                <a:pt x="1504648" y="16836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29658" y="1659467"/>
                                                                                                                                                                                                                                                <a:pt x="1432076" y="1582056"/>
                                                                                                                                                                                                                                                <a:pt x="1374019" y="15530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15962" y="1523999"/>
                                                                                                                                                                                                                                                <a:pt x="1207105" y="1490134"/>
                                                                                                                                                                                                                                                <a:pt x="1156305" y="15094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05505" y="1528838"/>
                                                                                                                                                                                                                                                <a:pt x="1115181" y="1666724"/>
                                                                                                                                                                                                                                                <a:pt x="1069219" y="16691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23257" y="1671562"/>
                                                                                                                                                                                                                                                <a:pt x="921657" y="1478038"/>
                                                                                                                                                                                                                                                <a:pt x="880533" y="1524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39409" y="1569962"/>
                                                                                                                                                                                                                                                <a:pt x="839409" y="1848152"/>
                                                                                                                                                                                                                                                <a:pt x="822476" y="19449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5543" y="2041676"/>
                                                                                                                                                                                                                                                <a:pt x="805542" y="2080382"/>
                                                                                                                                                                                                                                                <a:pt x="778933" y="210457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2324" y="2128762"/>
                                                                                                                                                                                                                                                <a:pt x="735390" y="2145695"/>
                                                                                                                                                                                                                                                <a:pt x="662819" y="20900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0248" y="2034419"/>
                                                                                                                                                                                                                                                <a:pt x="437848" y="1826381"/>
                                                                                                                                                                                                                                                <a:pt x="343505" y="17707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9162" y="1715105"/>
                                                                                                                                                                                                                                                <a:pt x="152400" y="1719942"/>
                                                                                                                                                                                                                                                <a:pt x="96762" y="17562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124" y="1792514"/>
                                                                                                                                                                                                                                                <a:pt x="16933" y="1886857"/>
                                                                                                                                                                                                                                                <a:pt x="9676" y="19884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19" y="2090057"/>
                                                                                                                                                                                                                                                <a:pt x="0" y="2271485"/>
                                                                                                                                                                                                                                                <a:pt x="53219" y="23658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438" y="2460171"/>
                                                                                                                                                                                                                                                <a:pt x="258839" y="2491619"/>
                                                                                                                                                                                                                                                <a:pt x="328991" y="25545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9143" y="2617409"/>
                                                                                                                                                                                                                                                <a:pt x="445104" y="2670628"/>
                                                                                                                                                                                                                                                <a:pt x="474133" y="2743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3162" y="2815772"/>
                                                                                                                                                                                                                                                <a:pt x="462038" y="2956076"/>
                                                                                                                                                                                                                                                <a:pt x="503162" y="29899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4286" y="3023810"/>
                                                                                                                                                                                                                                                <a:pt x="701524" y="2883505"/>
                                                                                                                                                                                                                                                <a:pt x="720876" y="294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0228" y="3009295"/>
                                                                                                                                                                                                                                                <a:pt x="616857" y="3256038"/>
                                                                                                                                                                                                                                                <a:pt x="619276" y="33673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1695" y="3478590"/>
                                                                                                                                                                                                                                                <a:pt x="667658" y="3621314"/>
                                                                                                                                                                                                                                                <a:pt x="735391" y="36140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3124" y="3606800"/>
                                                                                                                                                                                                                                                <a:pt x="936171" y="3374571"/>
                                                                                                                                                                                                                                                <a:pt x="1025676" y="33237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5181" y="3272971"/>
                                                                                                                                                                                                                                                <a:pt x="1182914" y="3318933"/>
                                                                                                                                                                                                                                                <a:pt x="1272419" y="33092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1924" y="3299581"/>
                                                                                                                                                                                                                                                <a:pt x="1536096" y="3318933"/>
                                                                                                                                                                                                                                                <a:pt x="1562705" y="3265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89314" y="3212495"/>
                                                                                                                                                                                                                                                <a:pt x="1403047" y="3074610"/>
                                                                                                                                                                                                                                                <a:pt x="1432076" y="29899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61105" y="2905276"/>
                                                                                                                                                                                                                                                <a:pt x="1657047" y="2852057"/>
                                                                                                                                                                                                                                                <a:pt x="1736876" y="2757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16705" y="2663371"/>
                                                                                                                                                                                                                                                <a:pt x="1823962" y="2508553"/>
                                                                                                                                                                                                                                                <a:pt x="1911048" y="24238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98134" y="2339219"/>
                                                                                                                                                                                                                                                <a:pt x="2194077" y="2310190"/>
                                                                                                                                                                                                                                                <a:pt x="2259391" y="2249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24705" y="2189238"/>
                                                                                                                                                                                                                                                <a:pt x="2286000" y="2128761"/>
                                                                                                                                                                                                                                                <a:pt x="2302933" y="20610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19866" y="1993295"/>
                                                                                                                                                                                                                                                <a:pt x="2312610" y="1903790"/>
                                                                                                                                                                                                                                                <a:pt x="2360991" y="18433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09372" y="1782838"/>
                                                                                                                                                                                                                                                <a:pt x="2532743" y="1756228"/>
                                                                                                                                                                                                                                                <a:pt x="2593219" y="16981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53695" y="1640114"/>
                                                                                                                                                                                                                                                <a:pt x="2697238" y="1555447"/>
                                                                                                                                                                                                                                                <a:pt x="2723848" y="14949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50457" y="1434495"/>
                                                                                                                                                                                                                                                <a:pt x="2743200" y="1400628"/>
                                                                                                                                                                                                                                                <a:pt x="2752876" y="13353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62552" y="1270000"/>
                                                                                                                                                                                                                                                <a:pt x="2757715" y="1144210"/>
                                                                                                                                                                                                                                                <a:pt x="2781905" y="11030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06095" y="1061962"/>
                                                                                                                                                                                                                                                <a:pt x="2820609" y="1064381"/>
                                                                                                                                                                                                                                                <a:pt x="2898019" y="10740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7" name="Полилиния 304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8130419" y="-9930190"/>
                                                                                                                                                                                                                                          <a:ext cx="5082419" cy="3969657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702076 w 5082419"/>
                                                                                                                                                                                                                                            <a:gd name="connsiteY0" fmla="*/ 989390 h 3969657"/>
                                                                                                                                                                                                                                            <a:gd name="connsiteX1" fmla="*/ 2687562 w 5082419"/>
                                                                                                                                                                                                                                            <a:gd name="connsiteY1" fmla="*/ 1265161 h 3969657"/>
                                                                                                                                                                                                                                            <a:gd name="connsiteX2" fmla="*/ 2585962 w 5082419"/>
                                                                                                                                                                                                                                            <a:gd name="connsiteY2" fmla="*/ 1598990 h 3969657"/>
                                                                                                                                                                                                                                            <a:gd name="connsiteX3" fmla="*/ 2295676 w 5082419"/>
                                                                                                                                                                                                                                            <a:gd name="connsiteY3" fmla="*/ 1613504 h 3969657"/>
                                                                                                                                                                                                                                            <a:gd name="connsiteX4" fmla="*/ 2005390 w 5082419"/>
                                                                                                                                                                                                                                            <a:gd name="connsiteY4" fmla="*/ 1657047 h 3969657"/>
                                                                                                                                                                                                                                            <a:gd name="connsiteX5" fmla="*/ 1773162 w 5082419"/>
                                                                                                                                                                                                                                            <a:gd name="connsiteY5" fmla="*/ 1889276 h 3969657"/>
                                                                                                                                                                                                                                            <a:gd name="connsiteX6" fmla="*/ 1221619 w 5082419"/>
                                                                                                                                                                                                                                            <a:gd name="connsiteY6" fmla="*/ 1816704 h 3969657"/>
                                                                                                                                                                                                                                            <a:gd name="connsiteX7" fmla="*/ 844248 w 5082419"/>
                                                                                                                                                                                                                                            <a:gd name="connsiteY7" fmla="*/ 1802190 h 3969657"/>
                                                                                                                                                                                                                                            <a:gd name="connsiteX8" fmla="*/ 655562 w 5082419"/>
                                                                                                                                                                                                                                            <a:gd name="connsiteY8" fmla="*/ 2092476 h 3969657"/>
                                                                                                                                                                                                                                            <a:gd name="connsiteX9" fmla="*/ 481390 w 5082419"/>
                                                                                                                                                                                                                                            <a:gd name="connsiteY9" fmla="*/ 2382761 h 3969657"/>
                                                                                                                                                                                                                                            <a:gd name="connsiteX10" fmla="*/ 133048 w 5082419"/>
                                                                                                                                                                                                                                            <a:gd name="connsiteY10" fmla="*/ 2571447 h 3969657"/>
                                                                                                                                                                                                                                            <a:gd name="connsiteX11" fmla="*/ 2419 w 5082419"/>
                                                                                                                                                                                                                                            <a:gd name="connsiteY11" fmla="*/ 2832704 h 3969657"/>
                                                                                                                                                                                                                                            <a:gd name="connsiteX12" fmla="*/ 118533 w 5082419"/>
                                                                                                                                                                                                                                            <a:gd name="connsiteY12" fmla="*/ 3239104 h 3969657"/>
                                                                                                                                                                                                                                            <a:gd name="connsiteX13" fmla="*/ 350762 w 5082419"/>
                                                                                                                                                                                                                                            <a:gd name="connsiteY13" fmla="*/ 3587447 h 3969657"/>
                                                                                                                                                                                                                                            <a:gd name="connsiteX14" fmla="*/ 844248 w 5082419"/>
                                                                                                                                                                                                                                            <a:gd name="connsiteY14" fmla="*/ 3718076 h 3969657"/>
                                                                                                                                                                                                                                            <a:gd name="connsiteX15" fmla="*/ 1192590 w 5082419"/>
                                                                                                                                                                                                                                            <a:gd name="connsiteY15" fmla="*/ 3935790 h 3969657"/>
                                                                                                                                                                                                                                            <a:gd name="connsiteX16" fmla="*/ 1744133 w 5082419"/>
                                                                                                                                                                                                                                            <a:gd name="connsiteY16" fmla="*/ 3921276 h 3969657"/>
                                                                                                                                                                                                                                            <a:gd name="connsiteX17" fmla="*/ 2295676 w 5082419"/>
                                                                                                                                                                                                                                            <a:gd name="connsiteY17" fmla="*/ 3805161 h 3969657"/>
                                                                                                                                                                                                                                            <a:gd name="connsiteX18" fmla="*/ 2513390 w 5082419"/>
                                                                                                                                                                                                                                            <a:gd name="connsiteY18" fmla="*/ 3761619 h 3969657"/>
                                                                                                                                                                                                                                            <a:gd name="connsiteX19" fmla="*/ 2600476 w 5082419"/>
                                                                                                                                                                                                                                            <a:gd name="connsiteY19" fmla="*/ 3427790 h 3969657"/>
                                                                                                                                                                                                                                            <a:gd name="connsiteX20" fmla="*/ 2629505 w 5082419"/>
                                                                                                                                                                                                                                            <a:gd name="connsiteY20" fmla="*/ 3050419 h 3969657"/>
                                                                                                                                                                                                                                            <a:gd name="connsiteX21" fmla="*/ 3021390 w 5082419"/>
                                                                                                                                                                                                                                            <a:gd name="connsiteY21" fmla="*/ 2513390 h 3969657"/>
                                                                                                                                                                                                                                            <a:gd name="connsiteX22" fmla="*/ 3485848 w 5082419"/>
                                                                                                                                                                                                                                            <a:gd name="connsiteY22" fmla="*/ 2005390 h 3969657"/>
                                                                                                                                                                                                                                            <a:gd name="connsiteX23" fmla="*/ 3747105 w 5082419"/>
                                                                                                                                                                                                                                            <a:gd name="connsiteY23" fmla="*/ 1598990 h 3969657"/>
                                                                                                                                                                                                                                            <a:gd name="connsiteX24" fmla="*/ 3979333 w 5082419"/>
                                                                                                                                                                                                                                            <a:gd name="connsiteY24" fmla="*/ 1410304 h 3969657"/>
                                                                                                                                                                                                                                            <a:gd name="connsiteX25" fmla="*/ 4269619 w 5082419"/>
                                                                                                                                                                                                                                            <a:gd name="connsiteY25" fmla="*/ 1236133 h 3969657"/>
                                                                                                                                                                                                                                            <a:gd name="connsiteX26" fmla="*/ 4313162 w 5082419"/>
                                                                                                                                                                                                                                            <a:gd name="connsiteY26" fmla="*/ 873276 h 3969657"/>
                                                                                                                                                                                                                                            <a:gd name="connsiteX27" fmla="*/ 4646990 w 5082419"/>
                                                                                                                                                                                                                                            <a:gd name="connsiteY27" fmla="*/ 713619 h 3969657"/>
                                                                                                                                                                                                                                            <a:gd name="connsiteX28" fmla="*/ 5038876 w 5082419"/>
                                                                                                                                                                                                                                            <a:gd name="connsiteY28" fmla="*/ 612019 h 3969657"/>
                                                                                                                                                                                                                                            <a:gd name="connsiteX29" fmla="*/ 4908248 w 5082419"/>
                                                                                                                                                                                                                                            <a:gd name="connsiteY29" fmla="*/ 205619 h 3969657"/>
                                                                                                                                                                                                                                            <a:gd name="connsiteX30" fmla="*/ 4777619 w 5082419"/>
                                                                                                                                                                                                                                            <a:gd name="connsiteY30" fmla="*/ 60476 h 3969657"/>
                                                                                                                                                                                                                                            <a:gd name="connsiteX31" fmla="*/ 4313162 w 5082419"/>
                                                                                                                                                                                                                                            <a:gd name="connsiteY31" fmla="*/ 31447 h 3969657"/>
                                                                                                                                                                                                                                            <a:gd name="connsiteX32" fmla="*/ 3921276 w 5082419"/>
                                                                                                                                                                                                                                            <a:gd name="connsiteY32" fmla="*/ 147561 h 3969657"/>
                                                                                                                                                                                                                                            <a:gd name="connsiteX33" fmla="*/ 3747105 w 5082419"/>
                                                                                                                                                                                                                                            <a:gd name="connsiteY33" fmla="*/ 2419 h 3969657"/>
                                                                                                                                                                                                                                            <a:gd name="connsiteX34" fmla="*/ 3427790 w 5082419"/>
                                                                                                                                                                                                                                            <a:gd name="connsiteY34" fmla="*/ 133047 h 3969657"/>
                                                                                                                                                                                                                                            <a:gd name="connsiteX35" fmla="*/ 2876248 w 5082419"/>
                                                                                                                                                                                                                                            <a:gd name="connsiteY35" fmla="*/ 800704 h 3969657"/>
                                                                                                                                                                                                                                            <a:gd name="connsiteX36" fmla="*/ 2702076 w 5082419"/>
                                                                                                                                                                                                                                            <a:gd name="connsiteY36" fmla="*/ 989390 h 3969657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5082419" h="3969657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702076" y="98939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70628" y="1066799"/>
                                                                                                                                                                                                                                                <a:pt x="2706914" y="1163561"/>
                                                                                                                                                                                                                                                <a:pt x="2687562" y="12651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68210" y="1366761"/>
                                                                                                                                                                                                                                                <a:pt x="2651276" y="1540933"/>
                                                                                                                                                                                                                                                <a:pt x="2585962" y="15989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20648" y="1657047"/>
                                                                                                                                                                                                                                                <a:pt x="2392438" y="1603828"/>
                                                                                                                                                                                                                                                <a:pt x="2295676" y="16135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8914" y="1623180"/>
                                                                                                                                                                                                                                                <a:pt x="2092476" y="1611085"/>
                                                                                                                                                                                                                                                <a:pt x="2005390" y="16570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18304" y="1703009"/>
                                                                                                                                                                                                                                                <a:pt x="1903790" y="1862667"/>
                                                                                                                                                                                                                                                <a:pt x="1773162" y="18892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2534" y="1915885"/>
                                                                                                                                                                                                                                                <a:pt x="1376438" y="1831218"/>
                                                                                                                                                                                                                                                <a:pt x="1221619" y="18167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6800" y="1802190"/>
                                                                                                                                                                                                                                                <a:pt x="938591" y="1756228"/>
                                                                                                                                                                                                                                                <a:pt x="844248" y="18021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9905" y="1848152"/>
                                                                                                                                                                                                                                                <a:pt x="716038" y="1995714"/>
                                                                                                                                                                                                                                                <a:pt x="655562" y="20924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5086" y="2189238"/>
                                                                                                                                                                                                                                                <a:pt x="568476" y="2302932"/>
                                                                                                                                                                                                                                                <a:pt x="481390" y="23827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4304" y="2462589"/>
                                                                                                                                                                                                                                                <a:pt x="212876" y="2496457"/>
                                                                                                                                                                                                                                                <a:pt x="133048" y="25714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220" y="2646437"/>
                                                                                                                                                                                                                                                <a:pt x="4838" y="2721428"/>
                                                                                                                                                                                                                                                <a:pt x="2419" y="28327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2943980"/>
                                                                                                                                                                                                                                                <a:pt x="60476" y="3113314"/>
                                                                                                                                                                                                                                                <a:pt x="118533" y="32391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6590" y="3364894"/>
                                                                                                                                                                                                                                                <a:pt x="229810" y="3507618"/>
                                                                                                                                                                                                                                                <a:pt x="350762" y="35874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1714" y="3667276"/>
                                                                                                                                                                                                                                                <a:pt x="703943" y="3660019"/>
                                                                                                                                                                                                                                                <a:pt x="844248" y="37180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4553" y="3776133"/>
                                                                                                                                                                                                                                                <a:pt x="1042609" y="3901923"/>
                                                                                                                                                                                                                                                <a:pt x="1192590" y="39357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2571" y="3969657"/>
                                                                                                                                                                                                                                                <a:pt x="1560285" y="3943048"/>
                                                                                                                                                                                                                                                <a:pt x="1744133" y="39212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27981" y="3899504"/>
                                                                                                                                                                                                                                                <a:pt x="2295676" y="3805161"/>
                                                                                                                                                                                                                                                <a:pt x="2295676" y="38051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23885" y="3778551"/>
                                                                                                                                                                                                                                                <a:pt x="2462590" y="3824514"/>
                                                                                                                                                                                                                                                <a:pt x="2513390" y="37616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64190" y="3698724"/>
                                                                                                                                                                                                                                                <a:pt x="2581123" y="3546323"/>
                                                                                                                                                                                                                                                <a:pt x="2600476" y="34277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9828" y="3309257"/>
                                                                                                                                                                                                                                                <a:pt x="2559353" y="3202819"/>
                                                                                                                                                                                                                                                <a:pt x="2629505" y="30504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99657" y="2898019"/>
                                                                                                                                                                                                                                                <a:pt x="2878666" y="2687561"/>
                                                                                                                                                                                                                                                <a:pt x="3021390" y="25133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64114" y="2339218"/>
                                                                                                                                                                                                                                                <a:pt x="3364895" y="2157790"/>
                                                                                                                                                                                                                                                <a:pt x="3485848" y="20053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06801" y="1852990"/>
                                                                                                                                                                                                                                                <a:pt x="3664858" y="1698171"/>
                                                                                                                                                                                                                                                <a:pt x="3747105" y="15989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29352" y="1499809"/>
                                                                                                                                                                                                                                                <a:pt x="3892247" y="1470780"/>
                                                                                                                                                                                                                                                <a:pt x="3979333" y="14103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66419" y="1349828"/>
                                                                                                                                                                                                                                                <a:pt x="4213981" y="1325638"/>
                                                                                                                                                                                                                                                <a:pt x="4269619" y="12361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25257" y="1146628"/>
                                                                                                                                                                                                                                                <a:pt x="4250267" y="960362"/>
                                                                                                                                                                                                                                                <a:pt x="4313162" y="8732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76057" y="786190"/>
                                                                                                                                                                                                                                                <a:pt x="4526038" y="757162"/>
                                                                                                                                                                                                                                                <a:pt x="4646990" y="7136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67942" y="670076"/>
                                                                                                                                                                                                                                                <a:pt x="4995333" y="696686"/>
                                                                                                                                                                                                                                                <a:pt x="5038876" y="6120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82419" y="527352"/>
                                                                                                                                                                                                                                                <a:pt x="4951791" y="297543"/>
                                                                                                                                                                                                                                                <a:pt x="4908248" y="2056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64705" y="113695"/>
                                                                                                                                                                                                                                                <a:pt x="4876800" y="89505"/>
                                                                                                                                                                                                                                                <a:pt x="4777619" y="604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78438" y="31447"/>
                                                                                                                                                                                                                                                <a:pt x="4455886" y="16933"/>
                                                                                                                                                                                                                                                <a:pt x="4313162" y="314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70438" y="45961"/>
                                                                                                                                                                                                                                                <a:pt x="4015619" y="152399"/>
                                                                                                                                                                                                                                                <a:pt x="3921276" y="1475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26933" y="142723"/>
                                                                                                                                                                                                                                                <a:pt x="3829353" y="4838"/>
                                                                                                                                                                                                                                                <a:pt x="3747105" y="24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64857" y="0"/>
                                                                                                                                                                                                                                                <a:pt x="3572933" y="0"/>
                                                                                                                                                                                                                                                <a:pt x="3427790" y="1330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82647" y="266094"/>
                                                                                                                                                                                                                                                <a:pt x="2999619" y="657980"/>
                                                                                                                                                                                                                                                <a:pt x="2876248" y="8007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52877" y="943428"/>
                                                                                                                                                                                                                                                <a:pt x="2733524" y="911981"/>
                                                                                                                                                                                                                                                <a:pt x="2702076" y="9893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8" name="Полилиния 305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11882362" y="-10699447"/>
                                                                                                                                                                                                                                          <a:ext cx="7692572" cy="3778551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925562 w 7692572"/>
                                                                                                                                                                                                                                            <a:gd name="connsiteY0" fmla="*/ 1439333 h 3778551"/>
                                                                                                                                                                                                                                            <a:gd name="connsiteX1" fmla="*/ 1765905 w 7692572"/>
                                                                                                                                                                                                                                            <a:gd name="connsiteY1" fmla="*/ 1744133 h 3778551"/>
                                                                                                                                                                                                                                            <a:gd name="connsiteX2" fmla="*/ 1359505 w 7692572"/>
                                                                                                                                                                                                                                            <a:gd name="connsiteY2" fmla="*/ 2077961 h 3778551"/>
                                                                                                                                                                                                                                            <a:gd name="connsiteX3" fmla="*/ 1141791 w 7692572"/>
                                                                                                                                                                                                                                            <a:gd name="connsiteY3" fmla="*/ 2556933 h 3778551"/>
                                                                                                                                                                                                                                            <a:gd name="connsiteX4" fmla="*/ 909562 w 7692572"/>
                                                                                                                                                                                                                                            <a:gd name="connsiteY4" fmla="*/ 2818190 h 3778551"/>
                                                                                                                                                                                                                                            <a:gd name="connsiteX5" fmla="*/ 619276 w 7692572"/>
                                                                                                                                                                                                                                            <a:gd name="connsiteY5" fmla="*/ 2977847 h 3778551"/>
                                                                                                                                                                                                                                            <a:gd name="connsiteX6" fmla="*/ 343505 w 7692572"/>
                                                                                                                                                                                                                                            <a:gd name="connsiteY6" fmla="*/ 2977847 h 3778551"/>
                                                                                                                                                                                                                                            <a:gd name="connsiteX7" fmla="*/ 38705 w 7692572"/>
                                                                                                                                                                                                                                            <a:gd name="connsiteY7" fmla="*/ 2992361 h 3778551"/>
                                                                                                                                                                                                                                            <a:gd name="connsiteX8" fmla="*/ 111276 w 7692572"/>
                                                                                                                                                                                                                                            <a:gd name="connsiteY8" fmla="*/ 3210076 h 3778551"/>
                                                                                                                                                                                                                                            <a:gd name="connsiteX9" fmla="*/ 517676 w 7692572"/>
                                                                                                                                                                                                                                            <a:gd name="connsiteY9" fmla="*/ 3471333 h 3778551"/>
                                                                                                                                                                                                                                            <a:gd name="connsiteX10" fmla="*/ 895048 w 7692572"/>
                                                                                                                                                                                                                                            <a:gd name="connsiteY10" fmla="*/ 3601961 h 3778551"/>
                                                                                                                                                                                                                                            <a:gd name="connsiteX11" fmla="*/ 1156305 w 7692572"/>
                                                                                                                                                                                                                                            <a:gd name="connsiteY11" fmla="*/ 3747104 h 3778551"/>
                                                                                                                                                                                                                                            <a:gd name="connsiteX12" fmla="*/ 1707848 w 7692572"/>
                                                                                                                                                                                                                                            <a:gd name="connsiteY12" fmla="*/ 3413276 h 3778551"/>
                                                                                                                                                                                                                                            <a:gd name="connsiteX13" fmla="*/ 2273905 w 7692572"/>
                                                                                                                                                                                                                                            <a:gd name="connsiteY13" fmla="*/ 3137504 h 3778551"/>
                                                                                                                                                                                                                                            <a:gd name="connsiteX14" fmla="*/ 2636762 w 7692572"/>
                                                                                                                                                                                                                                            <a:gd name="connsiteY14" fmla="*/ 2919790 h 3778551"/>
                                                                                                                                                                                                                                            <a:gd name="connsiteX15" fmla="*/ 2651276 w 7692572"/>
                                                                                                                                                                                                                                            <a:gd name="connsiteY15" fmla="*/ 3152018 h 3778551"/>
                                                                                                                                                                                                                                            <a:gd name="connsiteX16" fmla="*/ 2883505 w 7692572"/>
                                                                                                                                                                                                                                            <a:gd name="connsiteY16" fmla="*/ 3195561 h 3778551"/>
                                                                                                                                                                                                                                            <a:gd name="connsiteX17" fmla="*/ 3159276 w 7692572"/>
                                                                                                                                                                                                                                            <a:gd name="connsiteY17" fmla="*/ 2876247 h 3778551"/>
                                                                                                                                                                                                                                            <a:gd name="connsiteX18" fmla="*/ 3159276 w 7692572"/>
                                                                                                                                                                                                                                            <a:gd name="connsiteY18" fmla="*/ 2498876 h 3778551"/>
                                                                                                                                                                                                                                            <a:gd name="connsiteX19" fmla="*/ 3667276 w 7692572"/>
                                                                                                                                                                                                                                            <a:gd name="connsiteY19" fmla="*/ 2150533 h 3778551"/>
                                                                                                                                                                                                                                            <a:gd name="connsiteX20" fmla="*/ 3928533 w 7692572"/>
                                                                                                                                                                                                                                            <a:gd name="connsiteY20" fmla="*/ 2019904 h 3778551"/>
                                                                                                                                                                                                                                            <a:gd name="connsiteX21" fmla="*/ 4233333 w 7692572"/>
                                                                                                                                                                                                                                            <a:gd name="connsiteY21" fmla="*/ 1932818 h 3778551"/>
                                                                                                                                                                                                                                            <a:gd name="connsiteX22" fmla="*/ 4610705 w 7692572"/>
                                                                                                                                                                                                                                            <a:gd name="connsiteY22" fmla="*/ 1947333 h 3778551"/>
                                                                                                                                                                                                                                            <a:gd name="connsiteX23" fmla="*/ 5031619 w 7692572"/>
                                                                                                                                                                                                                                            <a:gd name="connsiteY23" fmla="*/ 2136018 h 3778551"/>
                                                                                                                                                                                                                                            <a:gd name="connsiteX24" fmla="*/ 5423505 w 7692572"/>
                                                                                                                                                                                                                                            <a:gd name="connsiteY24" fmla="*/ 1874761 h 3778551"/>
                                                                                                                                                                                                                                            <a:gd name="connsiteX25" fmla="*/ 5815391 w 7692572"/>
                                                                                                                                                                                                                                            <a:gd name="connsiteY25" fmla="*/ 1598990 h 3778551"/>
                                                                                                                                                                                                                                            <a:gd name="connsiteX26" fmla="*/ 6250819 w 7692572"/>
                                                                                                                                                                                                                                            <a:gd name="connsiteY26" fmla="*/ 1642533 h 3778551"/>
                                                                                                                                                                                                                                            <a:gd name="connsiteX27" fmla="*/ 6483048 w 7692572"/>
                                                                                                                                                                                                                                            <a:gd name="connsiteY27" fmla="*/ 1773161 h 3778551"/>
                                                                                                                                                                                                                                            <a:gd name="connsiteX28" fmla="*/ 6787848 w 7692572"/>
                                                                                                                                                                                                                                            <a:gd name="connsiteY28" fmla="*/ 1439333 h 3778551"/>
                                                                                                                                                                                                                                            <a:gd name="connsiteX29" fmla="*/ 7179733 w 7692572"/>
                                                                                                                                                                                                                                            <a:gd name="connsiteY29" fmla="*/ 1076476 h 3778551"/>
                                                                                                                                                                                                                                            <a:gd name="connsiteX30" fmla="*/ 7440991 w 7692572"/>
                                                                                                                                                                                                                                            <a:gd name="connsiteY30" fmla="*/ 829733 h 3778551"/>
                                                                                                                                                                                                                                            <a:gd name="connsiteX31" fmla="*/ 7644191 w 7692572"/>
                                                                                                                                                                                                                                            <a:gd name="connsiteY31" fmla="*/ 887790 h 3778551"/>
                                                                                                                                                                                                                                            <a:gd name="connsiteX32" fmla="*/ 7150705 w 7692572"/>
                                                                                                                                                                                                                                            <a:gd name="connsiteY32" fmla="*/ 423333 h 3778551"/>
                                                                                                                                                                                                                                            <a:gd name="connsiteX33" fmla="*/ 6613676 w 7692572"/>
                                                                                                                                                                                                                                            <a:gd name="connsiteY33" fmla="*/ 60476 h 3778551"/>
                                                                                                                                                                                                                                            <a:gd name="connsiteX34" fmla="*/ 5931505 w 7692572"/>
                                                                                                                                                                                                                                            <a:gd name="connsiteY34" fmla="*/ 60476 h 3778551"/>
                                                                                                                                                                                                                                            <a:gd name="connsiteX35" fmla="*/ 5481562 w 7692572"/>
                                                                                                                                                                                                                                            <a:gd name="connsiteY35" fmla="*/ 394304 h 3778551"/>
                                                                                                                                                                                                                                            <a:gd name="connsiteX36" fmla="*/ 5147733 w 7692572"/>
                                                                                                                                                                                                                                            <a:gd name="connsiteY36" fmla="*/ 408818 h 3778551"/>
                                                                                                                                                                                                                                            <a:gd name="connsiteX37" fmla="*/ 4726819 w 7692572"/>
                                                                                                                                                                                                                                            <a:gd name="connsiteY37" fmla="*/ 350761 h 3778551"/>
                                                                                                                                                                                                                                            <a:gd name="connsiteX38" fmla="*/ 4581676 w 7692572"/>
                                                                                                                                                                                                                                            <a:gd name="connsiteY38" fmla="*/ 626533 h 3778551"/>
                                                                                                                                                                                                                                            <a:gd name="connsiteX39" fmla="*/ 4073676 w 7692572"/>
                                                                                                                                                                                                                                            <a:gd name="connsiteY39" fmla="*/ 699104 h 3778551"/>
                                                                                                                                                                                                                                            <a:gd name="connsiteX40" fmla="*/ 3652762 w 7692572"/>
                                                                                                                                                                                                                                            <a:gd name="connsiteY40" fmla="*/ 612018 h 3778551"/>
                                                                                                                                                                                                                                            <a:gd name="connsiteX41" fmla="*/ 3275391 w 7692572"/>
                                                                                                                                                                                                                                            <a:gd name="connsiteY41" fmla="*/ 1018418 h 3778551"/>
                                                                                                                                                                                                                                            <a:gd name="connsiteX42" fmla="*/ 2651276 w 7692572"/>
                                                                                                                                                                                                                                            <a:gd name="connsiteY42" fmla="*/ 1337733 h 3778551"/>
                                                                                                                                                                                                                                            <a:gd name="connsiteX43" fmla="*/ 2215848 w 7692572"/>
                                                                                                                                                                                                                                            <a:gd name="connsiteY43" fmla="*/ 1540933 h 3778551"/>
                                                                                                                                                                                                                                            <a:gd name="connsiteX44" fmla="*/ 1925562 w 7692572"/>
                                                                                                                                                                                                                                            <a:gd name="connsiteY44" fmla="*/ 1439333 h 3778551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7692572" h="3778551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925562" y="1439333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50571" y="1473200"/>
                                                                                                                                                                                                                                                <a:pt x="1860248" y="1637695"/>
                                                                                                                                                                                                                                                <a:pt x="1765905" y="17441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1562" y="1850571"/>
                                                                                                                                                                                                                                                <a:pt x="1463524" y="1942494"/>
                                                                                                                                                                                                                                                <a:pt x="1359505" y="20779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55486" y="2213428"/>
                                                                                                                                                                                                                                                <a:pt x="1216781" y="2433562"/>
                                                                                                                                                                                                                                                <a:pt x="1141791" y="25569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6801" y="2680304"/>
                                                                                                                                                                                                                                                <a:pt x="996648" y="2748038"/>
                                                                                                                                                                                                                                                <a:pt x="909562" y="28181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2476" y="2888342"/>
                                                                                                                                                                                                                                                <a:pt x="713619" y="2951238"/>
                                                                                                                                                                                                                                                <a:pt x="619276" y="29778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4933" y="3004456"/>
                                                                                                                                                                                                                                                <a:pt x="440267" y="2975428"/>
                                                                                                                                                                                                                                                <a:pt x="343505" y="29778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6743" y="2980266"/>
                                                                                                                                                                                                                                                <a:pt x="77410" y="2953656"/>
                                                                                                                                                                                                                                                <a:pt x="38705" y="29923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3031066"/>
                                                                                                                                                                                                                                                <a:pt x="31448" y="3130247"/>
                                                                                                                                                                                                                                                <a:pt x="111276" y="32100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1104" y="3289905"/>
                                                                                                                                                                                                                                                <a:pt x="387047" y="3406019"/>
                                                                                                                                                                                                                                                <a:pt x="517676" y="3471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8305" y="3536647"/>
                                                                                                                                                                                                                                                <a:pt x="788610" y="3555999"/>
                                                                                                                                                                                                                                                <a:pt x="895048" y="36019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01486" y="3647923"/>
                                                                                                                                                                                                                                                <a:pt x="1020838" y="3778551"/>
                                                                                                                                                                                                                                                <a:pt x="1156305" y="37471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91772" y="3715656"/>
                                                                                                                                                                                                                                                <a:pt x="1521581" y="3514876"/>
                                                                                                                                                                                                                                                <a:pt x="1707848" y="34132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94115" y="3311676"/>
                                                                                                                                                                                                                                                <a:pt x="2119086" y="3219752"/>
                                                                                                                                                                                                                                                <a:pt x="2273905" y="31375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28724" y="3055256"/>
                                                                                                                                                                                                                                                <a:pt x="2573867" y="2917371"/>
                                                                                                                                                                                                                                                <a:pt x="2636762" y="29197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99657" y="2922209"/>
                                                                                                                                                                                                                                                <a:pt x="2610152" y="3106056"/>
                                                                                                                                                                                                                                                <a:pt x="2651276" y="315201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92400" y="3197980"/>
                                                                                                                                                                                                                                                <a:pt x="2798838" y="3241523"/>
                                                                                                                                                                                                                                                <a:pt x="2883505" y="31955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68172" y="3149599"/>
                                                                                                                                                                                                                                                <a:pt x="3113314" y="2992361"/>
                                                                                                                                                                                                                                                <a:pt x="3159276" y="287624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05238" y="2760133"/>
                                                                                                                                                                                                                                                <a:pt x="3074609" y="2619828"/>
                                                                                                                                                                                                                                                <a:pt x="3159276" y="24988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43943" y="2377924"/>
                                                                                                                                                                                                                                                <a:pt x="3539066" y="2230362"/>
                                                                                                                                                                                                                                                <a:pt x="3667276" y="21505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95485" y="2070704"/>
                                                                                                                                                                                                                                                <a:pt x="3834190" y="2056190"/>
                                                                                                                                                                                                                                                <a:pt x="3928533" y="20199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22876" y="1983618"/>
                                                                                                                                                                                                                                                <a:pt x="4119638" y="1944913"/>
                                                                                                                                                                                                                                                <a:pt x="4233333" y="193281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47028" y="1920723"/>
                                                                                                                                                                                                                                                <a:pt x="4477657" y="1913466"/>
                                                                                                                                                                                                                                                <a:pt x="4610705" y="1947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43753" y="1981200"/>
                                                                                                                                                                                                                                                <a:pt x="4896152" y="2148113"/>
                                                                                                                                                                                                                                                <a:pt x="5031619" y="213601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67086" y="2123923"/>
                                                                                                                                                                                                                                                <a:pt x="5292876" y="1964266"/>
                                                                                                                                                                                                                                                <a:pt x="5423505" y="18747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54134" y="1785256"/>
                                                                                                                                                                                                                                                <a:pt x="5677505" y="1637695"/>
                                                                                                                                                                                                                                                <a:pt x="5815391" y="15989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53277" y="1560285"/>
                                                                                                                                                                                                                                                <a:pt x="6139543" y="1613504"/>
                                                                                                                                                                                                                                                <a:pt x="6250819" y="16425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62095" y="1671562"/>
                                                                                                                                                                                                                                                <a:pt x="6393543" y="1807028"/>
                                                                                                                                                                                                                                                <a:pt x="6483048" y="17731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572553" y="1739294"/>
                                                                                                                                                                                                                                                <a:pt x="6671734" y="1555447"/>
                                                                                                                                                                                                                                                <a:pt x="6787848" y="1439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03962" y="1323219"/>
                                                                                                                                                                                                                                                <a:pt x="7070876" y="1178076"/>
                                                                                                                                                                                                                                                <a:pt x="7179733" y="10764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288590" y="974876"/>
                                                                                                                                                                                                                                                <a:pt x="7363581" y="861181"/>
                                                                                                                                                                                                                                                <a:pt x="7440991" y="8297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18401" y="798285"/>
                                                                                                                                                                                                                                                <a:pt x="7692572" y="955523"/>
                                                                                                                                                                                                                                                <a:pt x="7644191" y="88779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95810" y="820057"/>
                                                                                                                                                                                                                                                <a:pt x="7322458" y="561219"/>
                                                                                                                                                                                                                                                <a:pt x="7150705" y="423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78952" y="285447"/>
                                                                                                                                                                                                                                                <a:pt x="6816876" y="120952"/>
                                                                                                                                                                                                                                                <a:pt x="6613676" y="604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10476" y="0"/>
                                                                                                                                                                                                                                                <a:pt x="6120191" y="4838"/>
                                                                                                                                                                                                                                                <a:pt x="5931505" y="6047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42819" y="116114"/>
                                                                                                                                                                                                                                                <a:pt x="5612191" y="336247"/>
                                                                                                                                                                                                                                                <a:pt x="5481562" y="3943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50933" y="452361"/>
                                                                                                                                                                                                                                                <a:pt x="5273523" y="416075"/>
                                                                                                                                                                                                                                                <a:pt x="5147733" y="40881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21942" y="401561"/>
                                                                                                                                                                                                                                                <a:pt x="4821162" y="314475"/>
                                                                                                                                                                                                                                                <a:pt x="4726819" y="35076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32476" y="387047"/>
                                                                                                                                                                                                                                                <a:pt x="4690533" y="568476"/>
                                                                                                                                                                                                                                                <a:pt x="4581676" y="6265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72819" y="684590"/>
                                                                                                                                                                                                                                                <a:pt x="4228495" y="701523"/>
                                                                                                                                                                                                                                                <a:pt x="4073676" y="69910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18857" y="696685"/>
                                                                                                                                                                                                                                                <a:pt x="3785809" y="558799"/>
                                                                                                                                                                                                                                                <a:pt x="3652762" y="61201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19715" y="665237"/>
                                                                                                                                                                                                                                                <a:pt x="3442305" y="897465"/>
                                                                                                                                                                                                                                                <a:pt x="3275391" y="101841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08477" y="1139370"/>
                                                                                                                                                                                                                                                <a:pt x="2827866" y="1250647"/>
                                                                                                                                                                                                                                                <a:pt x="2651276" y="13377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74686" y="1424819"/>
                                                                                                                                                                                                                                                <a:pt x="2336800" y="1524000"/>
                                                                                                                                                                                                                                                <a:pt x="2215848" y="15409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94896" y="1557866"/>
                                                                                                                                                                                                                                                <a:pt x="2000553" y="1405466"/>
                                                                                                                                                                                                                                                <a:pt x="1925562" y="14393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69" name="Полилиния 306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11120362" y="-11219543"/>
                                                                                                                                                                                                                                          <a:ext cx="8568267" cy="2167467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713619 w 8568267"/>
                                                                                                                                                                                                                                            <a:gd name="connsiteY0" fmla="*/ 914400 h 2167467"/>
                                                                                                                                                                                                                                            <a:gd name="connsiteX1" fmla="*/ 89505 w 8568267"/>
                                                                                                                                                                                                                                            <a:gd name="connsiteY1" fmla="*/ 1306286 h 2167467"/>
                                                                                                                                                                                                                                            <a:gd name="connsiteX2" fmla="*/ 176591 w 8568267"/>
                                                                                                                                                                                                                                            <a:gd name="connsiteY2" fmla="*/ 1625600 h 2167467"/>
                                                                                                                                                                                                                                            <a:gd name="connsiteX3" fmla="*/ 553962 w 8568267"/>
                                                                                                                                                                                                                                            <a:gd name="connsiteY3" fmla="*/ 1959429 h 2167467"/>
                                                                                                                                                                                                                                            <a:gd name="connsiteX4" fmla="*/ 1076476 w 8568267"/>
                                                                                                                                                                                                                                            <a:gd name="connsiteY4" fmla="*/ 1944914 h 2167467"/>
                                                                                                                                                                                                                                            <a:gd name="connsiteX5" fmla="*/ 1381276 w 8568267"/>
                                                                                                                                                                                                                                            <a:gd name="connsiteY5" fmla="*/ 2162629 h 2167467"/>
                                                                                                                                                                                                                                            <a:gd name="connsiteX6" fmla="*/ 1947333 w 8568267"/>
                                                                                                                                                                                                                                            <a:gd name="connsiteY6" fmla="*/ 1973943 h 2167467"/>
                                                                                                                                                                                                                                            <a:gd name="connsiteX7" fmla="*/ 2469848 w 8568267"/>
                                                                                                                                                                                                                                            <a:gd name="connsiteY7" fmla="*/ 1582057 h 2167467"/>
                                                                                                                                                                                                                                            <a:gd name="connsiteX8" fmla="*/ 2977848 w 8568267"/>
                                                                                                                                                                                                                                            <a:gd name="connsiteY8" fmla="*/ 1233714 h 2167467"/>
                                                                                                                                                                                                                                            <a:gd name="connsiteX9" fmla="*/ 3485848 w 8568267"/>
                                                                                                                                                                                                                                            <a:gd name="connsiteY9" fmla="*/ 1277257 h 2167467"/>
                                                                                                                                                                                                                                            <a:gd name="connsiteX10" fmla="*/ 3790648 w 8568267"/>
                                                                                                                                                                                                                                            <a:gd name="connsiteY10" fmla="*/ 1219200 h 2167467"/>
                                                                                                                                                                                                                                            <a:gd name="connsiteX11" fmla="*/ 4124476 w 8568267"/>
                                                                                                                                                                                                                                            <a:gd name="connsiteY11" fmla="*/ 928914 h 2167467"/>
                                                                                                                                                                                                                                            <a:gd name="connsiteX12" fmla="*/ 4617962 w 8568267"/>
                                                                                                                                                                                                                                            <a:gd name="connsiteY12" fmla="*/ 1030514 h 2167467"/>
                                                                                                                                                                                                                                            <a:gd name="connsiteX13" fmla="*/ 5024362 w 8568267"/>
                                                                                                                                                                                                                                            <a:gd name="connsiteY13" fmla="*/ 783772 h 2167467"/>
                                                                                                                                                                                                                                            <a:gd name="connsiteX14" fmla="*/ 5445276 w 8568267"/>
                                                                                                                                                                                                                                            <a:gd name="connsiteY14" fmla="*/ 595086 h 2167467"/>
                                                                                                                                                                                                                                            <a:gd name="connsiteX15" fmla="*/ 5764591 w 8568267"/>
                                                                                                                                                                                                                                            <a:gd name="connsiteY15" fmla="*/ 609600 h 2167467"/>
                                                                                                                                                                                                                                            <a:gd name="connsiteX16" fmla="*/ 6185505 w 8568267"/>
                                                                                                                                                                                                                                            <a:gd name="connsiteY16" fmla="*/ 885372 h 2167467"/>
                                                                                                                                                                                                                                            <a:gd name="connsiteX17" fmla="*/ 6649962 w 8568267"/>
                                                                                                                                                                                                                                            <a:gd name="connsiteY17" fmla="*/ 1204686 h 2167467"/>
                                                                                                                                                                                                                                            <a:gd name="connsiteX18" fmla="*/ 6882191 w 8568267"/>
                                                                                                                                                                                                                                            <a:gd name="connsiteY18" fmla="*/ 1509486 h 2167467"/>
                                                                                                                                                                                                                                            <a:gd name="connsiteX19" fmla="*/ 7404705 w 8568267"/>
                                                                                                                                                                                                                                            <a:gd name="connsiteY19" fmla="*/ 1349829 h 2167467"/>
                                                                                                                                                                                                                                            <a:gd name="connsiteX20" fmla="*/ 8028819 w 8568267"/>
                                                                                                                                                                                                                                            <a:gd name="connsiteY20" fmla="*/ 1407886 h 2167467"/>
                                                                                                                                                                                                                                            <a:gd name="connsiteX21" fmla="*/ 8449733 w 8568267"/>
                                                                                                                                                                                                                                            <a:gd name="connsiteY21" fmla="*/ 1335314 h 2167467"/>
                                                                                                                                                                                                                                            <a:gd name="connsiteX22" fmla="*/ 8420705 w 8568267"/>
                                                                                                                                                                                                                                            <a:gd name="connsiteY22" fmla="*/ 1016000 h 2167467"/>
                                                                                                                                                                                                                                            <a:gd name="connsiteX23" fmla="*/ 7564362 w 8568267"/>
                                                                                                                                                                                                                                            <a:gd name="connsiteY23" fmla="*/ 725714 h 2167467"/>
                                                                                                                                                                                                                                            <a:gd name="connsiteX24" fmla="*/ 7114419 w 8568267"/>
                                                                                                                                                                                                                                            <a:gd name="connsiteY24" fmla="*/ 391886 h 2167467"/>
                                                                                                                                                                                                                                            <a:gd name="connsiteX25" fmla="*/ 6504819 w 8568267"/>
                                                                                                                                                                                                                                            <a:gd name="connsiteY25" fmla="*/ 319314 h 2167467"/>
                                                                                                                                                                                                                                            <a:gd name="connsiteX26" fmla="*/ 5532362 w 8568267"/>
                                                                                                                                                                                                                                            <a:gd name="connsiteY26" fmla="*/ 319314 h 2167467"/>
                                                                                                                                                                                                                                            <a:gd name="connsiteX27" fmla="*/ 4850191 w 8568267"/>
                                                                                                                                                                                                                                            <a:gd name="connsiteY27" fmla="*/ 420914 h 2167467"/>
                                                                                                                                                                                                                                            <a:gd name="connsiteX28" fmla="*/ 4458305 w 8568267"/>
                                                                                                                                                                                                                                            <a:gd name="connsiteY28" fmla="*/ 333829 h 2167467"/>
                                                                                                                                                                                                                                            <a:gd name="connsiteX29" fmla="*/ 4109962 w 8568267"/>
                                                                                                                                                                                                                                            <a:gd name="connsiteY29" fmla="*/ 478972 h 2167467"/>
                                                                                                                                                                                                                                            <a:gd name="connsiteX30" fmla="*/ 3805162 w 8568267"/>
                                                                                                                                                                                                                                            <a:gd name="connsiteY30" fmla="*/ 682172 h 2167467"/>
                                                                                                                                                                                                                                            <a:gd name="connsiteX31" fmla="*/ 3485848 w 8568267"/>
                                                                                                                                                                                                                                            <a:gd name="connsiteY31" fmla="*/ 624114 h 2167467"/>
                                                                                                                                                                                                                                            <a:gd name="connsiteX32" fmla="*/ 3268133 w 8568267"/>
                                                                                                                                                                                                                                            <a:gd name="connsiteY32" fmla="*/ 406400 h 2167467"/>
                                                                                                                                                                                                                                            <a:gd name="connsiteX33" fmla="*/ 2760133 w 8568267"/>
                                                                                                                                                                                                                                            <a:gd name="connsiteY33" fmla="*/ 464457 h 2167467"/>
                                                                                                                                                                                                                                            <a:gd name="connsiteX34" fmla="*/ 2324705 w 8568267"/>
                                                                                                                                                                                                                                            <a:gd name="connsiteY34" fmla="*/ 203200 h 2167467"/>
                                                                                                                                                                                                                                            <a:gd name="connsiteX35" fmla="*/ 2063448 w 8568267"/>
                                                                                                                                                                                                                                            <a:gd name="connsiteY35" fmla="*/ 14514 h 2167467"/>
                                                                                                                                                                                                                                            <a:gd name="connsiteX36" fmla="*/ 1598991 w 8568267"/>
                                                                                                                                                                                                                                            <a:gd name="connsiteY36" fmla="*/ 116114 h 2167467"/>
                                                                                                                                                                                                                                            <a:gd name="connsiteX37" fmla="*/ 1076476 w 8568267"/>
                                                                                                                                                                                                                                            <a:gd name="connsiteY37" fmla="*/ 478972 h 2167467"/>
                                                                                                                                                                                                                                            <a:gd name="connsiteX38" fmla="*/ 916819 w 8568267"/>
                                                                                                                                                                                                                                            <a:gd name="connsiteY38" fmla="*/ 725714 h 2167467"/>
                                                                                                                                                                                                                                            <a:gd name="connsiteX39" fmla="*/ 713619 w 8568267"/>
                                                                                                                                                                                                                                            <a:gd name="connsiteY39" fmla="*/ 914400 h 2167467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8568267" h="2167467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713619" y="9144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5733" y="1011162"/>
                                                                                                                                                                                                                                                <a:pt x="179010" y="1187753"/>
                                                                                                                                                                                                                                                <a:pt x="89505" y="13062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1424819"/>
                                                                                                                                                                                                                                                <a:pt x="99181" y="1516743"/>
                                                                                                                                                                                                                                                <a:pt x="176591" y="1625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000" y="1734457"/>
                                                                                                                                                                                                                                                <a:pt x="403981" y="1906210"/>
                                                                                                                                                                                                                                                <a:pt x="553962" y="195942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3943" y="2012648"/>
                                                                                                                                                                                                                                                <a:pt x="938590" y="1911047"/>
                                                                                                                                                                                                                                                <a:pt x="1076476" y="19449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4362" y="1978781"/>
                                                                                                                                                                                                                                                <a:pt x="1236133" y="2157791"/>
                                                                                                                                                                                                                                                <a:pt x="1381276" y="216262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26419" y="2167467"/>
                                                                                                                                                                                                                                                <a:pt x="1765904" y="2070705"/>
                                                                                                                                                                                                                                                <a:pt x="1947333" y="19739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28762" y="1877181"/>
                                                                                                                                                                                                                                                <a:pt x="2298096" y="1705428"/>
                                                                                                                                                                                                                                                <a:pt x="2469848" y="15820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41600" y="1458686"/>
                                                                                                                                                                                                                                                <a:pt x="2808515" y="1284514"/>
                                                                                                                                                                                                                                                <a:pt x="2977848" y="1233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7181" y="1182914"/>
                                                                                                                                                                                                                                                <a:pt x="3350381" y="1279676"/>
                                                                                                                                                                                                                                                <a:pt x="3485848" y="12772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21315" y="1274838"/>
                                                                                                                                                                                                                                                <a:pt x="3684210" y="1277257"/>
                                                                                                                                                                                                                                                <a:pt x="3790648" y="1219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97086" y="1161143"/>
                                                                                                                                                                                                                                                <a:pt x="3986590" y="960362"/>
                                                                                                                                                                                                                                                <a:pt x="4124476" y="9289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62362" y="897466"/>
                                                                                                                                                                                                                                                <a:pt x="4467981" y="1054704"/>
                                                                                                                                                                                                                                                <a:pt x="4617962" y="10305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67943" y="1006324"/>
                                                                                                                                                                                                                                                <a:pt x="4886476" y="856343"/>
                                                                                                                                                                                                                                                <a:pt x="5024362" y="78377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62248" y="711201"/>
                                                                                                                                                                                                                                                <a:pt x="5321905" y="624115"/>
                                                                                                                                                                                                                                                <a:pt x="5445276" y="5950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68647" y="566057"/>
                                                                                                                                                                                                                                                <a:pt x="5641220" y="561219"/>
                                                                                                                                                                                                                                                <a:pt x="5764591" y="609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87962" y="657981"/>
                                                                                                                                                                                                                                                <a:pt x="6037943" y="786191"/>
                                                                                                                                                                                                                                                <a:pt x="6185505" y="88537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33067" y="984553"/>
                                                                                                                                                                                                                                                <a:pt x="6533848" y="1100667"/>
                                                                                                                                                                                                                                                <a:pt x="6649962" y="12046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66076" y="1308705"/>
                                                                                                                                                                                                                                                <a:pt x="6756401" y="1485296"/>
                                                                                                                                                                                                                                                <a:pt x="6882191" y="15094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07981" y="1533676"/>
                                                                                                                                                                                                                                                <a:pt x="7213600" y="1366762"/>
                                                                                                                                                                                                                                                <a:pt x="7404705" y="134982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95810" y="1332896"/>
                                                                                                                                                                                                                                                <a:pt x="7854648" y="1410305"/>
                                                                                                                                                                                                                                                <a:pt x="8028819" y="14078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02990" y="1405467"/>
                                                                                                                                                                                                                                                <a:pt x="8384419" y="1400628"/>
                                                                                                                                                                                                                                                <a:pt x="8449733" y="13353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15047" y="1270000"/>
                                                                                                                                                                                                                                                <a:pt x="8568267" y="1117600"/>
                                                                                                                                                                                                                                                <a:pt x="8420705" y="1016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73143" y="914400"/>
                                                                                                                                                                                                                                                <a:pt x="7782076" y="829733"/>
                                                                                                                                                                                                                                                <a:pt x="7564362" y="725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46648" y="621695"/>
                                                                                                                                                                                                                                                <a:pt x="7291009" y="459619"/>
                                                                                                                                                                                                                                                <a:pt x="7114419" y="3918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37829" y="324153"/>
                                                                                                                                                                                                                                                <a:pt x="6768495" y="331409"/>
                                                                                                                                                                                                                                                <a:pt x="6504819" y="3193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41143" y="307219"/>
                                                                                                                                                                                                                                                <a:pt x="5808133" y="302381"/>
                                                                                                                                                                                                                                                <a:pt x="5532362" y="3193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56591" y="336247"/>
                                                                                                                                                                                                                                                <a:pt x="5029200" y="418495"/>
                                                                                                                                                                                                                                                <a:pt x="4850191" y="4209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71182" y="423333"/>
                                                                                                                                                                                                                                                <a:pt x="4581677" y="324153"/>
                                                                                                                                                                                                                                                <a:pt x="4458305" y="33382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34933" y="343505"/>
                                                                                                                                                                                                                                                <a:pt x="4218819" y="420915"/>
                                                                                                                                                                                                                                                <a:pt x="4109962" y="47897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01105" y="537029"/>
                                                                                                                                                                                                                                                <a:pt x="3909181" y="657982"/>
                                                                                                                                                                                                                                                <a:pt x="3805162" y="68217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01143" y="706362"/>
                                                                                                                                                                                                                                                <a:pt x="3575353" y="670076"/>
                                                                                                                                                                                                                                                <a:pt x="3485848" y="6241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96343" y="578152"/>
                                                                                                                                                                                                                                                <a:pt x="3389085" y="433009"/>
                                                                                                                                                                                                                                                <a:pt x="3268133" y="40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47181" y="379791"/>
                                                                                                                                                                                                                                                <a:pt x="2917371" y="498324"/>
                                                                                                                                                                                                                                                <a:pt x="2760133" y="4644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02895" y="430590"/>
                                                                                                                                                                                                                                                <a:pt x="2440819" y="278190"/>
                                                                                                                                                                                                                                                <a:pt x="2324705" y="203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08591" y="128209"/>
                                                                                                                                                                                                                                                <a:pt x="2184400" y="29028"/>
                                                                                                                                                                                                                                                <a:pt x="2063448" y="145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42496" y="0"/>
                                                                                                                                                                                                                                                <a:pt x="1763486" y="38704"/>
                                                                                                                                                                                                                                                <a:pt x="1598991" y="1161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34496" y="193524"/>
                                                                                                                                                                                                                                                <a:pt x="1190171" y="377372"/>
                                                                                                                                                                                                                                                <a:pt x="1076476" y="47897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2781" y="580572"/>
                                                                                                                                                                                                                                                <a:pt x="979714" y="650724"/>
                                                                                                                                                                                                                                                <a:pt x="916819" y="725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3924" y="800704"/>
                                                                                                                                                                                                                                                <a:pt x="851505" y="817638"/>
                                                                                                                                                                                                                                                <a:pt x="713619" y="914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0" name="Полилиния 307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849086" y="-10472057"/>
                                                                                                                                                                                                                                          <a:ext cx="3466495" cy="29972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865085 w 3466495"/>
                                                                                                                                                                                                                                            <a:gd name="connsiteY0" fmla="*/ 515257 h 2997200"/>
                                                                                                                                                                                                                                            <a:gd name="connsiteX1" fmla="*/ 1458685 w 3466495"/>
                                                                                                                                                                                                                                            <a:gd name="connsiteY1" fmla="*/ 747486 h 2997200"/>
                                                                                                                                                                                                                                            <a:gd name="connsiteX2" fmla="*/ 1211943 w 3466495"/>
                                                                                                                                                                                                                                            <a:gd name="connsiteY2" fmla="*/ 1124857 h 2997200"/>
                                                                                                                                                                                                                                            <a:gd name="connsiteX3" fmla="*/ 907143 w 3466495"/>
                                                                                                                                                                                                                                            <a:gd name="connsiteY3" fmla="*/ 1299028 h 2997200"/>
                                                                                                                                                                                                                                            <a:gd name="connsiteX4" fmla="*/ 791028 w 3466495"/>
                                                                                                                                                                                                                                            <a:gd name="connsiteY4" fmla="*/ 1603828 h 2997200"/>
                                                                                                                                                                                                                                            <a:gd name="connsiteX5" fmla="*/ 602343 w 3466495"/>
                                                                                                                                                                                                                                            <a:gd name="connsiteY5" fmla="*/ 1676400 h 2997200"/>
                                                                                                                                                                                                                                            <a:gd name="connsiteX6" fmla="*/ 428171 w 3466495"/>
                                                                                                                                                                                                                                            <a:gd name="connsiteY6" fmla="*/ 1894114 h 2997200"/>
                                                                                                                                                                                                                                            <a:gd name="connsiteX7" fmla="*/ 224971 w 3466495"/>
                                                                                                                                                                                                                                            <a:gd name="connsiteY7" fmla="*/ 1995714 h 2997200"/>
                                                                                                                                                                                                                                            <a:gd name="connsiteX8" fmla="*/ 21771 w 3466495"/>
                                                                                                                                                                                                                                            <a:gd name="connsiteY8" fmla="*/ 1995714 h 2997200"/>
                                                                                                                                                                                                                                            <a:gd name="connsiteX9" fmla="*/ 94343 w 3466495"/>
                                                                                                                                                                                                                                            <a:gd name="connsiteY9" fmla="*/ 2256971 h 2997200"/>
                                                                                                                                                                                                                                            <a:gd name="connsiteX10" fmla="*/ 210457 w 3466495"/>
                                                                                                                                                                                                                                            <a:gd name="connsiteY10" fmla="*/ 2576286 h 2997200"/>
                                                                                                                                                                                                                                            <a:gd name="connsiteX11" fmla="*/ 268514 w 3466495"/>
                                                                                                                                                                                                                                            <a:gd name="connsiteY11" fmla="*/ 2939143 h 2997200"/>
                                                                                                                                                                                                                                            <a:gd name="connsiteX12" fmla="*/ 515257 w 3466495"/>
                                                                                                                                                                                                                                            <a:gd name="connsiteY12" fmla="*/ 2924628 h 2997200"/>
                                                                                                                                                                                                                                            <a:gd name="connsiteX13" fmla="*/ 762000 w 3466495"/>
                                                                                                                                                                                                                                            <a:gd name="connsiteY13" fmla="*/ 2561771 h 2997200"/>
                                                                                                                                                                                                                                            <a:gd name="connsiteX14" fmla="*/ 834571 w 3466495"/>
                                                                                                                                                                                                                                            <a:gd name="connsiteY14" fmla="*/ 2140857 h 2997200"/>
                                                                                                                                                                                                                                            <a:gd name="connsiteX15" fmla="*/ 1197428 w 3466495"/>
                                                                                                                                                                                                                                            <a:gd name="connsiteY15" fmla="*/ 1821543 h 2997200"/>
                                                                                                                                                                                                                                            <a:gd name="connsiteX16" fmla="*/ 1487714 w 3466495"/>
                                                                                                                                                                                                                                            <a:gd name="connsiteY16" fmla="*/ 1647371 h 2997200"/>
                                                                                                                                                                                                                                            <a:gd name="connsiteX17" fmla="*/ 1748971 w 3466495"/>
                                                                                                                                                                                                                                            <a:gd name="connsiteY17" fmla="*/ 1299028 h 2997200"/>
                                                                                                                                                                                                                                            <a:gd name="connsiteX18" fmla="*/ 2126343 w 3466495"/>
                                                                                                                                                                                                                                            <a:gd name="connsiteY18" fmla="*/ 1008743 h 2997200"/>
                                                                                                                                                                                                                                            <a:gd name="connsiteX19" fmla="*/ 2561771 w 3466495"/>
                                                                                                                                                                                                                                            <a:gd name="connsiteY19" fmla="*/ 892628 h 2997200"/>
                                                                                                                                                                                                                                            <a:gd name="connsiteX20" fmla="*/ 2750457 w 3466495"/>
                                                                                                                                                                                                                                            <a:gd name="connsiteY20" fmla="*/ 950686 h 2997200"/>
                                                                                                                                                                                                                                            <a:gd name="connsiteX21" fmla="*/ 3055257 w 3466495"/>
                                                                                                                                                                                                                                            <a:gd name="connsiteY21" fmla="*/ 732971 h 2997200"/>
                                                                                                                                                                                                                                            <a:gd name="connsiteX22" fmla="*/ 3403600 w 3466495"/>
                                                                                                                                                                                                                                            <a:gd name="connsiteY22" fmla="*/ 732971 h 2997200"/>
                                                                                                                                                                                                                                            <a:gd name="connsiteX23" fmla="*/ 3432628 w 3466495"/>
                                                                                                                                                                                                                                            <a:gd name="connsiteY23" fmla="*/ 428171 h 2997200"/>
                                                                                                                                                                                                                                            <a:gd name="connsiteX24" fmla="*/ 3229428 w 3466495"/>
                                                                                                                                                                                                                                            <a:gd name="connsiteY24" fmla="*/ 50800 h 2997200"/>
                                                                                                                                                                                                                                            <a:gd name="connsiteX25" fmla="*/ 2750457 w 3466495"/>
                                                                                                                                                                                                                                            <a:gd name="connsiteY25" fmla="*/ 123371 h 2997200"/>
                                                                                                                                                                                                                                            <a:gd name="connsiteX26" fmla="*/ 2431143 w 3466495"/>
                                                                                                                                                                                                                                            <a:gd name="connsiteY26" fmla="*/ 370114 h 2997200"/>
                                                                                                                                                                                                                                            <a:gd name="connsiteX27" fmla="*/ 2242457 w 3466495"/>
                                                                                                                                                                                                                                            <a:gd name="connsiteY27" fmla="*/ 471714 h 2997200"/>
                                                                                                                                                                                                                                            <a:gd name="connsiteX28" fmla="*/ 1865085 w 3466495"/>
                                                                                                                                                                                                                                            <a:gd name="connsiteY28" fmla="*/ 515257 h 29972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3466495" h="29972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865085" y="515257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34456" y="561219"/>
                                                                                                                                                                                                                                                <a:pt x="1567542" y="645886"/>
                                                                                                                                                                                                                                                <a:pt x="1458685" y="7474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9828" y="849086"/>
                                                                                                                                                                                                                                                <a:pt x="1303867" y="1032933"/>
                                                                                                                                                                                                                                                <a:pt x="1211943" y="11248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20019" y="1216781"/>
                                                                                                                                                                                                                                                <a:pt x="977295" y="1219200"/>
                                                                                                                                                                                                                                                <a:pt x="907143" y="12990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36991" y="1378856"/>
                                                                                                                                                                                                                                                <a:pt x="841828" y="1540933"/>
                                                                                                                                                                                                                                                <a:pt x="791028" y="16038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0228" y="1666723"/>
                                                                                                                                                                                                                                                <a:pt x="662819" y="1628019"/>
                                                                                                                                                                                                                                                <a:pt x="602343" y="167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1867" y="1724781"/>
                                                                                                                                                                                                                                                <a:pt x="491066" y="1840895"/>
                                                                                                                                                                                                                                                <a:pt x="428171" y="18941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5276" y="1947333"/>
                                                                                                                                                                                                                                                <a:pt x="292704" y="1978781"/>
                                                                                                                                                                                                                                                <a:pt x="224971" y="1995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7238" y="2012647"/>
                                                                                                                                                                                                                                                <a:pt x="43542" y="1952171"/>
                                                                                                                                                                                                                                                <a:pt x="21771" y="1995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2039257"/>
                                                                                                                                                                                                                                                <a:pt x="62895" y="2160209"/>
                                                                                                                                                                                                                                                <a:pt x="94343" y="22569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5791" y="2353733"/>
                                                                                                                                                                                                                                                <a:pt x="181429" y="2462591"/>
                                                                                                                                                                                                                                                <a:pt x="210457" y="25762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9486" y="2689981"/>
                                                                                                                                                                                                                                                <a:pt x="217714" y="2881086"/>
                                                                                                                                                                                                                                                <a:pt x="268514" y="29391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314" y="2997200"/>
                                                                                                                                                                                                                                                <a:pt x="433009" y="2987523"/>
                                                                                                                                                                                                                                                <a:pt x="515257" y="29246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7505" y="2861733"/>
                                                                                                                                                                                                                                                <a:pt x="708781" y="2692399"/>
                                                                                                                                                                                                                                                <a:pt x="762000" y="25617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15219" y="2431143"/>
                                                                                                                                                                                                                                                <a:pt x="762000" y="2264228"/>
                                                                                                                                                                                                                                                <a:pt x="834571" y="21408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7142" y="2017486"/>
                                                                                                                                                                                                                                                <a:pt x="1088571" y="1903791"/>
                                                                                                                                                                                                                                                <a:pt x="1197428" y="18215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06285" y="1739295"/>
                                                                                                                                                                                                                                                <a:pt x="1395790" y="1734457"/>
                                                                                                                                                                                                                                                <a:pt x="1487714" y="16473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79638" y="1560285"/>
                                                                                                                                                                                                                                                <a:pt x="1642533" y="1405466"/>
                                                                                                                                                                                                                                                <a:pt x="1748971" y="12990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55409" y="1192590"/>
                                                                                                                                                                                                                                                <a:pt x="1990876" y="1076476"/>
                                                                                                                                                                                                                                                <a:pt x="2126343" y="10087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61810" y="941010"/>
                                                                                                                                                                                                                                                <a:pt x="2457752" y="902304"/>
                                                                                                                                                                                                                                                <a:pt x="2561771" y="89262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65790" y="882952"/>
                                                                                                                                                                                                                                                <a:pt x="2668210" y="977295"/>
                                                                                                                                                                                                                                                <a:pt x="2750457" y="95068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32704" y="924077"/>
                                                                                                                                                                                                                                                <a:pt x="2946400" y="769257"/>
                                                                                                                                                                                                                                                <a:pt x="3055257" y="7329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64114" y="696685"/>
                                                                                                                                                                                                                                                <a:pt x="3340705" y="783771"/>
                                                                                                                                                                                                                                                <a:pt x="3403600" y="7329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6495" y="682171"/>
                                                                                                                                                                                                                                                <a:pt x="3461657" y="541866"/>
                                                                                                                                                                                                                                                <a:pt x="3432628" y="4281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03599" y="314476"/>
                                                                                                                                                                                                                                                <a:pt x="3343123" y="101600"/>
                                                                                                                                                                                                                                                <a:pt x="3229428" y="50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15733" y="0"/>
                                                                                                                                                                                                                                                <a:pt x="2883504" y="70152"/>
                                                                                                                                                                                                                                                <a:pt x="2750457" y="12337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7410" y="176590"/>
                                                                                                                                                                                                                                                <a:pt x="2515810" y="312057"/>
                                                                                                                                                                                                                                                <a:pt x="2431143" y="3701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46476" y="428171"/>
                                                                                                                                                                                                                                                <a:pt x="2341638" y="442685"/>
                                                                                                                                                                                                                                                <a:pt x="2242457" y="471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43276" y="500743"/>
                                                                                                                                                                                                                                                <a:pt x="1995714" y="469295"/>
                                                                                                                                                                                                                                                <a:pt x="1865085" y="5152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1" name="Полилиния 308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6971695" y="-12559695"/>
                                                                                                                                                                                                                                          <a:ext cx="1052286" cy="1153886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040191 w 1052286"/>
                                                                                                                                                                                                                                            <a:gd name="connsiteY0" fmla="*/ 817638 h 1153886"/>
                                                                                                                                                                                                                                            <a:gd name="connsiteX1" fmla="*/ 967619 w 1052286"/>
                                                                                                                                                                                                                                            <a:gd name="connsiteY1" fmla="*/ 716038 h 1153886"/>
                                                                                                                                                                                                                                            <a:gd name="connsiteX2" fmla="*/ 648305 w 1052286"/>
                                                                                                                                                                                                                                            <a:gd name="connsiteY2" fmla="*/ 440266 h 1153886"/>
                                                                                                                                                                                                                                            <a:gd name="connsiteX3" fmla="*/ 546705 w 1052286"/>
                                                                                                                                                                                                                                            <a:gd name="connsiteY3" fmla="*/ 120952 h 1153886"/>
                                                                                                                                                                                                                                            <a:gd name="connsiteX4" fmla="*/ 256419 w 1052286"/>
                                                                                                                                                                                                                                            <a:gd name="connsiteY4" fmla="*/ 4838 h 1153886"/>
                                                                                                                                                                                                                                            <a:gd name="connsiteX5" fmla="*/ 9676 w 1052286"/>
                                                                                                                                                                                                                                            <a:gd name="connsiteY5" fmla="*/ 149981 h 1153886"/>
                                                                                                                                                                                                                                            <a:gd name="connsiteX6" fmla="*/ 198362 w 1052286"/>
                                                                                                                                                                                                                                            <a:gd name="connsiteY6" fmla="*/ 483809 h 1153886"/>
                                                                                                                                                                                                                                            <a:gd name="connsiteX7" fmla="*/ 401562 w 1052286"/>
                                                                                                                                                                                                                                            <a:gd name="connsiteY7" fmla="*/ 817638 h 1153886"/>
                                                                                                                                                                                                                                            <a:gd name="connsiteX8" fmla="*/ 561219 w 1052286"/>
                                                                                                                                                                                                                                            <a:gd name="connsiteY8" fmla="*/ 1107924 h 1153886"/>
                                                                                                                                                                                                                                            <a:gd name="connsiteX9" fmla="*/ 895048 w 1052286"/>
                                                                                                                                                                                                                                            <a:gd name="connsiteY9" fmla="*/ 1093409 h 1153886"/>
                                                                                                                                                                                                                                            <a:gd name="connsiteX10" fmla="*/ 1040191 w 1052286"/>
                                                                                                                                                                                                                                            <a:gd name="connsiteY10" fmla="*/ 817638 h 1153886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052286" h="1153886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040191" y="817638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52286" y="754743"/>
                                                                                                                                                                                                                                                <a:pt x="1032933" y="778933"/>
                                                                                                                                                                                                                                                <a:pt x="967619" y="7160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2305" y="653143"/>
                                                                                                                                                                                                                                                <a:pt x="718457" y="539447"/>
                                                                                                                                                                                                                                                <a:pt x="648305" y="440266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8153" y="341085"/>
                                                                                                                                                                                                                                                <a:pt x="612019" y="193523"/>
                                                                                                                                                                                                                                                <a:pt x="546705" y="12095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1391" y="48381"/>
                                                                                                                                                                                                                                                <a:pt x="345924" y="0"/>
                                                                                                                                                                                                                                                <a:pt x="256419" y="48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6914" y="9676"/>
                                                                                                                                                                                                                                                <a:pt x="19352" y="70152"/>
                                                                                                                                                                                                                                                <a:pt x="9676" y="14998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229810"/>
                                                                                                                                                                                                                                                <a:pt x="133048" y="372533"/>
                                                                                                                                                                                                                                                <a:pt x="198362" y="48380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3676" y="595085"/>
                                                                                                                                                                                                                                                <a:pt x="341086" y="713619"/>
                                                                                                                                                                                                                                                <a:pt x="401562" y="8176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2038" y="921657"/>
                                                                                                                                                                                                                                                <a:pt x="478971" y="1061962"/>
                                                                                                                                                                                                                                                <a:pt x="561219" y="110792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3467" y="1153886"/>
                                                                                                                                                                                                                                                <a:pt x="820058" y="1139371"/>
                                                                                                                                                                                                                                                <a:pt x="895048" y="109340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0038" y="1047447"/>
                                                                                                                                                                                                                                                <a:pt x="1028096" y="880533"/>
                                                                                                                                                                                                                                                <a:pt x="1040191" y="81763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2" name="Полилиния 309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8060267" y="-11780762"/>
                                                                                                                                                                                                                                          <a:ext cx="580571" cy="616857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416076 w 580571"/>
                                                                                                                                                                                                                                            <a:gd name="connsiteY0" fmla="*/ 67733 h 616857"/>
                                                                                                                                                                                                                                            <a:gd name="connsiteX1" fmla="*/ 111276 w 580571"/>
                                                                                                                                                                                                                                            <a:gd name="connsiteY1" fmla="*/ 53219 h 616857"/>
                                                                                                                                                                                                                                            <a:gd name="connsiteX2" fmla="*/ 24190 w 580571"/>
                                                                                                                                                                                                                                            <a:gd name="connsiteY2" fmla="*/ 387048 h 616857"/>
                                                                                                                                                                                                                                            <a:gd name="connsiteX3" fmla="*/ 256419 w 580571"/>
                                                                                                                                                                                                                                            <a:gd name="connsiteY3" fmla="*/ 604762 h 616857"/>
                                                                                                                                                                                                                                            <a:gd name="connsiteX4" fmla="*/ 503162 w 580571"/>
                                                                                                                                                                                                                                            <a:gd name="connsiteY4" fmla="*/ 459619 h 616857"/>
                                                                                                                                                                                                                                            <a:gd name="connsiteX5" fmla="*/ 561219 w 580571"/>
                                                                                                                                                                                                                                            <a:gd name="connsiteY5" fmla="*/ 198362 h 616857"/>
                                                                                                                                                                                                                                            <a:gd name="connsiteX6" fmla="*/ 416076 w 580571"/>
                                                                                                                                                                                                                                            <a:gd name="connsiteY6" fmla="*/ 67733 h 616857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580571" h="616857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416076" y="67733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1086" y="43543"/>
                                                                                                                                                                                                                                                <a:pt x="176590" y="0"/>
                                                                                                                                                                                                                                                <a:pt x="111276" y="532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962" y="106438"/>
                                                                                                                                                                                                                                                <a:pt x="0" y="295124"/>
                                                                                                                                                                                                                                                <a:pt x="24190" y="38704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380" y="478972"/>
                                                                                                                                                                                                                                                <a:pt x="176590" y="592667"/>
                                                                                                                                                                                                                                                <a:pt x="256419" y="6047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6248" y="616857"/>
                                                                                                                                                                                                                                                <a:pt x="452362" y="527352"/>
                                                                                                                                                                                                                                                <a:pt x="503162" y="4596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3962" y="391886"/>
                                                                                                                                                                                                                                                <a:pt x="580571" y="263676"/>
                                                                                                                                                                                                                                                <a:pt x="561219" y="19836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1867" y="133048"/>
                                                                                                                                                                                                                                                <a:pt x="491066" y="91923"/>
                                                                                                                                                                                                                                                <a:pt x="416076" y="677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3" name="Полилиния 310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13515219" y="-14042571"/>
                                                                                                                                                                                                                                          <a:ext cx="636209" cy="650723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29810 w 636209"/>
                                                                                                                                                                                                                                            <a:gd name="connsiteY0" fmla="*/ 645885 h 650723"/>
                                                                                                                                                                                                                                            <a:gd name="connsiteX1" fmla="*/ 607181 w 636209"/>
                                                                                                                                                                                                                                            <a:gd name="connsiteY1" fmla="*/ 471714 h 650723"/>
                                                                                                                                                                                                                                            <a:gd name="connsiteX2" fmla="*/ 403981 w 636209"/>
                                                                                                                                                                                                                                            <a:gd name="connsiteY2" fmla="*/ 108857 h 650723"/>
                                                                                                                                                                                                                                            <a:gd name="connsiteX3" fmla="*/ 55638 w 636209"/>
                                                                                                                                                                                                                                            <a:gd name="connsiteY3" fmla="*/ 65314 h 650723"/>
                                                                                                                                                                                                                                            <a:gd name="connsiteX4" fmla="*/ 70152 w 636209"/>
                                                                                                                                                                                                                                            <a:gd name="connsiteY4" fmla="*/ 500742 h 650723"/>
                                                                                                                                                                                                                                            <a:gd name="connsiteX5" fmla="*/ 229810 w 636209"/>
                                                                                                                                                                                                                                            <a:gd name="connsiteY5" fmla="*/ 645885 h 650723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636209" h="650723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29810" y="64588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315" y="641047"/>
                                                                                                                                                                                                                                                <a:pt x="578153" y="561219"/>
                                                                                                                                                                                                                                                <a:pt x="607181" y="4717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6209" y="382209"/>
                                                                                                                                                                                                                                                <a:pt x="495905" y="176590"/>
                                                                                                                                                                                                                                                <a:pt x="403981" y="108857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057" y="41124"/>
                                                                                                                                                                                                                                                <a:pt x="111276" y="0"/>
                                                                                                                                                                                                                                                <a:pt x="55638" y="65314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130628"/>
                                                                                                                                                                                                                                                <a:pt x="43543" y="403980"/>
                                                                                                                                                                                                                                                <a:pt x="70152" y="50074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761" y="597504"/>
                                                                                                                                                                                                                                                <a:pt x="140305" y="650723"/>
                                                                                                                                                                                                                                                <a:pt x="229810" y="64588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4" name="Полилиния 311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12736286" y="-13312019"/>
                                                                                                                                                                                                                                          <a:ext cx="919238" cy="936171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732971 w 919238"/>
                                                                                                                                                                                                                                            <a:gd name="connsiteY0" fmla="*/ 699105 h 936171"/>
                                                                                                                                                                                                                                            <a:gd name="connsiteX1" fmla="*/ 471714 w 919238"/>
                                                                                                                                                                                                                                            <a:gd name="connsiteY1" fmla="*/ 916819 h 936171"/>
                                                                                                                                                                                                                                            <a:gd name="connsiteX2" fmla="*/ 65314 w 919238"/>
                                                                                                                                                                                                                                            <a:gd name="connsiteY2" fmla="*/ 815219 h 936171"/>
                                                                                                                                                                                                                                            <a:gd name="connsiteX3" fmla="*/ 79828 w 919238"/>
                                                                                                                                                                                                                                            <a:gd name="connsiteY3" fmla="*/ 437848 h 936171"/>
                                                                                                                                                                                                                                            <a:gd name="connsiteX4" fmla="*/ 195943 w 919238"/>
                                                                                                                                                                                                                                            <a:gd name="connsiteY4" fmla="*/ 104019 h 936171"/>
                                                                                                                                                                                                                                            <a:gd name="connsiteX5" fmla="*/ 645885 w 919238"/>
                                                                                                                                                                                                                                            <a:gd name="connsiteY5" fmla="*/ 16933 h 936171"/>
                                                                                                                                                                                                                                            <a:gd name="connsiteX6" fmla="*/ 907143 w 919238"/>
                                                                                                                                                                                                                                            <a:gd name="connsiteY6" fmla="*/ 205619 h 936171"/>
                                                                                                                                                                                                                                            <a:gd name="connsiteX7" fmla="*/ 732971 w 919238"/>
                                                                                                                                                                                                                                            <a:gd name="connsiteY7" fmla="*/ 699105 h 936171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919238" h="936171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732971" y="69910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0400" y="817638"/>
                                                                                                                                                                                                                                                <a:pt x="582990" y="897467"/>
                                                                                                                                                                                                                                                <a:pt x="471714" y="9168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0438" y="936171"/>
                                                                                                                                                                                                                                                <a:pt x="130628" y="895047"/>
                                                                                                                                                                                                                                                <a:pt x="65314" y="8152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735390"/>
                                                                                                                                                                                                                                                <a:pt x="58057" y="556381"/>
                                                                                                                                                                                                                                                <a:pt x="79828" y="43784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599" y="319315"/>
                                                                                                                                                                                                                                                <a:pt x="101600" y="174171"/>
                                                                                                                                                                                                                                                <a:pt x="195943" y="1040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0286" y="33866"/>
                                                                                                                                                                                                                                                <a:pt x="527352" y="0"/>
                                                                                                                                                                                                                                                <a:pt x="645885" y="1693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4418" y="33866"/>
                                                                                                                                                                                                                                                <a:pt x="895048" y="84666"/>
                                                                                                                                                                                                                                                <a:pt x="907143" y="205619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9238" y="326571"/>
                                                                                                                                                                                                                                                <a:pt x="805542" y="580572"/>
                                                                                                                                                                                                                                                <a:pt x="732971" y="69910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75" name="Полилиния 312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13936134" y="-12670972"/>
                                                                                                                                                                                                                                          <a:ext cx="619276" cy="582991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00780 w 619276"/>
                                                                                                                                                                                                                                            <a:gd name="connsiteY0" fmla="*/ 43543 h 582991"/>
                                                                                                                                                                                                                                            <a:gd name="connsiteX1" fmla="*/ 12095 w 619276"/>
                                                                                                                                                                                                                                            <a:gd name="connsiteY1" fmla="*/ 362858 h 582991"/>
                                                                                                                                                                                                                                            <a:gd name="connsiteX2" fmla="*/ 273352 w 619276"/>
                                                                                                                                                                                                                                            <a:gd name="connsiteY2" fmla="*/ 580572 h 582991"/>
                                                                                                                                                                                                                                            <a:gd name="connsiteX3" fmla="*/ 578152 w 619276"/>
                                                                                                                                                                                                                                            <a:gd name="connsiteY3" fmla="*/ 348343 h 582991"/>
                                                                                                                                                                                                                                            <a:gd name="connsiteX4" fmla="*/ 520095 w 619276"/>
                                                                                                                                                                                                                                            <a:gd name="connsiteY4" fmla="*/ 101601 h 582991"/>
                                                                                                                                                                                                                                            <a:gd name="connsiteX5" fmla="*/ 200780 w 619276"/>
                                                                                                                                                                                                                                            <a:gd name="connsiteY5" fmla="*/ 43543 h 582991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619276" h="582991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00780" y="43543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113" y="87086"/>
                                                                                                                                                                                                                                                <a:pt x="0" y="273353"/>
                                                                                                                                                                                                                                                <a:pt x="12095" y="362858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190" y="452363"/>
                                                                                                                                                                                                                                                <a:pt x="179009" y="582991"/>
                                                                                                                                                                                                                                                <a:pt x="273352" y="580572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7695" y="578153"/>
                                                                                                                                                                                                                                                <a:pt x="537028" y="428171"/>
                                                                                                                                                                                                                                                <a:pt x="578152" y="3483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9276" y="268514"/>
                                                                                                                                                                                                                                                <a:pt x="582990" y="154820"/>
                                                                                                                                                                                                                                                <a:pt x="520095" y="101601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7200" y="48382"/>
                                                                                                                                                                                                                                                <a:pt x="285447" y="0"/>
                                                                                                                                                                                                                                                <a:pt x="200780" y="43543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        <p:cNvPr id="628" name="Группа 92"/>
        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<a:off x="-6311900" y="-5651500"/>
                                                                                                                                                                                                                                        <a:ext cx="36090225" cy="18307050"/>
                                                                                                                                                                                                                                        <a:chOff x="-6311900" y="-5651500"/>
                                                                                                                                                                                                                                        <a:chExt cx="36090225" cy="18307050"/>
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29" name="Полилиния 628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3421975" y="-5651500"/>
                                                                                                                                                                                                                                          <a:ext cx="3200400" cy="31083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76225 w 3200400"/>
                                                                                                                                                                                                                                            <a:gd name="connsiteY0" fmla="*/ 12700 h 3108325"/>
                                                                                                                                                                                                                                            <a:gd name="connsiteX1" fmla="*/ 28575 w 3200400"/>
                                                                                                                                                                                                                                            <a:gd name="connsiteY1" fmla="*/ 203200 h 3108325"/>
                                                                                                                                                                                                                                            <a:gd name="connsiteX2" fmla="*/ 447675 w 3200400"/>
                                                                                                                                                                                                                                            <a:gd name="connsiteY2" fmla="*/ 698500 h 3108325"/>
                                                                                                                                                                                                                                            <a:gd name="connsiteX3" fmla="*/ 981075 w 3200400"/>
                                                                                                                                                                                                                                            <a:gd name="connsiteY3" fmla="*/ 1003300 h 3108325"/>
                                                                                                                                                                                                                                            <a:gd name="connsiteX4" fmla="*/ 1247775 w 3200400"/>
                                                                                                                                                                                                                                            <a:gd name="connsiteY4" fmla="*/ 1289050 h 3108325"/>
                                                                                                                                                                                                                                            <a:gd name="connsiteX5" fmla="*/ 1685925 w 3200400"/>
                                                                                                                                                                                                                                            <a:gd name="connsiteY5" fmla="*/ 1822450 h 3108325"/>
                                                                                                                                                                                                                                            <a:gd name="connsiteX6" fmla="*/ 2028825 w 3200400"/>
                                                                                                                                                                                                                                            <a:gd name="connsiteY6" fmla="*/ 2203450 h 3108325"/>
                                                                                                                                                                                                                                            <a:gd name="connsiteX7" fmla="*/ 2371725 w 3200400"/>
                                                                                                                                                                                                                                            <a:gd name="connsiteY7" fmla="*/ 2508250 h 3108325"/>
                                                                                                                                                                                                                                            <a:gd name="connsiteX8" fmla="*/ 2657475 w 3200400"/>
                                                                                                                                                                                                                                            <a:gd name="connsiteY8" fmla="*/ 2889250 h 3108325"/>
                                                                                                                                                                                                                                            <a:gd name="connsiteX9" fmla="*/ 2828925 w 3200400"/>
                                                                                                                                                                                                                                            <a:gd name="connsiteY9" fmla="*/ 3098800 h 3108325"/>
                                                                                                                                                                                                                                            <a:gd name="connsiteX10" fmla="*/ 2905125 w 3200400"/>
                                                                                                                                                                                                                                            <a:gd name="connsiteY10" fmla="*/ 2946400 h 3108325"/>
                                                                                                                                                                                                                                            <a:gd name="connsiteX11" fmla="*/ 2886075 w 3200400"/>
                                                                                                                                                                                                                                            <a:gd name="connsiteY11" fmla="*/ 2774950 h 3108325"/>
                                                                                                                                                                                                                                            <a:gd name="connsiteX12" fmla="*/ 3152775 w 3200400"/>
                                                                                                                                                                                                                                            <a:gd name="connsiteY12" fmla="*/ 2641600 h 3108325"/>
                                                                                                                                                                                                                                            <a:gd name="connsiteX13" fmla="*/ 3133725 w 3200400"/>
                                                                                                                                                                                                                                            <a:gd name="connsiteY13" fmla="*/ 2393950 h 3108325"/>
                                                                                                                                                                                                                                            <a:gd name="connsiteX14" fmla="*/ 2752725 w 3200400"/>
                                                                                                                                                                                                                                            <a:gd name="connsiteY14" fmla="*/ 2393950 h 3108325"/>
                                                                                                                                                                                                                                            <a:gd name="connsiteX15" fmla="*/ 2562225 w 3200400"/>
                                                                                                                                                                                                                                            <a:gd name="connsiteY15" fmla="*/ 2260600 h 3108325"/>
                                                                                                                                                                                                                                            <a:gd name="connsiteX16" fmla="*/ 2295525 w 3200400"/>
                                                                                                                                                                                                                                            <a:gd name="connsiteY16" fmla="*/ 2070100 h 3108325"/>
                                                                                                                                                                                                                                            <a:gd name="connsiteX17" fmla="*/ 2085975 w 3200400"/>
                                                                                                                                                                                                                                            <a:gd name="connsiteY17" fmla="*/ 1784350 h 3108325"/>
                                                                                                                                                                                                                                            <a:gd name="connsiteX18" fmla="*/ 1914525 w 3200400"/>
                                                                                                                                                                                                                                            <a:gd name="connsiteY18" fmla="*/ 1460500 h 3108325"/>
                                                                                                                                                                                                                                            <a:gd name="connsiteX19" fmla="*/ 2200275 w 3200400"/>
                                                                                                                                                                                                                                            <a:gd name="connsiteY19" fmla="*/ 1441450 h 3108325"/>
                                                                                                                                                                                                                                            <a:gd name="connsiteX20" fmla="*/ 2371725 w 3200400"/>
                                                                                                                                                                                                                                            <a:gd name="connsiteY20" fmla="*/ 1250950 h 3108325"/>
                                                                                                                                                                                                                                            <a:gd name="connsiteX21" fmla="*/ 1990725 w 3200400"/>
                                                                                                                                                                                                                                            <a:gd name="connsiteY21" fmla="*/ 1060450 h 3108325"/>
                                                                                                                                                                                                                                            <a:gd name="connsiteX22" fmla="*/ 1476375 w 3200400"/>
                                                                                                                                                                                                                                            <a:gd name="connsiteY22" fmla="*/ 889000 h 3108325"/>
                                                                                                                                                                                                                                            <a:gd name="connsiteX23" fmla="*/ 1323975 w 3200400"/>
                                                                                                                                                                                                                                            <a:gd name="connsiteY23" fmla="*/ 793750 h 3108325"/>
                                                                                                                                                                                                                                            <a:gd name="connsiteX24" fmla="*/ 1114425 w 3200400"/>
                                                                                                                                                                                                                                            <a:gd name="connsiteY24" fmla="*/ 603250 h 3108325"/>
                                                                                                                                                                                                                                            <a:gd name="connsiteX25" fmla="*/ 923925 w 3200400"/>
                                                                                                                                                                                                                                            <a:gd name="connsiteY25" fmla="*/ 584200 h 3108325"/>
                                                                                                                                                                                                                                            <a:gd name="connsiteX26" fmla="*/ 657225 w 3200400"/>
                                                                                                                                                                                                                                            <a:gd name="connsiteY26" fmla="*/ 127000 h 3108325"/>
                                                                                                                                                                                                                                            <a:gd name="connsiteX27" fmla="*/ 276225 w 3200400"/>
                                                                                                                                                                                                                                            <a:gd name="connsiteY27" fmla="*/ 12700 h 31083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3200400" h="31083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76225" y="127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1450" y="25400"/>
                                                                                                                                                                                                                                                <a:pt x="0" y="88900"/>
                                                                                                                                                                                                                                                <a:pt x="28575" y="203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150" y="317500"/>
                                                                                                                                                                                                                                                <a:pt x="288925" y="565150"/>
                                                                                                                                                                                                                                                <a:pt x="447675" y="698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06425" y="831850"/>
                                                                                                                                                                                                                                                <a:pt x="847725" y="904875"/>
                                                                                                                                                                                                                                                <a:pt x="981075" y="1003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4425" y="1101725"/>
                                                                                                                                                                                                                                                <a:pt x="1130300" y="1152525"/>
                                                                                                                                                                                                                                                <a:pt x="1247775" y="1289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5250" y="1425575"/>
                                                                                                                                                                                                                                                <a:pt x="1555750" y="1670050"/>
                                                                                                                                                                                                                                                <a:pt x="1685925" y="1822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16100" y="1974850"/>
                                                                                                                                                                                                                                                <a:pt x="1914525" y="2089150"/>
                                                                                                                                                                                                                                                <a:pt x="2028825" y="2203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43125" y="2317750"/>
                                                                                                                                                                                                                                                <a:pt x="2266950" y="2393950"/>
                                                                                                                                                                                                                                                <a:pt x="2371725" y="250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76500" y="2622550"/>
                                                                                                                                                                                                                                                <a:pt x="2581275" y="2790825"/>
                                                                                                                                                                                                                                                <a:pt x="2657475" y="288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33675" y="2987675"/>
                                                                                                                                                                                                                                                <a:pt x="2787650" y="3089275"/>
                                                                                                                                                                                                                                                <a:pt x="2828925" y="3098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70200" y="3108325"/>
                                                                                                                                                                                                                                                <a:pt x="2895600" y="3000375"/>
                                                                                                                                                                                                                                                <a:pt x="2905125" y="294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14650" y="2892425"/>
                                                                                                                                                                                                                                                <a:pt x="2844800" y="2825750"/>
                                                                                                                                                                                                                                                <a:pt x="2886075" y="2774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7350" y="2724150"/>
                                                                                                                                                                                                                                                <a:pt x="3111500" y="2705100"/>
                                                                                                                                                                                                                                                <a:pt x="3152775" y="2641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4050" y="2578100"/>
                                                                                                                                                                                                                                                <a:pt x="3200400" y="2435225"/>
                                                                                                                                                                                                                                                <a:pt x="3133725" y="239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67050" y="2352675"/>
                                                                                                                                                                                                                                                <a:pt x="2847975" y="2416175"/>
                                                                                                                                                                                                                                                <a:pt x="2752725" y="239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57475" y="2371725"/>
                                                                                                                                                                                                                                                <a:pt x="2562225" y="2260600"/>
                                                                                                                                                                                                                                                <a:pt x="2562225" y="2260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86025" y="2206625"/>
                                                                                                                                                                                                                                                <a:pt x="2374900" y="2149475"/>
                                                                                                                                                                                                                                                <a:pt x="2295525" y="2070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16150" y="1990725"/>
                                                                                                                                                                                                                                                <a:pt x="2149475" y="1885950"/>
                                                                                                                                                                                                                                                <a:pt x="2085975" y="1784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22475" y="1682750"/>
                                                                                                                                                                                                                                                <a:pt x="1895475" y="1517650"/>
                                                                                                                                                                                                                                                <a:pt x="1914525" y="1460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33575" y="1403350"/>
                                                                                                                                                                                                                                                <a:pt x="2124075" y="1476375"/>
                                                                                                                                                                                                                                                <a:pt x="2200275" y="1441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76475" y="1406525"/>
                                                                                                                                                                                                                                                <a:pt x="2406650" y="1314450"/>
                                                                                                                                                                                                                                                <a:pt x="2371725" y="1250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36800" y="1187450"/>
                                                                                                                                                                                                                                                <a:pt x="2139950" y="1120775"/>
                                                                                                                                                                                                                                                <a:pt x="1990725" y="1060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41500" y="1000125"/>
                                                                                                                                                                                                                                                <a:pt x="1587500" y="933450"/>
                                                                                                                                                                                                                                                <a:pt x="1476375" y="889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5250" y="844550"/>
                                                                                                                                                                                                                                                <a:pt x="1384300" y="841375"/>
                                                                                                                                                                                                                                                <a:pt x="1323975" y="79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63650" y="746125"/>
                                                                                                                                                                                                                                                <a:pt x="1181100" y="638175"/>
                                                                                                                                                                                                                                                <a:pt x="1114425" y="603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7750" y="568325"/>
                                                                                                                                                                                                                                                <a:pt x="1000125" y="663575"/>
                                                                                                                                                                                                                                                <a:pt x="923925" y="584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7725" y="504825"/>
                                                                                                                                                                                                                                                <a:pt x="765175" y="225425"/>
                                                                                                                                                                                                                                                <a:pt x="657225" y="127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9275" y="28575"/>
                                                                                                                                                                                                                                                <a:pt x="381000" y="0"/>
                                                                                                                                                                                                                                                <a:pt x="276225" y="12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0" name="Полилиния 267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6555700" y="-3009900"/>
                                                                                                                                                                                                                                          <a:ext cx="1714500" cy="26289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857250 w 1714500"/>
                                                                                                                                                                                                                                            <a:gd name="connsiteY0" fmla="*/ 2514600 h 2628900"/>
                                                                                                                                                                                                                                            <a:gd name="connsiteX1" fmla="*/ 1066800 w 1714500"/>
                                                                                                                                                                                                                                            <a:gd name="connsiteY1" fmla="*/ 1847850 h 2628900"/>
                                                                                                                                                                                                                                            <a:gd name="connsiteX2" fmla="*/ 1466850 w 1714500"/>
                                                                                                                                                                                                                                            <a:gd name="connsiteY2" fmla="*/ 1847850 h 2628900"/>
                                                                                                                                                                                                                                            <a:gd name="connsiteX3" fmla="*/ 1714500 w 1714500"/>
                                                                                                                                                                                                                                            <a:gd name="connsiteY3" fmla="*/ 1581150 h 2628900"/>
                                                                                                                                                                                                                                            <a:gd name="connsiteX4" fmla="*/ 1466850 w 1714500"/>
                                                                                                                                                                                                                                            <a:gd name="connsiteY4" fmla="*/ 1219200 h 2628900"/>
                                                                                                                                                                                                                                            <a:gd name="connsiteX5" fmla="*/ 1581150 w 1714500"/>
                                                                                                                                                                                                                                            <a:gd name="connsiteY5" fmla="*/ 857250 h 2628900"/>
                                                                                                                                                                                                                                            <a:gd name="connsiteX6" fmla="*/ 1638300 w 1714500"/>
                                                                                                                                                                                                                                            <a:gd name="connsiteY6" fmla="*/ 476250 h 2628900"/>
                                                                                                                                                                                                                                            <a:gd name="connsiteX7" fmla="*/ 1390650 w 1714500"/>
                                                                                                                                                                                                                                            <a:gd name="connsiteY7" fmla="*/ 152400 h 2628900"/>
                                                                                                                                                                                                                                            <a:gd name="connsiteX8" fmla="*/ 914400 w 1714500"/>
                                                                                                                                                                                                                                            <a:gd name="connsiteY8" fmla="*/ 38100 h 2628900"/>
                                                                                                                                                                                                                                            <a:gd name="connsiteX9" fmla="*/ 1047750 w 1714500"/>
                                                                                                                                                                                                                                            <a:gd name="connsiteY9" fmla="*/ 381000 h 2628900"/>
                                                                                                                                                                                                                                            <a:gd name="connsiteX10" fmla="*/ 933450 w 1714500"/>
                                                                                                                                                                                                                                            <a:gd name="connsiteY10" fmla="*/ 609600 h 2628900"/>
                                                                                                                                                                                                                                            <a:gd name="connsiteX11" fmla="*/ 590550 w 1714500"/>
                                                                                                                                                                                                                                            <a:gd name="connsiteY11" fmla="*/ 723900 h 2628900"/>
                                                                                                                                                                                                                                            <a:gd name="connsiteX12" fmla="*/ 247650 w 1714500"/>
                                                                                                                                                                                                                                            <a:gd name="connsiteY12" fmla="*/ 590550 h 2628900"/>
                                                                                                                                                                                                                                            <a:gd name="connsiteX13" fmla="*/ 38100 w 1714500"/>
                                                                                                                                                                                                                                            <a:gd name="connsiteY13" fmla="*/ 781050 h 2628900"/>
                                                                                                                                                                                                                                            <a:gd name="connsiteX14" fmla="*/ 476250 w 1714500"/>
                                                                                                                                                                                                                                            <a:gd name="connsiteY14" fmla="*/ 1181100 h 2628900"/>
                                                                                                                                                                                                                                            <a:gd name="connsiteX15" fmla="*/ 647700 w 1714500"/>
                                                                                                                                                                                                                                            <a:gd name="connsiteY15" fmla="*/ 1619250 h 2628900"/>
                                                                                                                                                                                                                                            <a:gd name="connsiteX16" fmla="*/ 628650 w 1714500"/>
                                                                                                                                                                                                                                            <a:gd name="connsiteY16" fmla="*/ 2152650 h 2628900"/>
                                                                                                                                                                                                                                            <a:gd name="connsiteX17" fmla="*/ 666750 w 1714500"/>
                                                                                                                                                                                                                                            <a:gd name="connsiteY17" fmla="*/ 2533650 h 2628900"/>
                                                                                                                                                                                                                                            <a:gd name="connsiteX18" fmla="*/ 857250 w 1714500"/>
                                                                                                                                                                                                                                            <a:gd name="connsiteY18" fmla="*/ 2514600 h 26289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714500" h="26289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857250" y="25146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3925" y="2400300"/>
                                                                                                                                                                                                                                                <a:pt x="965200" y="1958975"/>
                                                                                                                                                                                                                                                <a:pt x="1066800" y="1847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8400" y="1736725"/>
                                                                                                                                                                                                                                                <a:pt x="1358900" y="1892300"/>
                                                                                                                                                                                                                                                <a:pt x="1466850" y="1847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74800" y="1803400"/>
                                                                                                                                                                                                                                                <a:pt x="1714500" y="1685925"/>
                                                                                                                                                                                                                                                <a:pt x="1714500" y="158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14500" y="1476375"/>
                                                                                                                                                                                                                                                <a:pt x="1489075" y="1339850"/>
                                                                                                                                                                                                                                                <a:pt x="1466850" y="1219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4625" y="1098550"/>
                                                                                                                                                                                                                                                <a:pt x="1552575" y="981075"/>
                                                                                                                                                                                                                                                <a:pt x="1581150" y="857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09725" y="733425"/>
                                                                                                                                                                                                                                                <a:pt x="1670050" y="593725"/>
                                                                                                                                                                                                                                                <a:pt x="1638300" y="476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06550" y="358775"/>
                                                                                                                                                                                                                                                <a:pt x="1511300" y="225425"/>
                                                                                                                                                                                                                                                <a:pt x="1390650" y="152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70000" y="79375"/>
                                                                                                                                                                                                                                                <a:pt x="971550" y="0"/>
                                                                                                                                                                                                                                                <a:pt x="914400" y="38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7250" y="76200"/>
                                                                                                                                                                                                                                                <a:pt x="1044575" y="285750"/>
                                                                                                                                                                                                                                                <a:pt x="1047750" y="381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50925" y="476250"/>
                                                                                                                                                                                                                                                <a:pt x="1009650" y="552450"/>
                                                                                                                                                                                                                                                <a:pt x="933450" y="609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7250" y="666750"/>
                                                                                                                                                                                                                                                <a:pt x="704850" y="727075"/>
                                                                                                                                                                                                                                                <a:pt x="590550" y="723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6250" y="720725"/>
                                                                                                                                                                                                                                                <a:pt x="339725" y="581025"/>
                                                                                                                                                                                                                                                <a:pt x="247650" y="590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5575" y="600075"/>
                                                                                                                                                                                                                                                <a:pt x="0" y="682625"/>
                                                                                                                                                                                                                                                <a:pt x="38100" y="781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200" y="879475"/>
                                                                                                                                                                                                                                                <a:pt x="374650" y="1041400"/>
                                                                                                                                                                                                                                                <a:pt x="476250" y="1181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7850" y="1320800"/>
                                                                                                                                                                                                                                                <a:pt x="622300" y="1457325"/>
                                                                                                                                                                                                                                                <a:pt x="647700" y="161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3100" y="1781175"/>
                                                                                                                                                                                                                                                <a:pt x="625475" y="2000250"/>
                                                                                                                                                                                                                                                <a:pt x="628650" y="2152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1825" y="2305050"/>
                                                                                                                                                                                                                                                <a:pt x="625475" y="2479675"/>
                                                                                                                                                                                                                                                <a:pt x="666750" y="253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8025" y="2587625"/>
                                                                                                                                                                                                                                                <a:pt x="790575" y="2628900"/>
                                                                                                                                                                                                                                                <a:pt x="857250" y="2514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1" name="Полилиния 268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7257375" y="-539750"/>
                                                                                                                                                                                                                                          <a:ext cx="2520950" cy="658495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517525 w 2520950"/>
                                                                                                                                                                                                                                            <a:gd name="connsiteY0" fmla="*/ 6350 h 6584950"/>
                                                                                                                                                                                                                                            <a:gd name="connsiteX1" fmla="*/ 231775 w 2520950"/>
                                                                                                                                                                                                                                            <a:gd name="connsiteY1" fmla="*/ 196850 h 6584950"/>
                                                                                                                                                                                                                                            <a:gd name="connsiteX2" fmla="*/ 650875 w 2520950"/>
                                                                                                                                                                                                                                            <a:gd name="connsiteY2" fmla="*/ 539750 h 6584950"/>
                                                                                                                                                                                                                                            <a:gd name="connsiteX3" fmla="*/ 841375 w 2520950"/>
                                                                                                                                                                                                                                            <a:gd name="connsiteY3" fmla="*/ 977900 h 6584950"/>
                                                                                                                                                                                                                                            <a:gd name="connsiteX4" fmla="*/ 1108075 w 2520950"/>
                                                                                                                                                                                                                                            <a:gd name="connsiteY4" fmla="*/ 1263650 h 6584950"/>
                                                                                                                                                                                                                                            <a:gd name="connsiteX5" fmla="*/ 1298575 w 2520950"/>
                                                                                                                                                                                                                                            <a:gd name="connsiteY5" fmla="*/ 1682750 h 6584950"/>
                                                                                                                                                                                                                                            <a:gd name="connsiteX6" fmla="*/ 1412875 w 2520950"/>
                                                                                                                                                                                                                                            <a:gd name="connsiteY6" fmla="*/ 1835150 h 6584950"/>
                                                                                                                                                                                                                                            <a:gd name="connsiteX7" fmla="*/ 1298575 w 2520950"/>
                                                                                                                                                                                                                                            <a:gd name="connsiteY7" fmla="*/ 2273300 h 6584950"/>
                                                                                                                                                                                                                                            <a:gd name="connsiteX8" fmla="*/ 1336675 w 2520950"/>
                                                                                                                                                                                                                                            <a:gd name="connsiteY8" fmla="*/ 2616200 h 6584950"/>
                                                                                                                                                                                                                                            <a:gd name="connsiteX9" fmla="*/ 1184275 w 2520950"/>
                                                                                                                                                                                                                                            <a:gd name="connsiteY9" fmla="*/ 2978150 h 6584950"/>
                                                                                                                                                                                                                                            <a:gd name="connsiteX10" fmla="*/ 917575 w 2520950"/>
                                                                                                                                                                                                                                            <a:gd name="connsiteY10" fmla="*/ 3130550 h 6584950"/>
                                                                                                                                                                                                                                            <a:gd name="connsiteX11" fmla="*/ 1069975 w 2520950"/>
                                                                                                                                                                                                                                            <a:gd name="connsiteY11" fmla="*/ 3663950 h 6584950"/>
                                                                                                                                                                                                                                            <a:gd name="connsiteX12" fmla="*/ 1050925 w 2520950"/>
                                                                                                                                                                                                                                            <a:gd name="connsiteY12" fmla="*/ 4083050 h 6584950"/>
                                                                                                                                                                                                                                            <a:gd name="connsiteX13" fmla="*/ 917575 w 2520950"/>
                                                                                                                                                                                                                                            <a:gd name="connsiteY13" fmla="*/ 4406900 h 6584950"/>
                                                                                                                                                                                                                                            <a:gd name="connsiteX14" fmla="*/ 612775 w 2520950"/>
                                                                                                                                                                                                                                            <a:gd name="connsiteY14" fmla="*/ 4597400 h 6584950"/>
                                                                                                                                                                                                                                            <a:gd name="connsiteX15" fmla="*/ 422275 w 2520950"/>
                                                                                                                                                                                                                                            <a:gd name="connsiteY15" fmla="*/ 4940300 h 6584950"/>
                                                                                                                                                                                                                                            <a:gd name="connsiteX16" fmla="*/ 269875 w 2520950"/>
                                                                                                                                                                                                                                            <a:gd name="connsiteY16" fmla="*/ 5359400 h 6584950"/>
                                                                                                                                                                                                                                            <a:gd name="connsiteX17" fmla="*/ 193675 w 2520950"/>
                                                                                                                                                                                                                                            <a:gd name="connsiteY17" fmla="*/ 5873750 h 6584950"/>
                                                                                                                                                                                                                                            <a:gd name="connsiteX18" fmla="*/ 212725 w 2520950"/>
                                                                                                                                                                                                                                            <a:gd name="connsiteY18" fmla="*/ 6045200 h 6584950"/>
                                                                                                                                                                                                                                            <a:gd name="connsiteX19" fmla="*/ 22225 w 2520950"/>
                                                                                                                                                                                                                                            <a:gd name="connsiteY19" fmla="*/ 6388100 h 6584950"/>
                                                                                                                                                                                                                                            <a:gd name="connsiteX20" fmla="*/ 346075 w 2520950"/>
                                                                                                                                                                                                                                            <a:gd name="connsiteY20" fmla="*/ 6578600 h 6584950"/>
                                                                                                                                                                                                                                            <a:gd name="connsiteX21" fmla="*/ 479425 w 2520950"/>
                                                                                                                                                                                                                                            <a:gd name="connsiteY21" fmla="*/ 6426200 h 6584950"/>
                                                                                                                                                                                                                                            <a:gd name="connsiteX22" fmla="*/ 536575 w 2520950"/>
                                                                                                                                                                                                                                            <a:gd name="connsiteY22" fmla="*/ 6178550 h 6584950"/>
                                                                                                                                                                                                                                            <a:gd name="connsiteX23" fmla="*/ 860425 w 2520950"/>
                                                                                                                                                                                                                                            <a:gd name="connsiteY23" fmla="*/ 6369050 h 6584950"/>
                                                                                                                                                                                                                                            <a:gd name="connsiteX24" fmla="*/ 1165225 w 2520950"/>
                                                                                                                                                                                                                                            <a:gd name="connsiteY24" fmla="*/ 6540500 h 6584950"/>
                                                                                                                                                                                                                                            <a:gd name="connsiteX25" fmla="*/ 1050925 w 2520950"/>
                                                                                                                                                                                                                                            <a:gd name="connsiteY25" fmla="*/ 6102350 h 6584950"/>
                                                                                                                                                                                                                                            <a:gd name="connsiteX26" fmla="*/ 708025 w 2520950"/>
                                                                                                                                                                                                                                            <a:gd name="connsiteY26" fmla="*/ 5721350 h 6584950"/>
                                                                                                                                                                                                                                            <a:gd name="connsiteX27" fmla="*/ 917575 w 2520950"/>
                                                                                                                                                                                                                                            <a:gd name="connsiteY27" fmla="*/ 5645150 h 6584950"/>
                                                                                                                                                                                                                                            <a:gd name="connsiteX28" fmla="*/ 1165225 w 2520950"/>
                                                                                                                                                                                                                                            <a:gd name="connsiteY28" fmla="*/ 5816600 h 6584950"/>
                                                                                                                                                                                                                                            <a:gd name="connsiteX29" fmla="*/ 1279525 w 2520950"/>
                                                                                                                                                                                                                                            <a:gd name="connsiteY29" fmla="*/ 5568950 h 6584950"/>
                                                                                                                                                                                                                                            <a:gd name="connsiteX30" fmla="*/ 1089025 w 2520950"/>
                                                                                                                                                                                                                                            <a:gd name="connsiteY30" fmla="*/ 5378450 h 6584950"/>
                                                                                                                                                                                                                                            <a:gd name="connsiteX31" fmla="*/ 1127125 w 2520950"/>
                                                                                                                                                                                                                                            <a:gd name="connsiteY31" fmla="*/ 5016500 h 6584950"/>
                                                                                                                                                                                                                                            <a:gd name="connsiteX32" fmla="*/ 1317625 w 2520950"/>
                                                                                                                                                                                                                                            <a:gd name="connsiteY32" fmla="*/ 4826000 h 6584950"/>
                                                                                                                                                                                                                                            <a:gd name="connsiteX33" fmla="*/ 1431925 w 2520950"/>
                                                                                                                                                                                                                                            <a:gd name="connsiteY33" fmla="*/ 5168900 h 6584950"/>
                                                                                                                                                                                                                                            <a:gd name="connsiteX34" fmla="*/ 1774825 w 2520950"/>
                                                                                                                                                                                                                                            <a:gd name="connsiteY34" fmla="*/ 5168900 h 6584950"/>
                                                                                                                                                                                                                                            <a:gd name="connsiteX35" fmla="*/ 1736725 w 2520950"/>
                                                                                                                                                                                                                                            <a:gd name="connsiteY35" fmla="*/ 4559300 h 6584950"/>
                                                                                                                                                                                                                                            <a:gd name="connsiteX36" fmla="*/ 1698625 w 2520950"/>
                                                                                                                                                                                                                                            <a:gd name="connsiteY36" fmla="*/ 4178300 h 6584950"/>
                                                                                                                                                                                                                                            <a:gd name="connsiteX37" fmla="*/ 1946275 w 2520950"/>
                                                                                                                                                                                                                                            <a:gd name="connsiteY37" fmla="*/ 3987800 h 6584950"/>
                                                                                                                                                                                                                                            <a:gd name="connsiteX38" fmla="*/ 2193925 w 2520950"/>
                                                                                                                                                                                                                                            <a:gd name="connsiteY38" fmla="*/ 3740150 h 6584950"/>
                                                                                                                                                                                                                                            <a:gd name="connsiteX39" fmla="*/ 2079625 w 2520950"/>
                                                                                                                                                                                                                                            <a:gd name="connsiteY39" fmla="*/ 3492500 h 6584950"/>
                                                                                                                                                                                                                                            <a:gd name="connsiteX40" fmla="*/ 2365375 w 2520950"/>
                                                                                                                                                                                                                                            <a:gd name="connsiteY40" fmla="*/ 3225800 h 6584950"/>
                                                                                                                                                                                                                                            <a:gd name="connsiteX41" fmla="*/ 2517775 w 2520950"/>
                                                                                                                                                                                                                                            <a:gd name="connsiteY41" fmla="*/ 2787650 h 6584950"/>
                                                                                                                                                                                                                                            <a:gd name="connsiteX42" fmla="*/ 2346325 w 2520950"/>
                                                                                                                                                                                                                                            <a:gd name="connsiteY42" fmla="*/ 2501900 h 6584950"/>
                                                                                                                                                                                                                                            <a:gd name="connsiteX43" fmla="*/ 2174875 w 2520950"/>
                                                                                                                                                                                                                                            <a:gd name="connsiteY43" fmla="*/ 2273300 h 6584950"/>
                                                                                                                                                                                                                                            <a:gd name="connsiteX44" fmla="*/ 2174875 w 2520950"/>
                                                                                                                                                                                                                                            <a:gd name="connsiteY44" fmla="*/ 1968500 h 6584950"/>
                                                                                                                                                                                                                                            <a:gd name="connsiteX45" fmla="*/ 1889125 w 2520950"/>
                                                                                                                                                                                                                                            <a:gd name="connsiteY45" fmla="*/ 1720850 h 6584950"/>
                                                                                                                                                                                                                                            <a:gd name="connsiteX46" fmla="*/ 1698625 w 2520950"/>
                                                                                                                                                                                                                                            <a:gd name="connsiteY46" fmla="*/ 1416050 h 6584950"/>
                                                                                                                                                                                                                                            <a:gd name="connsiteX47" fmla="*/ 1679575 w 2520950"/>
                                                                                                                                                                                                                                            <a:gd name="connsiteY47" fmla="*/ 958850 h 6584950"/>
                                                                                                                                                                                                                                            <a:gd name="connsiteX48" fmla="*/ 1679575 w 2520950"/>
                                                                                                                                                                                                                                            <a:gd name="connsiteY48" fmla="*/ 615950 h 6584950"/>
                                                                                                                                                                                                                                            <a:gd name="connsiteX49" fmla="*/ 1412875 w 2520950"/>
                                                                                                                                                                                                                                            <a:gd name="connsiteY49" fmla="*/ 368300 h 6584950"/>
                                                                                                                                                                                                                                            <a:gd name="connsiteX50" fmla="*/ 1165225 w 2520950"/>
                                                                                                                                                                                                                                            <a:gd name="connsiteY50" fmla="*/ 425450 h 6584950"/>
                                                                                                                                                                                                                                            <a:gd name="connsiteX51" fmla="*/ 841375 w 2520950"/>
                                                                                                                                                                                                                                            <a:gd name="connsiteY51" fmla="*/ 158750 h 6584950"/>
                                                                                                                                                                                                                                            <a:gd name="connsiteX52" fmla="*/ 517525 w 2520950"/>
                                                                                                                                                                                                                                            <a:gd name="connsiteY52" fmla="*/ 6350 h 658495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2520950" h="658495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517525" y="63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5925" y="12700"/>
                                                                                                                                                                                                                                                <a:pt x="209550" y="107950"/>
                                                                                                                                                                                                                                                <a:pt x="231775" y="19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000" y="285750"/>
                                                                                                                                                                                                                                                <a:pt x="549275" y="409575"/>
                                                                                                                                                                                                                                                <a:pt x="650875" y="539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2475" y="669925"/>
                                                                                                                                                                                                                                                <a:pt x="765175" y="857250"/>
                                                                                                                                                                                                                                                <a:pt x="841375" y="977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7575" y="1098550"/>
                                                                                                                                                                                                                                                <a:pt x="1031875" y="1146175"/>
                                                                                                                                                                                                                                                <a:pt x="1108075" y="126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84275" y="1381125"/>
                                                                                                                                                                                                                                                <a:pt x="1247775" y="1587500"/>
                                                                                                                                                                                                                                                <a:pt x="1298575" y="1682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9375" y="1778000"/>
                                                                                                                                                                                                                                                <a:pt x="1412875" y="1736725"/>
                                                                                                                                                                                                                                                <a:pt x="1412875" y="183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12875" y="1933575"/>
                                                                                                                                                                                                                                                <a:pt x="1311275" y="2143125"/>
                                                                                                                                                                                                                                                <a:pt x="1298575" y="2273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85875" y="2403475"/>
                                                                                                                                                                                                                                                <a:pt x="1355725" y="2498725"/>
                                                                                                                                                                                                                                                <a:pt x="1336675" y="2616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17625" y="2733675"/>
                                                                                                                                                                                                                                                <a:pt x="1254125" y="2892425"/>
                                                                                                                                                                                                                                                <a:pt x="1184275" y="2978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4425" y="3063875"/>
                                                                                                                                                                                                                                                <a:pt x="936625" y="3016250"/>
                                                                                                                                                                                                                                                <a:pt x="917575" y="3130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8525" y="3244850"/>
                                                                                                                                                                                                                                                <a:pt x="1047750" y="3505200"/>
                                                                                                                                                                                                                                                <a:pt x="1069975" y="366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2200" y="3822700"/>
                                                                                                                                                                                                                                                <a:pt x="1076325" y="3959225"/>
                                                                                                                                                                                                                                                <a:pt x="1050925" y="408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25525" y="4206875"/>
                                                                                                                                                                                                                                                <a:pt x="990600" y="4321175"/>
                                                                                                                                                                                                                                                <a:pt x="917575" y="4406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4550" y="4492625"/>
                                                                                                                                                                                                                                                <a:pt x="695325" y="4508500"/>
                                                                                                                                                                                                                                                <a:pt x="612775" y="4597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0225" y="4686300"/>
                                                                                                                                                                                                                                                <a:pt x="479425" y="4813300"/>
                                                                                                                                                                                                                                                <a:pt x="422275" y="4940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5125" y="5067300"/>
                                                                                                                                                                                                                                                <a:pt x="307975" y="5203825"/>
                                                                                                                                                                                                                                                <a:pt x="269875" y="5359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1775" y="5514975"/>
                                                                                                                                                                                                                                                <a:pt x="203200" y="5759450"/>
                                                                                                                                                                                                                                                <a:pt x="193675" y="587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4150" y="5988050"/>
                                                                                                                                                                                                                                                <a:pt x="241300" y="5959475"/>
                                                                                                                                                                                                                                                <a:pt x="212725" y="6045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4150" y="6130925"/>
                                                                                                                                                                                                                                                <a:pt x="0" y="6299200"/>
                                                                                                                                                                                                                                                <a:pt x="22225" y="6388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450" y="6477000"/>
                                                                                                                                                                                                                                                <a:pt x="269875" y="6572250"/>
                                                                                                                                                                                                                                                <a:pt x="346075" y="6578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2275" y="6584950"/>
                                                                                                                                                                                                                                                <a:pt x="447675" y="6492875"/>
                                                                                                                                                                                                                                                <a:pt x="479425" y="6426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1175" y="6359525"/>
                                                                                                                                                                                                                                                <a:pt x="473075" y="6188075"/>
                                                                                                                                                                                                                                                <a:pt x="536575" y="617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00075" y="6169025"/>
                                                                                                                                                                                                                                                <a:pt x="755650" y="6308725"/>
                                                                                                                                                                                                                                                <a:pt x="860425" y="6369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5200" y="6429375"/>
                                                                                                                                                                                                                                                <a:pt x="1133475" y="6584950"/>
                                                                                                                                                                                                                                                <a:pt x="1165225" y="6540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96975" y="6496050"/>
                                                                                                                                                                                                                                                <a:pt x="1127125" y="6238875"/>
                                                                                                                                                                                                                                                <a:pt x="1050925" y="6102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4725" y="5965825"/>
                                                                                                                                                                                                                                                <a:pt x="730250" y="5797550"/>
                                                                                                                                                                                                                                                <a:pt x="708025" y="5721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5800" y="5645150"/>
                                                                                                                                                                                                                                                <a:pt x="841375" y="5629275"/>
                                                                                                                                                                                                                                                <a:pt x="917575" y="5645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3775" y="5661025"/>
                                                                                                                                                                                                                                                <a:pt x="1104900" y="5829300"/>
                                                                                                                                                                                                                                                <a:pt x="1165225" y="5816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25550" y="5803900"/>
                                                                                                                                                                                                                                                <a:pt x="1292225" y="5641975"/>
                                                                                                                                                                                                                                                <a:pt x="1279525" y="5568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66825" y="5495925"/>
                                                                                                                                                                                                                                                <a:pt x="1114425" y="5470525"/>
                                                                                                                                                                                                                                                <a:pt x="1089025" y="537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3625" y="5286375"/>
                                                                                                                                                                                                                                                <a:pt x="1089025" y="5108575"/>
                                                                                                                                                                                                                                                <a:pt x="1127125" y="5016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5225" y="4924425"/>
                                                                                                                                                                                                                                                <a:pt x="1266825" y="4800600"/>
                                                                                                                                                                                                                                                <a:pt x="1317625" y="4826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8425" y="4851400"/>
                                                                                                                                                                                                                                                <a:pt x="1355725" y="5111750"/>
                                                                                                                                                                                                                                                <a:pt x="1431925" y="5168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08125" y="5226050"/>
                                                                                                                                                                                                                                                <a:pt x="1724025" y="5270500"/>
                                                                                                                                                                                                                                                <a:pt x="1774825" y="5168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25625" y="5067300"/>
                                                                                                                                                                                                                                                <a:pt x="1749425" y="4724400"/>
                                                                                                                                                                                                                                                <a:pt x="1736725" y="4559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24025" y="4394200"/>
                                                                                                                                                                                                                                                <a:pt x="1663700" y="4273550"/>
                                                                                                                                                                                                                                                <a:pt x="1698625" y="4178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33550" y="4083050"/>
                                                                                                                                                                                                                                                <a:pt x="1863725" y="4060825"/>
                                                                                                                                                                                                                                                <a:pt x="1946275" y="3987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028825" y="3914775"/>
                                                                                                                                                                                                                                                <a:pt x="2171700" y="3822700"/>
                                                                                                                                                                                                                                                <a:pt x="2193925" y="3740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16150" y="3657600"/>
                                                                                                                                                                                                                                                <a:pt x="2051050" y="3578225"/>
                                                                                                                                                                                                                                                <a:pt x="2079625" y="3492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08200" y="3406775"/>
                                                                                                                                                                                                                                                <a:pt x="2292350" y="3343275"/>
                                                                                                                                                                                                                                                <a:pt x="2365375" y="3225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38400" y="3108325"/>
                                                                                                                                                                                                                                                <a:pt x="2520950" y="2908300"/>
                                                                                                                                                                                                                                                <a:pt x="2517775" y="278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14600" y="2667000"/>
                                                                                                                                                                                                                                                <a:pt x="2403475" y="2587625"/>
                                                                                                                                                                                                                                                <a:pt x="2346325" y="2501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89175" y="2416175"/>
                                                                                                                                                                                                                                                <a:pt x="2203450" y="2362200"/>
                                                                                                                                                                                                                                                <a:pt x="2174875" y="2273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46300" y="2184400"/>
                                                                                                                                                                                                                                                <a:pt x="2222500" y="2060575"/>
                                                                                                                                                                                                                                                <a:pt x="2174875" y="1968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27250" y="1876425"/>
                                                                                                                                                                                                                                                <a:pt x="1968500" y="1812925"/>
                                                                                                                                                                                                                                                <a:pt x="1889125" y="1720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09750" y="1628775"/>
                                                                                                                                                                                                                                                <a:pt x="1733550" y="1543050"/>
                                                                                                                                                                                                                                                <a:pt x="1698625" y="141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63700" y="1289050"/>
                                                                                                                                                                                                                                                <a:pt x="1682750" y="1092200"/>
                                                                                                                                                                                                                                                <a:pt x="1679575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6400" y="825500"/>
                                                                                                                                                                                                                                                <a:pt x="1724025" y="714375"/>
                                                                                                                                                                                                                                                <a:pt x="1679575" y="61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35125" y="517525"/>
                                                                                                                                                                                                                                                <a:pt x="1498600" y="400050"/>
                                                                                                                                                                                                                                                <a:pt x="1412875" y="368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7150" y="336550"/>
                                                                                                                                                                                                                                                <a:pt x="1260475" y="460375"/>
                                                                                                                                                                                                                                                <a:pt x="1165225" y="42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9975" y="390525"/>
                                                                                                                                                                                                                                                <a:pt x="946150" y="228600"/>
                                                                                                                                                                                                                                                <a:pt x="841375" y="15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6600" y="88900"/>
                                                                                                                                                                                                                                                <a:pt x="619125" y="0"/>
                                                                                                                                                                                                                                                <a:pt x="517525" y="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2" name="Полилиния 631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7197050" y="6048375"/>
                                                                                                                                                                                                                                          <a:ext cx="1054100" cy="141605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425450 w 1054100"/>
                                                                                                                                                                                                                                            <a:gd name="connsiteY0" fmla="*/ 47625 h 1416050"/>
                                                                                                                                                                                                                                            <a:gd name="connsiteX1" fmla="*/ 234950 w 1054100"/>
                                                                                                                                                                                                                                            <a:gd name="connsiteY1" fmla="*/ 257175 h 1416050"/>
                                                                                                                                                                                                                                            <a:gd name="connsiteX2" fmla="*/ 25400 w 1054100"/>
                                                                                                                                                                                                                                            <a:gd name="connsiteY2" fmla="*/ 600075 h 1416050"/>
                                                                                                                                                                                                                                            <a:gd name="connsiteX3" fmla="*/ 82550 w 1054100"/>
                                                                                                                                                                                                                                            <a:gd name="connsiteY3" fmla="*/ 904875 h 1416050"/>
                                                                                                                                                                                                                                            <a:gd name="connsiteX4" fmla="*/ 330200 w 1054100"/>
                                                                                                                                                                                                                                            <a:gd name="connsiteY4" fmla="*/ 695325 h 1416050"/>
                                                                                                                                                                                                                                            <a:gd name="connsiteX5" fmla="*/ 463550 w 1054100"/>
                                                                                                                                                                                                                                            <a:gd name="connsiteY5" fmla="*/ 1000125 h 1416050"/>
                                                                                                                                                                                                                                            <a:gd name="connsiteX6" fmla="*/ 615950 w 1054100"/>
                                                                                                                                                                                                                                            <a:gd name="connsiteY6" fmla="*/ 1400175 h 1416050"/>
                                                                                                                                                                                                                                            <a:gd name="connsiteX7" fmla="*/ 977900 w 1054100"/>
                                                                                                                                                                                                                                            <a:gd name="connsiteY7" fmla="*/ 1095375 h 1416050"/>
                                                                                                                                                                                                                                            <a:gd name="connsiteX8" fmla="*/ 1016000 w 1054100"/>
                                                                                                                                                                                                                                            <a:gd name="connsiteY8" fmla="*/ 466725 h 1416050"/>
                                                                                                                                                                                                                                            <a:gd name="connsiteX9" fmla="*/ 749300 w 1054100"/>
                                                                                                                                                                                                                                            <a:gd name="connsiteY9" fmla="*/ 142875 h 1416050"/>
                                                                                                                                                                                                                                            <a:gd name="connsiteX10" fmla="*/ 558800 w 1054100"/>
                                                                                                                                                                                                                                            <a:gd name="connsiteY10" fmla="*/ 9525 h 1416050"/>
                                                                                                                                                                                                                                            <a:gd name="connsiteX11" fmla="*/ 387350 w 1054100"/>
                                                                                                                                                                                                                                            <a:gd name="connsiteY11" fmla="*/ 85725 h 1416050"/>
                                                                                                                                                                                                                                            <a:gd name="connsiteX12" fmla="*/ 425450 w 1054100"/>
                                                                                                                                                                                                                                            <a:gd name="connsiteY12" fmla="*/ 47625 h 141605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054100" h="141605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425450" y="4762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0050" y="76200"/>
                                                                                                                                                                                                                                                <a:pt x="301625" y="165100"/>
                                                                                                                                                                                                                                                <a:pt x="234950" y="257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8275" y="349250"/>
                                                                                                                                                                                                                                                <a:pt x="50800" y="492125"/>
                                                                                                                                                                                                                                                <a:pt x="25400" y="600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708025"/>
                                                                                                                                                                                                                                                <a:pt x="31750" y="889000"/>
                                                                                                                                                                                                                                                <a:pt x="82550" y="904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350" y="920750"/>
                                                                                                                                                                                                                                                <a:pt x="266700" y="679450"/>
                                                                                                                                                                                                                                                <a:pt x="330200" y="695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3700" y="711200"/>
                                                                                                                                                                                                                                                <a:pt x="415925" y="882650"/>
                                                                                                                                                                                                                                                <a:pt x="463550" y="1000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1175" y="1117600"/>
                                                                                                                                                                                                                                                <a:pt x="530225" y="1384300"/>
                                                                                                                                                                                                                                                <a:pt x="615950" y="1400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1675" y="1416050"/>
                                                                                                                                                                                                                                                <a:pt x="911225" y="1250950"/>
                                                                                                                                                                                                                                                <a:pt x="977900" y="1095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4575" y="939800"/>
                                                                                                                                                                                                                                                <a:pt x="1054100" y="625475"/>
                                                                                                                                                                                                                                                <a:pt x="1016000" y="466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7900" y="307975"/>
                                                                                                                                                                                                                                                <a:pt x="825500" y="219075"/>
                                                                                                                                                                                                                                                <a:pt x="749300" y="142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3100" y="66675"/>
                                                                                                                                                                                                                                                <a:pt x="619125" y="19050"/>
                                                                                                                                                                                                                                                <a:pt x="558800" y="9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8475" y="0"/>
                                                                                                                                                                                                                                                <a:pt x="415925" y="76200"/>
                                                                                                                                                                                                                                                <a:pt x="387350" y="85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8775" y="95250"/>
                                                                                                                                                                                                                                                <a:pt x="450850" y="19050"/>
                                                                                                                                                                                                                                                <a:pt x="425450" y="47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3" name="Полилиния 632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5095200" y="4492625"/>
                                                                                                                                                                                                                                          <a:ext cx="1517650" cy="23749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336550 w 1517650"/>
                                                                                                                                                                                                                                            <a:gd name="connsiteY0" fmla="*/ 117475 h 2374900"/>
                                                                                                                                                                                                                                            <a:gd name="connsiteX1" fmla="*/ 12700 w 1517650"/>
                                                                                                                                                                                                                                            <a:gd name="connsiteY1" fmla="*/ 803275 h 2374900"/>
                                                                                                                                                                                                                                            <a:gd name="connsiteX2" fmla="*/ 260350 w 1517650"/>
                                                                                                                                                                                                                                            <a:gd name="connsiteY2" fmla="*/ 1069975 h 2374900"/>
                                                                                                                                                                                                                                            <a:gd name="connsiteX3" fmla="*/ 431800 w 1517650"/>
                                                                                                                                                                                                                                            <a:gd name="connsiteY3" fmla="*/ 1470025 h 2374900"/>
                                                                                                                                                                                                                                            <a:gd name="connsiteX4" fmla="*/ 298450 w 1517650"/>
                                                                                                                                                                                                                                            <a:gd name="connsiteY4" fmla="*/ 1698625 h 2374900"/>
                                                                                                                                                                                                                                            <a:gd name="connsiteX5" fmla="*/ 584200 w 1517650"/>
                                                                                                                                                                                                                                            <a:gd name="connsiteY5" fmla="*/ 1736725 h 2374900"/>
                                                                                                                                                                                                                                            <a:gd name="connsiteX6" fmla="*/ 584200 w 1517650"/>
                                                                                                                                                                                                                                            <a:gd name="connsiteY6" fmla="*/ 2193925 h 2374900"/>
                                                                                                                                                                                                                                            <a:gd name="connsiteX7" fmla="*/ 774700 w 1517650"/>
                                                                                                                                                                                                                                            <a:gd name="connsiteY7" fmla="*/ 2346325 h 2374900"/>
                                                                                                                                                                                                                                            <a:gd name="connsiteX8" fmla="*/ 1041400 w 1517650"/>
                                                                                                                                                                                                                                            <a:gd name="connsiteY8" fmla="*/ 2022475 h 2374900"/>
                                                                                                                                                                                                                                            <a:gd name="connsiteX9" fmla="*/ 1289050 w 1517650"/>
                                                                                                                                                                                                                                            <a:gd name="connsiteY9" fmla="*/ 1755775 h 2374900"/>
                                                                                                                                                                                                                                            <a:gd name="connsiteX10" fmla="*/ 1498600 w 1517650"/>
                                                                                                                                                                                                                                            <a:gd name="connsiteY10" fmla="*/ 1450975 h 2374900"/>
                                                                                                                                                                                                                                            <a:gd name="connsiteX11" fmla="*/ 1403350 w 1517650"/>
                                                                                                                                                                                                                                            <a:gd name="connsiteY11" fmla="*/ 993775 h 2374900"/>
                                                                                                                                                                                                                                            <a:gd name="connsiteX12" fmla="*/ 1155700 w 1517650"/>
                                                                                                                                                                                                                                            <a:gd name="connsiteY12" fmla="*/ 727075 h 2374900"/>
                                                                                                                                                                                                                                            <a:gd name="connsiteX13" fmla="*/ 850900 w 1517650"/>
                                                                                                                                                                                                                                            <a:gd name="connsiteY13" fmla="*/ 327025 h 2374900"/>
                                                                                                                                                                                                                                            <a:gd name="connsiteX14" fmla="*/ 774700 w 1517650"/>
                                                                                                                                                                                                                                            <a:gd name="connsiteY14" fmla="*/ 117475 h 2374900"/>
                                                                                                                                                                                                                                            <a:gd name="connsiteX15" fmla="*/ 450850 w 1517650"/>
                                                                                                                                                                                                                                            <a:gd name="connsiteY15" fmla="*/ 98425 h 2374900"/>
                                                                                                                                                                                                                                            <a:gd name="connsiteX16" fmla="*/ 336550 w 1517650"/>
                                                                                                                                                                                                                                            <a:gd name="connsiteY16" fmla="*/ 117475 h 23749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517650" h="23749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336550" y="11747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3525" y="234950"/>
                                                                                                                                                                                                                                                <a:pt x="25400" y="644525"/>
                                                                                                                                                                                                                                                <a:pt x="12700" y="803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0" y="962025"/>
                                                                                                                                                                                                                                                <a:pt x="190500" y="958850"/>
                                                                                                                                                                                                                                                <a:pt x="260350" y="1069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0200" y="1181100"/>
                                                                                                                                                                                                                                                <a:pt x="425450" y="1365250"/>
                                                                                                                                                                                                                                                <a:pt x="431800" y="1470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8150" y="1574800"/>
                                                                                                                                                                                                                                                <a:pt x="273050" y="1654175"/>
                                                                                                                                                                                                                                                <a:pt x="298450" y="1698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3850" y="1743075"/>
                                                                                                                                                                                                                                                <a:pt x="536575" y="1654175"/>
                                                                                                                                                                                                                                                <a:pt x="584200" y="1736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1825" y="1819275"/>
                                                                                                                                                                                                                                                <a:pt x="552450" y="2092325"/>
                                                                                                                                                                                                                                                <a:pt x="584200" y="2193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5950" y="2295525"/>
                                                                                                                                                                                                                                                <a:pt x="698500" y="2374900"/>
                                                                                                                                                                                                                                                <a:pt x="774700" y="2346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0900" y="2317750"/>
                                                                                                                                                                                                                                                <a:pt x="955675" y="2120900"/>
                                                                                                                                                                                                                                                <a:pt x="1041400" y="2022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27125" y="1924050"/>
                                                                                                                                                                                                                                                <a:pt x="1212850" y="1851025"/>
                                                                                                                                                                                                                                                <a:pt x="1289050" y="1755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5250" y="1660525"/>
                                                                                                                                                                                                                                                <a:pt x="1479550" y="1577975"/>
                                                                                                                                                                                                                                                <a:pt x="1498600" y="1450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7650" y="1323975"/>
                                                                                                                                                                                                                                                <a:pt x="1460500" y="1114425"/>
                                                                                                                                                                                                                                                <a:pt x="1403350" y="993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6200" y="873125"/>
                                                                                                                                                                                                                                                <a:pt x="1247775" y="838200"/>
                                                                                                                                                                                                                                                <a:pt x="1155700" y="727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3625" y="615950"/>
                                                                                                                                                                                                                                                <a:pt x="914400" y="428625"/>
                                                                                                                                                                                                                                                <a:pt x="850900" y="327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7400" y="225425"/>
                                                                                                                                                                                                                                                <a:pt x="841375" y="155575"/>
                                                                                                                                                                                                                                                <a:pt x="774700" y="117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8025" y="79375"/>
                                                                                                                                                                                                                                                <a:pt x="523875" y="95250"/>
                                                                                                                                                                                                                                                <a:pt x="450850" y="98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7825" y="101600"/>
                                                                                                                                                                                                                                                <a:pt x="409575" y="0"/>
                                                                                                                                                                                                                                                <a:pt x="336550" y="117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4" name="Полилиния 633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23764875" y="2546350"/>
                                                                                                                                                                                                                                          <a:ext cx="1666875" cy="339725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000125 w 1666875"/>
                                                                                                                                                                                                                                            <a:gd name="connsiteY0" fmla="*/ 63500 h 3397250"/>
                                                                                                                                                                                                                                            <a:gd name="connsiteX1" fmla="*/ 828675 w 1666875"/>
                                                                                                                                                                                                                                            <a:gd name="connsiteY1" fmla="*/ 635000 h 3397250"/>
                                                                                                                                                                                                                                            <a:gd name="connsiteX2" fmla="*/ 504825 w 1666875"/>
                                                                                                                                                                                                                                            <a:gd name="connsiteY2" fmla="*/ 1035050 h 3397250"/>
                                                                                                                                                                                                                                            <a:gd name="connsiteX3" fmla="*/ 352425 w 1666875"/>
                                                                                                                                                                                                                                            <a:gd name="connsiteY3" fmla="*/ 1263650 h 3397250"/>
                                                                                                                                                                                                                                            <a:gd name="connsiteX4" fmla="*/ 485775 w 1666875"/>
                                                                                                                                                                                                                                            <a:gd name="connsiteY4" fmla="*/ 1663700 h 3397250"/>
                                                                                                                                                                                                                                            <a:gd name="connsiteX5" fmla="*/ 257175 w 1666875"/>
                                                                                                                                                                                                                                            <a:gd name="connsiteY5" fmla="*/ 1854200 h 3397250"/>
                                                                                                                                                                                                                                            <a:gd name="connsiteX6" fmla="*/ 66675 w 1666875"/>
                                                                                                                                                                                                                                            <a:gd name="connsiteY6" fmla="*/ 2120900 h 3397250"/>
                                                                                                                                                                                                                                            <a:gd name="connsiteX7" fmla="*/ 66675 w 1666875"/>
                                                                                                                                                                                                                                            <a:gd name="connsiteY7" fmla="*/ 2463800 h 3397250"/>
                                                                                                                                                                                                                                            <a:gd name="connsiteX8" fmla="*/ 466725 w 1666875"/>
                                                                                                                                                                                                                                            <a:gd name="connsiteY8" fmla="*/ 2501900 h 3397250"/>
                                                                                                                                                                                                                                            <a:gd name="connsiteX9" fmla="*/ 638175 w 1666875"/>
                                                                                                                                                                                                                                            <a:gd name="connsiteY9" fmla="*/ 2844800 h 3397250"/>
                                                                                                                                                                                                                                            <a:gd name="connsiteX10" fmla="*/ 695325 w 1666875"/>
                                                                                                                                                                                                                                            <a:gd name="connsiteY10" fmla="*/ 3321050 h 3397250"/>
                                                                                                                                                                                                                                            <a:gd name="connsiteX11" fmla="*/ 1019175 w 1666875"/>
                                                                                                                                                                                                                                            <a:gd name="connsiteY11" fmla="*/ 3302000 h 3397250"/>
                                                                                                                                                                                                                                            <a:gd name="connsiteX12" fmla="*/ 1228725 w 1666875"/>
                                                                                                                                                                                                                                            <a:gd name="connsiteY12" fmla="*/ 2940050 h 3397250"/>
                                                                                                                                                                                                                                            <a:gd name="connsiteX13" fmla="*/ 1419225 w 1666875"/>
                                                                                                                                                                                                                                            <a:gd name="connsiteY13" fmla="*/ 2863850 h 3397250"/>
                                                                                                                                                                                                                                            <a:gd name="connsiteX14" fmla="*/ 1533525 w 1666875"/>
                                                                                                                                                                                                                                            <a:gd name="connsiteY14" fmla="*/ 2425700 h 3397250"/>
                                                                                                                                                                                                                                            <a:gd name="connsiteX15" fmla="*/ 1628775 w 1666875"/>
                                                                                                                                                                                                                                            <a:gd name="connsiteY15" fmla="*/ 2120900 h 3397250"/>
                                                                                                                                                                                                                                            <a:gd name="connsiteX16" fmla="*/ 1304925 w 1666875"/>
                                                                                                                                                                                                                                            <a:gd name="connsiteY16" fmla="*/ 2120900 h 3397250"/>
                                                                                                                                                                                                                                            <a:gd name="connsiteX17" fmla="*/ 1152525 w 1666875"/>
                                                                                                                                                                                                                                            <a:gd name="connsiteY17" fmla="*/ 1930400 h 3397250"/>
                                                                                                                                                                                                                                            <a:gd name="connsiteX18" fmla="*/ 1076325 w 1666875"/>
                                                                                                                                                                                                                                            <a:gd name="connsiteY18" fmla="*/ 1549400 h 3397250"/>
                                                                                                                                                                                                                                            <a:gd name="connsiteX19" fmla="*/ 1343025 w 1666875"/>
                                                                                                                                                                                                                                            <a:gd name="connsiteY19" fmla="*/ 1301750 h 3397250"/>
                                                                                                                                                                                                                                            <a:gd name="connsiteX20" fmla="*/ 1457325 w 1666875"/>
                                                                                                                                                                                                                                            <a:gd name="connsiteY20" fmla="*/ 1111250 h 3397250"/>
                                                                                                                                                                                                                                            <a:gd name="connsiteX21" fmla="*/ 1457325 w 1666875"/>
                                                                                                                                                                                                                                            <a:gd name="connsiteY21" fmla="*/ 615950 h 3397250"/>
                                                                                                                                                                                                                                            <a:gd name="connsiteX22" fmla="*/ 1362075 w 1666875"/>
                                                                                                                                                                                                                                            <a:gd name="connsiteY22" fmla="*/ 368300 h 3397250"/>
                                                                                                                                                                                                                                            <a:gd name="connsiteX23" fmla="*/ 1152525 w 1666875"/>
                                                                                                                                                                                                                                            <a:gd name="connsiteY23" fmla="*/ 254000 h 3397250"/>
                                                                                                                                                                                                                                            <a:gd name="connsiteX24" fmla="*/ 1000125 w 1666875"/>
                                                                                                                                                                                                                                            <a:gd name="connsiteY24" fmla="*/ 63500 h 339725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666875" h="339725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000125" y="635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6150" y="127000"/>
                                                                                                                                                                                                                                                <a:pt x="911225" y="473075"/>
                                                                                                                                                                                                                                                <a:pt x="828675" y="635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6125" y="796925"/>
                                                                                                                                                                                                                                                <a:pt x="584200" y="930275"/>
                                                                                                                                                                                                                                                <a:pt x="504825" y="1035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5450" y="1139825"/>
                                                                                                                                                                                                                                                <a:pt x="355600" y="1158875"/>
                                                                                                                                                                                                                                                <a:pt x="352425" y="1263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9250" y="1368425"/>
                                                                                                                                                                                                                                                <a:pt x="501650" y="1565275"/>
                                                                                                                                                                                                                                                <a:pt x="485775" y="1663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9900" y="1762125"/>
                                                                                                                                                                                                                                                <a:pt x="327025" y="1778000"/>
                                                                                                                                                                                                                                                <a:pt x="257175" y="1854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7325" y="1930400"/>
                                                                                                                                                                                                                                                <a:pt x="98425" y="2019300"/>
                                                                                                                                                                                                                                                <a:pt x="66675" y="2120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925" y="2222500"/>
                                                                                                                                                                                                                                                <a:pt x="0" y="2400300"/>
                                                                                                                                                                                                                                                <a:pt x="66675" y="2463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350" y="2527300"/>
                                                                                                                                                                                                                                                <a:pt x="371475" y="2438400"/>
                                                                                                                                                                                                                                                <a:pt x="466725" y="2501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61975" y="2565400"/>
                                                                                                                                                                                                                                                <a:pt x="600075" y="2708275"/>
                                                                                                                                                                                                                                                <a:pt x="638175" y="2844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76275" y="2981325"/>
                                                                                                                                                                                                                                                <a:pt x="631825" y="3244850"/>
                                                                                                                                                                                                                                                <a:pt x="695325" y="3321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8825" y="3397250"/>
                                                                                                                                                                                                                                                <a:pt x="930275" y="3365500"/>
                                                                                                                                                                                                                                                <a:pt x="1019175" y="3302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08075" y="3238500"/>
                                                                                                                                                                                                                                                <a:pt x="1162050" y="3013075"/>
                                                                                                                                                                                                                                                <a:pt x="1228725" y="2940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95400" y="2867025"/>
                                                                                                                                                                                                                                                <a:pt x="1368425" y="2949575"/>
                                                                                                                                                                                                                                                <a:pt x="1419225" y="2863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0025" y="2778125"/>
                                                                                                                                                                                                                                                <a:pt x="1498600" y="2549525"/>
                                                                                                                                                                                                                                                <a:pt x="1533525" y="2425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68450" y="2301875"/>
                                                                                                                                                                                                                                                <a:pt x="1666875" y="2171700"/>
                                                                                                                                                                                                                                                <a:pt x="1628775" y="2120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90675" y="2070100"/>
                                                                                                                                                                                                                                                <a:pt x="1384300" y="2152650"/>
                                                                                                                                                                                                                                                <a:pt x="1304925" y="2120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25550" y="2089150"/>
                                                                                                                                                                                                                                                <a:pt x="1190625" y="2025650"/>
                                                                                                                                                                                                                                                <a:pt x="1152525" y="1930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4425" y="1835150"/>
                                                                                                                                                                                                                                                <a:pt x="1044575" y="1654175"/>
                                                                                                                                                                                                                                                <a:pt x="1076325" y="1549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08075" y="1444625"/>
                                                                                                                                                                                                                                                <a:pt x="1279525" y="1374775"/>
                                                                                                                                                                                                                                                <a:pt x="1343025" y="130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06525" y="1228725"/>
                                                                                                                                                                                                                                                <a:pt x="1438275" y="1225550"/>
                                                                                                                                                                                                                                                <a:pt x="1457325" y="1111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6375" y="996950"/>
                                                                                                                                                                                                                                                <a:pt x="1473200" y="739775"/>
                                                                                                                                                                                                                                                <a:pt x="1457325" y="61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1450" y="492125"/>
                                                                                                                                                                                                                                                <a:pt x="1412875" y="428625"/>
                                                                                                                                                                                                                                                <a:pt x="1362075" y="368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11275" y="307975"/>
                                                                                                                                                                                                                                                <a:pt x="1212850" y="307975"/>
                                                                                                                                                                                                                                                <a:pt x="1152525" y="254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2200" y="200025"/>
                                                                                                                                                                                                                                                <a:pt x="1054100" y="0"/>
                                                                                                                                                                                                                                                <a:pt x="1000125" y="63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5" name="Полилиния 634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8696320" y="1714487"/>
                                                                                                                                                                                                                                          <a:ext cx="11861800" cy="6918331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66675 w 11861800"/>
                                                                                                                                                                                                                                            <a:gd name="connsiteY0" fmla="*/ 3886200 h 6918325"/>
                                                                                                                                                                                                                                            <a:gd name="connsiteX1" fmla="*/ 638175 w 11861800"/>
                                                                                                                                                                                                                                            <a:gd name="connsiteY1" fmla="*/ 3543300 h 6918325"/>
                                                                                                                                                                                                                                            <a:gd name="connsiteX2" fmla="*/ 1285875 w 11861800"/>
                                                                                                                                                                                                                                            <a:gd name="connsiteY2" fmla="*/ 3162300 h 6918325"/>
                                                                                                                                                                                                                                            <a:gd name="connsiteX3" fmla="*/ 1781175 w 11861800"/>
                                                                                                                                                                                                                                            <a:gd name="connsiteY3" fmla="*/ 2667000 h 6918325"/>
                                                                                                                                                                                                                                            <a:gd name="connsiteX4" fmla="*/ 2371725 w 11861800"/>
                                                                                                                                                                                                                                            <a:gd name="connsiteY4" fmla="*/ 2667000 h 6918325"/>
                                                                                                                                                                                                                                            <a:gd name="connsiteX5" fmla="*/ 2828925 w 11861800"/>
                                                                                                                                                                                                                                            <a:gd name="connsiteY5" fmla="*/ 2914650 h 6918325"/>
                                                                                                                                                                                                                                            <a:gd name="connsiteX6" fmla="*/ 3552825 w 11861800"/>
                                                                                                                                                                                                                                            <a:gd name="connsiteY6" fmla="*/ 2876550 h 6918325"/>
                                                                                                                                                                                                                                            <a:gd name="connsiteX7" fmla="*/ 3876675 w 11861800"/>
                                                                                                                                                                                                                                            <a:gd name="connsiteY7" fmla="*/ 2552700 h 6918325"/>
                                                                                                                                                                                                                                            <a:gd name="connsiteX8" fmla="*/ 3667125 w 11861800"/>
                                                                                                                                                                                                                                            <a:gd name="connsiteY8" fmla="*/ 2095500 h 6918325"/>
                                                                                                                                                                                                                                            <a:gd name="connsiteX9" fmla="*/ 3857625 w 11861800"/>
                                                                                                                                                                                                                                            <a:gd name="connsiteY9" fmla="*/ 1657350 h 6918325"/>
                                                                                                                                                                                                                                            <a:gd name="connsiteX10" fmla="*/ 4257675 w 11861800"/>
                                                                                                                                                                                                                                            <a:gd name="connsiteY10" fmla="*/ 1371600 h 6918325"/>
                                                                                                                                                                                                                                            <a:gd name="connsiteX11" fmla="*/ 4962525 w 11861800"/>
                                                                                                                                                                                                                                            <a:gd name="connsiteY11" fmla="*/ 1409700 h 6918325"/>
                                                                                                                                                                                                                                            <a:gd name="connsiteX12" fmla="*/ 5324475 w 11861800"/>
                                                                                                                                                                                                                                            <a:gd name="connsiteY12" fmla="*/ 1771650 h 6918325"/>
                                                                                                                                                                                                                                            <a:gd name="connsiteX13" fmla="*/ 5724525 w 11861800"/>
                                                                                                                                                                                                                                            <a:gd name="connsiteY13" fmla="*/ 1981200 h 6918325"/>
                                                                                                                                                                                                                                            <a:gd name="connsiteX14" fmla="*/ 6124575 w 11861800"/>
                                                                                                                                                                                                                                            <a:gd name="connsiteY14" fmla="*/ 1866900 h 6918325"/>
                                                                                                                                                                                                                                            <a:gd name="connsiteX15" fmla="*/ 6448425 w 11861800"/>
                                                                                                                                                                                                                                            <a:gd name="connsiteY15" fmla="*/ 1676400 h 6918325"/>
                                                                                                                                                                                                                                            <a:gd name="connsiteX16" fmla="*/ 7286625 w 11861800"/>
                                                                                                                                                                                                                                            <a:gd name="connsiteY16" fmla="*/ 1657350 h 6918325"/>
                                                                                                                                                                                                                                            <a:gd name="connsiteX17" fmla="*/ 7991475 w 11861800"/>
                                                                                                                                                                                                                                            <a:gd name="connsiteY17" fmla="*/ 1524000 h 6918325"/>
                                                                                                                                                                                                                                            <a:gd name="connsiteX18" fmla="*/ 8677275 w 11861800"/>
                                                                                                                                                                                                                                            <a:gd name="connsiteY18" fmla="*/ 1276350 h 6918325"/>
                                                                                                                                                                                                                                            <a:gd name="connsiteX19" fmla="*/ 9001125 w 11861800"/>
                                                                                                                                                                                                                                            <a:gd name="connsiteY19" fmla="*/ 838200 h 6918325"/>
                                                                                                                                                                                                                                            <a:gd name="connsiteX20" fmla="*/ 9248775 w 11861800"/>
                                                                                                                                                                                                                                            <a:gd name="connsiteY20" fmla="*/ 342900 h 6918325"/>
                                                                                                                                                                                                                                            <a:gd name="connsiteX21" fmla="*/ 9744075 w 11861800"/>
                                                                                                                                                                                                                                            <a:gd name="connsiteY21" fmla="*/ 304800 h 6918325"/>
                                                                                                                                                                                                                                            <a:gd name="connsiteX22" fmla="*/ 10086975 w 11861800"/>
                                                                                                                                                                                                                                            <a:gd name="connsiteY22" fmla="*/ 76200 h 6918325"/>
                                                                                                                                                                                                                                            <a:gd name="connsiteX23" fmla="*/ 10353675 w 11861800"/>
                                                                                                                                                                                                                                            <a:gd name="connsiteY23" fmla="*/ 76200 h 6918325"/>
                                                                                                                                                                                                                                            <a:gd name="connsiteX24" fmla="*/ 10182225 w 11861800"/>
                                                                                                                                                                                                                                            <a:gd name="connsiteY24" fmla="*/ 533400 h 6918325"/>
                                                                                                                                                                                                                                            <a:gd name="connsiteX25" fmla="*/ 10353675 w 11861800"/>
                                                                                                                                                                                                                                            <a:gd name="connsiteY25" fmla="*/ 1104900 h 6918325"/>
                                                                                                                                                                                                                                            <a:gd name="connsiteX26" fmla="*/ 10715625 w 11861800"/>
                                                                                                                                                                                                                                            <a:gd name="connsiteY26" fmla="*/ 1104900 h 6918325"/>
                                                                                                                                                                                                                                            <a:gd name="connsiteX27" fmla="*/ 11020425 w 11861800"/>
                                                                                                                                                                                                                                            <a:gd name="connsiteY27" fmla="*/ 800100 h 6918325"/>
                                                                                                                                                                                                                                            <a:gd name="connsiteX28" fmla="*/ 11420475 w 11861800"/>
                                                                                                                                                                                                                                            <a:gd name="connsiteY28" fmla="*/ 590550 h 6918325"/>
                                                                                                                                                                                                                                            <a:gd name="connsiteX29" fmla="*/ 11801475 w 11861800"/>
                                                                                                                                                                                                                                            <a:gd name="connsiteY29" fmla="*/ 914400 h 6918325"/>
                                                                                                                                                                                                                                            <a:gd name="connsiteX30" fmla="*/ 11782425 w 11861800"/>
                                                                                                                                                                                                                                            <a:gd name="connsiteY30" fmla="*/ 1238250 h 6918325"/>
                                                                                                                                                                                                                                            <a:gd name="connsiteX31" fmla="*/ 11458575 w 11861800"/>
                                                                                                                                                                                                                                            <a:gd name="connsiteY31" fmla="*/ 1409700 h 6918325"/>
                                                                                                                                                                                                                                            <a:gd name="connsiteX32" fmla="*/ 11210925 w 11861800"/>
                                                                                                                                                                                                                                            <a:gd name="connsiteY32" fmla="*/ 1714500 h 6918325"/>
                                                                                                                                                                                                                                            <a:gd name="connsiteX33" fmla="*/ 11001375 w 11861800"/>
                                                                                                                                                                                                                                            <a:gd name="connsiteY33" fmla="*/ 1962150 h 6918325"/>
                                                                                                                                                                                                                                            <a:gd name="connsiteX34" fmla="*/ 10944225 w 11861800"/>
                                                                                                                                                                                                                                            <a:gd name="connsiteY34" fmla="*/ 2343150 h 6918325"/>
                                                                                                                                                                                                                                            <a:gd name="connsiteX35" fmla="*/ 10734675 w 11861800"/>
                                                                                                                                                                                                                                            <a:gd name="connsiteY35" fmla="*/ 2571750 h 6918325"/>
                                                                                                                                                                                                                                            <a:gd name="connsiteX36" fmla="*/ 10544175 w 11861800"/>
                                                                                                                                                                                                                                            <a:gd name="connsiteY36" fmla="*/ 2876550 h 6918325"/>
                                                                                                                                                                                                                                            <a:gd name="connsiteX37" fmla="*/ 10353675 w 11861800"/>
                                                                                                                                                                                                                                            <a:gd name="connsiteY37" fmla="*/ 3295650 h 6918325"/>
                                                                                                                                                                                                                                            <a:gd name="connsiteX38" fmla="*/ 10106025 w 11861800"/>
                                                                                                                                                                                                                                            <a:gd name="connsiteY38" fmla="*/ 3429000 h 6918325"/>
                                                                                                                                                                                                                                            <a:gd name="connsiteX39" fmla="*/ 9705975 w 11861800"/>
                                                                                                                                                                                                                                            <a:gd name="connsiteY39" fmla="*/ 3371850 h 6918325"/>
                                                                                                                                                                                                                                            <a:gd name="connsiteX40" fmla="*/ 9667875 w 11861800"/>
                                                                                                                                                                                                                                            <a:gd name="connsiteY40" fmla="*/ 3752850 h 6918325"/>
                                                                                                                                                                                                                                            <a:gd name="connsiteX41" fmla="*/ 9915525 w 11861800"/>
                                                                                                                                                                                                                                            <a:gd name="connsiteY41" fmla="*/ 4076700 h 6918325"/>
                                                                                                                                                                                                                                            <a:gd name="connsiteX42" fmla="*/ 9820275 w 11861800"/>
                                                                                                                                                                                                                                            <a:gd name="connsiteY42" fmla="*/ 4495800 h 6918325"/>
                                                                                                                                                                                                                                            <a:gd name="connsiteX43" fmla="*/ 9610725 w 11861800"/>
                                                                                                                                                                                                                                            <a:gd name="connsiteY43" fmla="*/ 4914900 h 6918325"/>
                                                                                                                                                                                                                                            <a:gd name="connsiteX44" fmla="*/ 9286875 w 11861800"/>
                                                                                                                                                                                                                                            <a:gd name="connsiteY44" fmla="*/ 5238750 h 6918325"/>
                                                                                                                                                                                                                                            <a:gd name="connsiteX45" fmla="*/ 8905875 w 11861800"/>
                                                                                                                                                                                                                                            <a:gd name="connsiteY45" fmla="*/ 5505450 h 6918325"/>
                                                                                                                                                                                                                                            <a:gd name="connsiteX46" fmla="*/ 8601075 w 11861800"/>
                                                                                                                                                                                                                                            <a:gd name="connsiteY46" fmla="*/ 5600700 h 6918325"/>
                                                                                                                                                                                                                                            <a:gd name="connsiteX47" fmla="*/ 8372475 w 11861800"/>
                                                                                                                                                                                                                                            <a:gd name="connsiteY47" fmla="*/ 6000750 h 6918325"/>
                                                                                                                                                                                                                                            <a:gd name="connsiteX48" fmla="*/ 7991475 w 11861800"/>
                                                                                                                                                                                                                                            <a:gd name="connsiteY48" fmla="*/ 6248400 h 6918325"/>
                                                                                                                                                                                                                                            <a:gd name="connsiteX49" fmla="*/ 7496175 w 11861800"/>
                                                                                                                                                                                                                                            <a:gd name="connsiteY49" fmla="*/ 6496050 h 6918325"/>
                                                                                                                                                                                                                                            <a:gd name="connsiteX50" fmla="*/ 6981825 w 11861800"/>
                                                                                                                                                                                                                                            <a:gd name="connsiteY50" fmla="*/ 6629400 h 6918325"/>
                                                                                                                                                                                                                                            <a:gd name="connsiteX51" fmla="*/ 6562725 w 11861800"/>
                                                                                                                                                                                                                                            <a:gd name="connsiteY51" fmla="*/ 6496050 h 6918325"/>
                                                                                                                                                                                                                                            <a:gd name="connsiteX52" fmla="*/ 6353175 w 11861800"/>
                                                                                                                                                                                                                                            <a:gd name="connsiteY52" fmla="*/ 6305550 h 6918325"/>
                                                                                                                                                                                                                                            <a:gd name="connsiteX53" fmla="*/ 6029325 w 11861800"/>
                                                                                                                                                                                                                                            <a:gd name="connsiteY53" fmla="*/ 6438900 h 6918325"/>
                                                                                                                                                                                                                                            <a:gd name="connsiteX54" fmla="*/ 5686425 w 11861800"/>
                                                                                                                                                                                                                                            <a:gd name="connsiteY54" fmla="*/ 6648450 h 6918325"/>
                                                                                                                                                                                                                                            <a:gd name="connsiteX55" fmla="*/ 5362575 w 11861800"/>
                                                                                                                                                                                                                                            <a:gd name="connsiteY55" fmla="*/ 6743700 h 6918325"/>
                                                                                                                                                                                                                                            <a:gd name="connsiteX56" fmla="*/ 5076825 w 11861800"/>
                                                                                                                                                                                                                                            <a:gd name="connsiteY56" fmla="*/ 6896100 h 6918325"/>
                                                                                                                                                                                                                                            <a:gd name="connsiteX57" fmla="*/ 4772025 w 11861800"/>
                                                                                                                                                                                                                                            <a:gd name="connsiteY57" fmla="*/ 6743700 h 6918325"/>
                                                                                                                                                                                                                                            <a:gd name="connsiteX58" fmla="*/ 4429125 w 11861800"/>
                                                                                                                                                                                                                                            <a:gd name="connsiteY58" fmla="*/ 6858000 h 6918325"/>
                                                                                                                                                                                                                                            <a:gd name="connsiteX59" fmla="*/ 3952875 w 11861800"/>
                                                                                                                                                                                                                                            <a:gd name="connsiteY59" fmla="*/ 6858000 h 6918325"/>
                                                                                                                                                                                                                                            <a:gd name="connsiteX60" fmla="*/ 3800475 w 11861800"/>
                                                                                                                                                                                                                                            <a:gd name="connsiteY60" fmla="*/ 6496050 h 6918325"/>
                                                                                                                                                                                                                                            <a:gd name="connsiteX61" fmla="*/ 3533775 w 11861800"/>
                                                                                                                                                                                                                                            <a:gd name="connsiteY61" fmla="*/ 6210300 h 6918325"/>
                                                                                                                                                                                                                                            <a:gd name="connsiteX62" fmla="*/ 3228975 w 11861800"/>
                                                                                                                                                                                                                                            <a:gd name="connsiteY62" fmla="*/ 6210300 h 6918325"/>
                                                                                                                                                                                                                                            <a:gd name="connsiteX63" fmla="*/ 2905125 w 11861800"/>
                                                                                                                                                                                                                                            <a:gd name="connsiteY63" fmla="*/ 5981700 h 6918325"/>
                                                                                                                                                                                                                                            <a:gd name="connsiteX64" fmla="*/ 2600325 w 11861800"/>
                                                                                                                                                                                                                                            <a:gd name="connsiteY64" fmla="*/ 5962650 h 6918325"/>
                                                                                                                                                                                                                                            <a:gd name="connsiteX65" fmla="*/ 1952625 w 11861800"/>
                                                                                                                                                                                                                                            <a:gd name="connsiteY65" fmla="*/ 5886450 h 6918325"/>
                                                                                                                                                                                                                                            <a:gd name="connsiteX66" fmla="*/ 1590675 w 11861800"/>
                                                                                                                                                                                                                                            <a:gd name="connsiteY66" fmla="*/ 5695950 h 6918325"/>
                                                                                                                                                                                                                                            <a:gd name="connsiteX67" fmla="*/ 1724025 w 11861800"/>
                                                                                                                                                                                                                                            <a:gd name="connsiteY67" fmla="*/ 5257800 h 6918325"/>
                                                                                                                                                                                                                                            <a:gd name="connsiteX68" fmla="*/ 1495425 w 11861800"/>
                                                                                                                                                                                                                                            <a:gd name="connsiteY68" fmla="*/ 4819650 h 6918325"/>
                                                                                                                                                                                                                                            <a:gd name="connsiteX69" fmla="*/ 1057275 w 11861800"/>
                                                                                                                                                                                                                                            <a:gd name="connsiteY69" fmla="*/ 4610100 h 6918325"/>
                                                                                                                                                                                                                                            <a:gd name="connsiteX70" fmla="*/ 676275 w 11861800"/>
                                                                                                                                                                                                                                            <a:gd name="connsiteY70" fmla="*/ 4305300 h 6918325"/>
                                                                                                                                                                                                                                            <a:gd name="connsiteX71" fmla="*/ 238125 w 11861800"/>
                                                                                                                                                                                                                                            <a:gd name="connsiteY71" fmla="*/ 4038600 h 6918325"/>
                                                                                                                                                                                                                                            <a:gd name="connsiteX72" fmla="*/ 66675 w 11861800"/>
                                                                                                                                                                                                                                            <a:gd name="connsiteY72" fmla="*/ 3886200 h 69183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1861800" h="69183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66675" y="38862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350" y="3803650"/>
                                                                                                                                                                                                                                                <a:pt x="638175" y="3543300"/>
                                                                                                                                                                                                                                                <a:pt x="638175" y="3543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1375" y="3422650"/>
                                                                                                                                                                                                                                                <a:pt x="1095375" y="3308350"/>
                                                                                                                                                                                                                                                <a:pt x="1285875" y="3162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76375" y="3016250"/>
                                                                                                                                                                                                                                                <a:pt x="1600200" y="2749550"/>
                                                                                                                                                                                                                                                <a:pt x="1781175" y="2667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62150" y="2584450"/>
                                                                                                                                                                                                                                                <a:pt x="2197100" y="2625725"/>
                                                                                                                                                                                                                                                <a:pt x="2371725" y="2667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6350" y="2708275"/>
                                                                                                                                                                                                                                                <a:pt x="2632075" y="2879725"/>
                                                                                                                                                                                                                                                <a:pt x="2828925" y="2914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25775" y="2949575"/>
                                                                                                                                                                                                                                                <a:pt x="3378200" y="2936875"/>
                                                                                                                                                                                                                                                <a:pt x="3552825" y="2876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27450" y="2816225"/>
                                                                                                                                                                                                                                                <a:pt x="3857625" y="2682875"/>
                                                                                                                                                                                                                                                <a:pt x="3876675" y="2552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95725" y="2422525"/>
                                                                                                                                                                                                                                                <a:pt x="3670300" y="2244725"/>
                                                                                                                                                                                                                                                <a:pt x="3667125" y="2095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63950" y="1946275"/>
                                                                                                                                                                                                                                                <a:pt x="3759200" y="1778000"/>
                                                                                                                                                                                                                                                <a:pt x="3857625" y="165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56050" y="1536700"/>
                                                                                                                                                                                                                                                <a:pt x="4073525" y="1412875"/>
                                                                                                                                                                                                                                                <a:pt x="4257675" y="1371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41825" y="1330325"/>
                                                                                                                                                                                                                                                <a:pt x="4784725" y="1343025"/>
                                                                                                                                                                                                                                                <a:pt x="4962525" y="1409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40325" y="1476375"/>
                                                                                                                                                                                                                                                <a:pt x="5197475" y="1676400"/>
                                                                                                                                                                                                                                                <a:pt x="5324475" y="177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51475" y="1866900"/>
                                                                                                                                                                                                                                                <a:pt x="5591175" y="1965325"/>
                                                                                                                                                                                                                                                <a:pt x="5724525" y="1981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57875" y="1997075"/>
                                                                                                                                                                                                                                                <a:pt x="6003925" y="1917700"/>
                                                                                                                                                                                                                                                <a:pt x="6124575" y="1866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45225" y="1816100"/>
                                                                                                                                                                                                                                                <a:pt x="6254750" y="1711325"/>
                                                                                                                                                                                                                                                <a:pt x="6448425" y="1676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42100" y="1641475"/>
                                                                                                                                                                                                                                                <a:pt x="7029450" y="1682750"/>
                                                                                                                                                                                                                                                <a:pt x="7286625" y="165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43800" y="1631950"/>
                                                                                                                                                                                                                                                <a:pt x="7759700" y="1587500"/>
                                                                                                                                                                                                                                                <a:pt x="7991475" y="1524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23250" y="1460500"/>
                                                                                                                                                                                                                                                <a:pt x="8509000" y="1390650"/>
                                                                                                                                                                                                                                                <a:pt x="8677275" y="127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845550" y="1162050"/>
                                                                                                                                                                                                                                                <a:pt x="8905875" y="993775"/>
                                                                                                                                                                                                                                                <a:pt x="9001125" y="838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096375" y="682625"/>
                                                                                                                                                                                                                                                <a:pt x="9124950" y="431800"/>
                                                                                                                                                                                                                                                <a:pt x="9248775" y="342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72600" y="254000"/>
                                                                                                                                                                                                                                                <a:pt x="9604375" y="349250"/>
                                                                                                                                                                                                                                                <a:pt x="9744075" y="304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883775" y="260350"/>
                                                                                                                                                                                                                                                <a:pt x="9985375" y="114300"/>
                                                                                                                                                                                                                                                <a:pt x="10086975" y="76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88575" y="38100"/>
                                                                                                                                                                                                                                                <a:pt x="10337800" y="0"/>
                                                                                                                                                                                                                                                <a:pt x="10353675" y="76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369550" y="152400"/>
                                                                                                                                                                                                                                                <a:pt x="10182225" y="361950"/>
                                                                                                                                                                                                                                                <a:pt x="10182225" y="533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82225" y="704850"/>
                                                                                                                                                                                                                                                <a:pt x="10264775" y="1009650"/>
                                                                                                                                                                                                                                                <a:pt x="10353675" y="1104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42575" y="1200150"/>
                                                                                                                                                                                                                                                <a:pt x="10604500" y="1155700"/>
                                                                                                                                                                                                                                                <a:pt x="10715625" y="1104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26750" y="1054100"/>
                                                                                                                                                                                                                                                <a:pt x="10902950" y="885825"/>
                                                                                                                                                                                                                                                <a:pt x="11020425" y="800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37900" y="714375"/>
                                                                                                                                                                                                                                                <a:pt x="11290300" y="571500"/>
                                                                                                                                                                                                                                                <a:pt x="11420475" y="590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550650" y="609600"/>
                                                                                                                                                                                                                                                <a:pt x="11741150" y="806450"/>
                                                                                                                                                                                                                                                <a:pt x="11801475" y="914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861800" y="1022350"/>
                                                                                                                                                                                                                                                <a:pt x="11839575" y="1155700"/>
                                                                                                                                                                                                                                                <a:pt x="11782425" y="1238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725275" y="1320800"/>
                                                                                                                                                                                                                                                <a:pt x="11553825" y="1330325"/>
                                                                                                                                                                                                                                                <a:pt x="11458575" y="1409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363325" y="1489075"/>
                                                                                                                                                                                                                                                <a:pt x="11287125" y="1622425"/>
                                                                                                                                                                                                                                                <a:pt x="11210925" y="1714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34725" y="1806575"/>
                                                                                                                                                                                                                                                <a:pt x="11045825" y="1857375"/>
                                                                                                                                                                                                                                                <a:pt x="11001375" y="196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56925" y="2066925"/>
                                                                                                                                                                                                                                                <a:pt x="10988675" y="2241550"/>
                                                                                                                                                                                                                                                <a:pt x="10944225" y="2343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99775" y="2444750"/>
                                                                                                                                                                                                                                                <a:pt x="10801350" y="2482850"/>
                                                                                                                                                                                                                                                <a:pt x="10734675" y="2571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668000" y="2660650"/>
                                                                                                                                                                                                                                                <a:pt x="10607675" y="2755900"/>
                                                                                                                                                                                                                                                <a:pt x="10544175" y="2876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480675" y="2997200"/>
                                                                                                                                                                                                                                                <a:pt x="10426700" y="3203575"/>
                                                                                                                                                                                                                                                <a:pt x="10353675" y="329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280650" y="3387725"/>
                                                                                                                                                                                                                                                <a:pt x="10213975" y="3416300"/>
                                                                                                                                                                                                                                                <a:pt x="10106025" y="3429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98075" y="3441700"/>
                                                                                                                                                                                                                                                <a:pt x="9779000" y="3317875"/>
                                                                                                                                                                                                                                                <a:pt x="9705975" y="3371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32950" y="3425825"/>
                                                                                                                                                                                                                                                <a:pt x="9632950" y="3635375"/>
                                                                                                                                                                                                                                                <a:pt x="9667875" y="375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02800" y="3870325"/>
                                                                                                                                                                                                                                                <a:pt x="9890125" y="3952875"/>
                                                                                                                                                                                                                                                <a:pt x="9915525" y="4076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40925" y="4200525"/>
                                                                                                                                                                                                                                                <a:pt x="9871075" y="4356100"/>
                                                                                                                                                                                                                                                <a:pt x="9820275" y="4495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69475" y="4635500"/>
                                                                                                                                                                                                                                                <a:pt x="9699625" y="4791075"/>
                                                                                                                                                                                                                                                <a:pt x="9610725" y="4914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521825" y="5038725"/>
                                                                                                                                                                                                                                                <a:pt x="9404350" y="5140325"/>
                                                                                                                                                                                                                                                <a:pt x="9286875" y="523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69400" y="5337175"/>
                                                                                                                                                                                                                                                <a:pt x="9020175" y="5445125"/>
                                                                                                                                                                                                                                                <a:pt x="8905875" y="5505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791575" y="5565775"/>
                                                                                                                                                                                                                                                <a:pt x="8689975" y="5518150"/>
                                                                                                                                                                                                                                                <a:pt x="8601075" y="5600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12175" y="5683250"/>
                                                                                                                                                                                                                                                <a:pt x="8474075" y="5892800"/>
                                                                                                                                                                                                                                                <a:pt x="8372475" y="600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270875" y="6108700"/>
                                                                                                                                                                                                                                                <a:pt x="8137525" y="6165850"/>
                                                                                                                                                                                                                                                <a:pt x="7991475" y="6248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845425" y="6330950"/>
                                                                                                                                                                                                                                                <a:pt x="7664450" y="6432550"/>
                                                                                                                                                                                                                                                <a:pt x="7496175" y="649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27900" y="6559550"/>
                                                                                                                                                                                                                                                <a:pt x="7137400" y="6629400"/>
                                                                                                                                                                                                                                                <a:pt x="6981825" y="6629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26250" y="6629400"/>
                                                                                                                                                                                                                                                <a:pt x="6667500" y="6550025"/>
                                                                                                                                                                                                                                                <a:pt x="6562725" y="649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57950" y="6442075"/>
                                                                                                                                                                                                                                                <a:pt x="6442075" y="6315075"/>
                                                                                                                                                                                                                                                <a:pt x="6353175" y="630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64275" y="6296025"/>
                                                                                                                                                                                                                                                <a:pt x="6140450" y="6381750"/>
                                                                                                                                                                                                                                                <a:pt x="6029325" y="6438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18200" y="6496050"/>
                                                                                                                                                                                                                                                <a:pt x="5797550" y="6597650"/>
                                                                                                                                                                                                                                                <a:pt x="5686425" y="664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75300" y="6699250"/>
                                                                                                                                                                                                                                                <a:pt x="5464175" y="6702425"/>
                                                                                                                                                                                                                                                <a:pt x="5362575" y="6743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60975" y="6784975"/>
                                                                                                                                                                                                                                                <a:pt x="5175250" y="6896100"/>
                                                                                                                                                                                                                                                <a:pt x="5076825" y="6896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78400" y="6896100"/>
                                                                                                                                                                                                                                                <a:pt x="4879975" y="6750050"/>
                                                                                                                                                                                                                                                <a:pt x="4772025" y="6743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64075" y="6737350"/>
                                                                                                                                                                                                                                                <a:pt x="4565650" y="6838950"/>
                                                                                                                                                                                                                                                <a:pt x="4429125" y="6858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92600" y="6877050"/>
                                                                                                                                                                                                                                                <a:pt x="4057650" y="6918325"/>
                                                                                                                                                                                                                                                <a:pt x="3952875" y="6858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48100" y="6797675"/>
                                                                                                                                                                                                                                                <a:pt x="3870325" y="6604000"/>
                                                                                                                                                                                                                                                <a:pt x="3800475" y="6496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30625" y="6388100"/>
                                                                                                                                                                                                                                                <a:pt x="3629025" y="6257925"/>
                                                                                                                                                                                                                                                <a:pt x="3533775" y="6210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38525" y="6162675"/>
                                                                                                                                                                                                                                                <a:pt x="3333750" y="6248400"/>
                                                                                                                                                                                                                                                <a:pt x="3228975" y="6210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4200" y="6172200"/>
                                                                                                                                                                                                                                                <a:pt x="3009900" y="6022975"/>
                                                                                                                                                                                                                                                <a:pt x="2905125" y="5981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00350" y="5940425"/>
                                                                                                                                                                                                                                                <a:pt x="2759075" y="5978525"/>
                                                                                                                                                                                                                                                <a:pt x="2600325" y="5962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41575" y="5946775"/>
                                                                                                                                                                                                                                                <a:pt x="2120900" y="5930900"/>
                                                                                                                                                                                                                                                <a:pt x="1952625" y="5886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84350" y="5842000"/>
                                                                                                                                                                                                                                                <a:pt x="1628775" y="5800725"/>
                                                                                                                                                                                                                                                <a:pt x="1590675" y="5695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52575" y="5591175"/>
                                                                                                                                                                                                                                                <a:pt x="1739900" y="5403850"/>
                                                                                                                                                                                                                                                <a:pt x="1724025" y="5257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08150" y="5111750"/>
                                                                                                                                                                                                                                                <a:pt x="1606550" y="4927600"/>
                                                                                                                                                                                                                                                <a:pt x="1495425" y="4819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84300" y="4711700"/>
                                                                                                                                                                                                                                                <a:pt x="1193800" y="4695825"/>
                                                                                                                                                                                                                                                <a:pt x="1057275" y="4610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0750" y="4524375"/>
                                                                                                                                                                                                                                                <a:pt x="812800" y="4400550"/>
                                                                                                                                                                                                                                                <a:pt x="676275" y="4305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9750" y="4210050"/>
                                                                                                                                                                                                                                                <a:pt x="336550" y="4114800"/>
                                                                                                                                                                                                                                                <a:pt x="238125" y="4038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700" y="3962400"/>
                                                                                                                                                                                                                                                <a:pt x="0" y="3968750"/>
                                                                                                                                                                                                                                                <a:pt x="66675" y="3886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6" name="Полилиния 635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5838825" y="7959725"/>
                                                                                                                                                                                                                                          <a:ext cx="5473700" cy="454025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942975 w 5473700"/>
                                                                                                                                                                                                                                            <a:gd name="connsiteY0" fmla="*/ 403225 h 4540250"/>
                                                                                                                                                                                                                                            <a:gd name="connsiteX1" fmla="*/ 866775 w 5473700"/>
                                                                                                                                                                                                                                            <a:gd name="connsiteY1" fmla="*/ 422275 h 4540250"/>
                                                                                                                                                                                                                                            <a:gd name="connsiteX2" fmla="*/ 542925 w 5473700"/>
                                                                                                                                                                                                                                            <a:gd name="connsiteY2" fmla="*/ 536575 h 4540250"/>
                                                                                                                                                                                                                                            <a:gd name="connsiteX3" fmla="*/ 295275 w 5473700"/>
                                                                                                                                                                                                                                            <a:gd name="connsiteY3" fmla="*/ 22225 h 4540250"/>
                                                                                                                                                                                                                                            <a:gd name="connsiteX4" fmla="*/ 180975 w 5473700"/>
                                                                                                                                                                                                                                            <a:gd name="connsiteY4" fmla="*/ 403225 h 4540250"/>
                                                                                                                                                                                                                                            <a:gd name="connsiteX5" fmla="*/ 9525 w 5473700"/>
                                                                                                                                                                                                                                            <a:gd name="connsiteY5" fmla="*/ 593725 h 4540250"/>
                                                                                                                                                                                                                                            <a:gd name="connsiteX6" fmla="*/ 238125 w 5473700"/>
                                                                                                                                                                                                                                            <a:gd name="connsiteY6" fmla="*/ 955675 h 4540250"/>
                                                                                                                                                                                                                                            <a:gd name="connsiteX7" fmla="*/ 276225 w 5473700"/>
                                                                                                                                                                                                                                            <a:gd name="connsiteY7" fmla="*/ 1431925 h 4540250"/>
                                                                                                                                                                                                                                            <a:gd name="connsiteX8" fmla="*/ 352425 w 5473700"/>
                                                                                                                                                                                                                                            <a:gd name="connsiteY8" fmla="*/ 2003425 h 4540250"/>
                                                                                                                                                                                                                                            <a:gd name="connsiteX9" fmla="*/ 523875 w 5473700"/>
                                                                                                                                                                                                                                            <a:gd name="connsiteY9" fmla="*/ 2289175 h 4540250"/>
                                                                                                                                                                                                                                            <a:gd name="connsiteX10" fmla="*/ 1190625 w 5473700"/>
                                                                                                                                                                                                                                            <a:gd name="connsiteY10" fmla="*/ 2327275 h 4540250"/>
                                                                                                                                                                                                                                            <a:gd name="connsiteX11" fmla="*/ 1781175 w 5473700"/>
                                                                                                                                                                                                                                            <a:gd name="connsiteY11" fmla="*/ 2708275 h 4540250"/>
                                                                                                                                                                                                                                            <a:gd name="connsiteX12" fmla="*/ 2314575 w 5473700"/>
                                                                                                                                                                                                                                            <a:gd name="connsiteY12" fmla="*/ 3070225 h 4540250"/>
                                                                                                                                                                                                                                            <a:gd name="connsiteX13" fmla="*/ 2638425 w 5473700"/>
                                                                                                                                                                                                                                            <a:gd name="connsiteY13" fmla="*/ 3508375 h 4540250"/>
                                                                                                                                                                                                                                            <a:gd name="connsiteX14" fmla="*/ 2771775 w 5473700"/>
                                                                                                                                                                                                                                            <a:gd name="connsiteY14" fmla="*/ 3813175 h 4540250"/>
                                                                                                                                                                                                                                            <a:gd name="connsiteX15" fmla="*/ 3057525 w 5473700"/>
                                                                                                                                                                                                                                            <a:gd name="connsiteY15" fmla="*/ 3984625 h 4540250"/>
                                                                                                                                                                                                                                            <a:gd name="connsiteX16" fmla="*/ 3171825 w 5473700"/>
                                                                                                                                                                                                                                            <a:gd name="connsiteY16" fmla="*/ 4384675 h 4540250"/>
                                                                                                                                                                                                                                            <a:gd name="connsiteX17" fmla="*/ 3552825 w 5473700"/>
                                                                                                                                                                                                                                            <a:gd name="connsiteY17" fmla="*/ 4537075 h 4540250"/>
                                                                                                                                                                                                                                            <a:gd name="connsiteX18" fmla="*/ 4010025 w 5473700"/>
                                                                                                                                                                                                                                            <a:gd name="connsiteY18" fmla="*/ 4365625 h 4540250"/>
                                                                                                                                                                                                                                            <a:gd name="connsiteX19" fmla="*/ 4448175 w 5473700"/>
                                                                                                                                                                                                                                            <a:gd name="connsiteY19" fmla="*/ 4251325 h 4540250"/>
                                                                                                                                                                                                                                            <a:gd name="connsiteX20" fmla="*/ 4695825 w 5473700"/>
                                                                                                                                                                                                                                            <a:gd name="connsiteY20" fmla="*/ 4137025 h 4540250"/>
                                                                                                                                                                                                                                            <a:gd name="connsiteX21" fmla="*/ 4924425 w 5473700"/>
                                                                                                                                                                                                                                            <a:gd name="connsiteY21" fmla="*/ 3889375 h 4540250"/>
                                                                                                                                                                                                                                            <a:gd name="connsiteX22" fmla="*/ 5286375 w 5473700"/>
                                                                                                                                                                                                                                            <a:gd name="connsiteY22" fmla="*/ 4003675 h 4540250"/>
                                                                                                                                                                                                                                            <a:gd name="connsiteX23" fmla="*/ 5457825 w 5473700"/>
                                                                                                                                                                                                                                            <a:gd name="connsiteY23" fmla="*/ 3870325 h 4540250"/>
                                                                                                                                                                                                                                            <a:gd name="connsiteX24" fmla="*/ 5381625 w 5473700"/>
                                                                                                                                                                                                                                            <a:gd name="connsiteY24" fmla="*/ 3451225 h 4540250"/>
                                                                                                                                                                                                                                            <a:gd name="connsiteX25" fmla="*/ 5095875 w 5473700"/>
                                                                                                                                                                                                                                            <a:gd name="connsiteY25" fmla="*/ 2936875 h 4540250"/>
                                                                                                                                                                                                                                            <a:gd name="connsiteX26" fmla="*/ 4486275 w 5473700"/>
                                                                                                                                                                                                                                            <a:gd name="connsiteY26" fmla="*/ 2441575 h 4540250"/>
                                                                                                                                                                                                                                            <a:gd name="connsiteX27" fmla="*/ 4124325 w 5473700"/>
                                                                                                                                                                                                                                            <a:gd name="connsiteY27" fmla="*/ 1965325 h 4540250"/>
                                                                                                                                                                                                                                            <a:gd name="connsiteX28" fmla="*/ 3914775 w 5473700"/>
                                                                                                                                                                                                                                            <a:gd name="connsiteY28" fmla="*/ 1450975 h 4540250"/>
                                                                                                                                                                                                                                            <a:gd name="connsiteX29" fmla="*/ 3724275 w 5473700"/>
                                                                                                                                                                                                                                            <a:gd name="connsiteY29" fmla="*/ 1012825 h 4540250"/>
                                                                                                                                                                                                                                            <a:gd name="connsiteX30" fmla="*/ 3343275 w 5473700"/>
                                                                                                                                                                                                                                            <a:gd name="connsiteY30" fmla="*/ 822325 h 4540250"/>
                                                                                                                                                                                                                                            <a:gd name="connsiteX31" fmla="*/ 3228975 w 5473700"/>
                                                                                                                                                                                                                                            <a:gd name="connsiteY31" fmla="*/ 460375 h 4540250"/>
                                                                                                                                                                                                                                            <a:gd name="connsiteX32" fmla="*/ 2905125 w 5473700"/>
                                                                                                                                                                                                                                            <a:gd name="connsiteY32" fmla="*/ 136525 h 4540250"/>
                                                                                                                                                                                                                                            <a:gd name="connsiteX33" fmla="*/ 2314575 w 5473700"/>
                                                                                                                                                                                                                                            <a:gd name="connsiteY33" fmla="*/ 117475 h 4540250"/>
                                                                                                                                                                                                                                            <a:gd name="connsiteX34" fmla="*/ 1990725 w 5473700"/>
                                                                                                                                                                                                                                            <a:gd name="connsiteY34" fmla="*/ 384175 h 4540250"/>
                                                                                                                                                                                                                                            <a:gd name="connsiteX35" fmla="*/ 1685925 w 5473700"/>
                                                                                                                                                                                                                                            <a:gd name="connsiteY35" fmla="*/ 384175 h 4540250"/>
                                                                                                                                                                                                                                            <a:gd name="connsiteX36" fmla="*/ 1133475 w 5473700"/>
                                                                                                                                                                                                                                            <a:gd name="connsiteY36" fmla="*/ 288925 h 4540250"/>
                                                                                                                                                                                                                                            <a:gd name="connsiteX37" fmla="*/ 942975 w 5473700"/>
                                                                                                                                                                                                                                            <a:gd name="connsiteY37" fmla="*/ 403225 h 454025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5473700" h="454025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942975" y="40322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8525" y="425450"/>
                                                                                                                                                                                                                                                <a:pt x="933450" y="400050"/>
                                                                                                                                                                                                                                                <a:pt x="866775" y="422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0100" y="444500"/>
                                                                                                                                                                                                                                                <a:pt x="638175" y="603250"/>
                                                                                                                                                                                                                                                <a:pt x="542925" y="536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47675" y="469900"/>
                                                                                                                                                                                                                                                <a:pt x="355600" y="44450"/>
                                                                                                                                                                                                                                                <a:pt x="295275" y="22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4950" y="0"/>
                                                                                                                                                                                                                                                <a:pt x="228600" y="307975"/>
                                                                                                                                                                                                                                                <a:pt x="180975" y="403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350" y="498475"/>
                                                                                                                                                                                                                                                <a:pt x="0" y="501650"/>
                                                                                                                                                                                                                                                <a:pt x="9525" y="593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050" y="685800"/>
                                                                                                                                                                                                                                                <a:pt x="193675" y="815975"/>
                                                                                                                                                                                                                                                <a:pt x="238125" y="955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2575" y="1095375"/>
                                                                                                                                                                                                                                                <a:pt x="257175" y="1257300"/>
                                                                                                                                                                                                                                                <a:pt x="276225" y="1431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5275" y="1606550"/>
                                                                                                                                                                                                                                                <a:pt x="311150" y="1860550"/>
                                                                                                                                                                                                                                                <a:pt x="352425" y="2003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3700" y="2146300"/>
                                                                                                                                                                                                                                                <a:pt x="384175" y="2235200"/>
                                                                                                                                                                                                                                                <a:pt x="523875" y="2289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3575" y="2343150"/>
                                                                                                                                                                                                                                                <a:pt x="981075" y="2257425"/>
                                                                                                                                                                                                                                                <a:pt x="1190625" y="2327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00175" y="2397125"/>
                                                                                                                                                                                                                                                <a:pt x="1593850" y="2584450"/>
                                                                                                                                                                                                                                                <a:pt x="1781175" y="2708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68500" y="2832100"/>
                                                                                                                                                                                                                                                <a:pt x="2171700" y="2936875"/>
                                                                                                                                                                                                                                                <a:pt x="2314575" y="3070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57450" y="3203575"/>
                                                                                                                                                                                                                                                <a:pt x="2562225" y="3384550"/>
                                                                                                                                                                                                                                                <a:pt x="2638425" y="3508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14625" y="3632200"/>
                                                                                                                                                                                                                                                <a:pt x="2701925" y="3733800"/>
                                                                                                                                                                                                                                                <a:pt x="2771775" y="3813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41625" y="3892550"/>
                                                                                                                                                                                                                                                <a:pt x="2990850" y="3889375"/>
                                                                                                                                                                                                                                                <a:pt x="3057525" y="3984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24200" y="4079875"/>
                                                                                                                                                                                                                                                <a:pt x="3089275" y="4292600"/>
                                                                                                                                                                                                                                                <a:pt x="3171825" y="4384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54375" y="4476750"/>
                                                                                                                                                                                                                                                <a:pt x="3413125" y="4540250"/>
                                                                                                                                                                                                                                                <a:pt x="3552825" y="4537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92525" y="4533900"/>
                                                                                                                                                                                                                                                <a:pt x="3860800" y="4413250"/>
                                                                                                                                                                                                                                                <a:pt x="4010025" y="4365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59250" y="4318000"/>
                                                                                                                                                                                                                                                <a:pt x="4333875" y="4289425"/>
                                                                                                                                                                                                                                                <a:pt x="4448175" y="4251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62475" y="4213225"/>
                                                                                                                                                                                                                                                <a:pt x="4616450" y="4197350"/>
                                                                                                                                                                                                                                                <a:pt x="4695825" y="4137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75200" y="4076700"/>
                                                                                                                                                                                                                                                <a:pt x="4826000" y="3911600"/>
                                                                                                                                                                                                                                                <a:pt x="4924425" y="3889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22850" y="3867150"/>
                                                                                                                                                                                                                                                <a:pt x="5197475" y="4006850"/>
                                                                                                                                                                                                                                                <a:pt x="5286375" y="4003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75275" y="4000500"/>
                                                                                                                                                                                                                                                <a:pt x="5441950" y="3962400"/>
                                                                                                                                                                                                                                                <a:pt x="5457825" y="3870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73700" y="3778250"/>
                                                                                                                                                                                                                                                <a:pt x="5441950" y="3606800"/>
                                                                                                                                                                                                                                                <a:pt x="5381625" y="3451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21300" y="3295650"/>
                                                                                                                                                                                                                                                <a:pt x="5245100" y="3105150"/>
                                                                                                                                                                                                                                                <a:pt x="5095875" y="2936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46650" y="2768600"/>
                                                                                                                                                                                                                                                <a:pt x="4648200" y="2603500"/>
                                                                                                                                                                                                                                                <a:pt x="4486275" y="2441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24350" y="2279650"/>
                                                                                                                                                                                                                                                <a:pt x="4219575" y="2130425"/>
                                                                                                                                                                                                                                                <a:pt x="4124325" y="1965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29075" y="1800225"/>
                                                                                                                                                                                                                                                <a:pt x="3981450" y="1609725"/>
                                                                                                                                                                                                                                                <a:pt x="3914775" y="1450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48100" y="1292225"/>
                                                                                                                                                                                                                                                <a:pt x="3819525" y="1117600"/>
                                                                                                                                                                                                                                                <a:pt x="3724275" y="1012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29025" y="908050"/>
                                                                                                                                                                                                                                                <a:pt x="3425825" y="914400"/>
                                                                                                                                                                                                                                                <a:pt x="3343275" y="822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0725" y="730250"/>
                                                                                                                                                                                                                                                <a:pt x="3302000" y="574675"/>
                                                                                                                                                                                                                                                <a:pt x="3228975" y="460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55950" y="346075"/>
                                                                                                                                                                                                                                                <a:pt x="3057525" y="193675"/>
                                                                                                                                                                                                                                                <a:pt x="2905125" y="136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52725" y="79375"/>
                                                                                                                                                                                                                                                <a:pt x="2466975" y="76200"/>
                                                                                                                                                                                                                                                <a:pt x="2314575" y="117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62175" y="158750"/>
                                                                                                                                                                                                                                                <a:pt x="2095500" y="339725"/>
                                                                                                                                                                                                                                                <a:pt x="1990725" y="384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85950" y="428625"/>
                                                                                                                                                                                                                                                <a:pt x="1828800" y="400050"/>
                                                                                                                                                                                                                                                <a:pt x="1685925" y="384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43050" y="368300"/>
                                                                                                                                                                                                                                                <a:pt x="1260475" y="288925"/>
                                                                                                                                                                                                                                                <a:pt x="1133475" y="288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06475" y="288925"/>
                                                                                                                                                                                                                                                <a:pt x="987425" y="381000"/>
                                                                                                                                                                                                                                                <a:pt x="942975" y="403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7" name="Полилиния 636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174625" y="9804400"/>
                                                                                                                                                                                                                                          <a:ext cx="3590925" cy="285115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2949575 w 3590925"/>
                                                                                                                                                                                                                                            <a:gd name="connsiteY0" fmla="*/ 1111250 h 2851150"/>
                                                                                                                                                                                                                                            <a:gd name="connsiteX1" fmla="*/ 2930525 w 3590925"/>
                                                                                                                                                                                                                                            <a:gd name="connsiteY1" fmla="*/ 1530350 h 2851150"/>
                                                                                                                                                                                                                                            <a:gd name="connsiteX2" fmla="*/ 3273425 w 3590925"/>
                                                                                                                                                                                                                                            <a:gd name="connsiteY2" fmla="*/ 2006600 h 2851150"/>
                                                                                                                                                                                                                                            <a:gd name="connsiteX3" fmla="*/ 3540125 w 3590925"/>
                                                                                                                                                                                                                                            <a:gd name="connsiteY3" fmla="*/ 2425700 h 2851150"/>
                                                                                                                                                                                                                                            <a:gd name="connsiteX4" fmla="*/ 2968625 w 3590925"/>
                                                                                                                                                                                                                                            <a:gd name="connsiteY4" fmla="*/ 2597150 h 2851150"/>
                                                                                                                                                                                                                                            <a:gd name="connsiteX5" fmla="*/ 2606675 w 3590925"/>
                                                                                                                                                                                                                                            <a:gd name="connsiteY5" fmla="*/ 2501900 h 2851150"/>
                                                                                                                                                                                                                                            <a:gd name="connsiteX6" fmla="*/ 2263775 w 3590925"/>
                                                                                                                                                                                                                                            <a:gd name="connsiteY6" fmla="*/ 2806700 h 2851150"/>
                                                                                                                                                                                                                                            <a:gd name="connsiteX7" fmla="*/ 1825625 w 3590925"/>
                                                                                                                                                                                                                                            <a:gd name="connsiteY7" fmla="*/ 2768600 h 2851150"/>
                                                                                                                                                                                                                                            <a:gd name="connsiteX8" fmla="*/ 1863725 w 3590925"/>
                                                                                                                                                                                                                                            <a:gd name="connsiteY8" fmla="*/ 2368550 h 2851150"/>
                                                                                                                                                                                                                                            <a:gd name="connsiteX9" fmla="*/ 1768475 w 3590925"/>
                                                                                                                                                                                                                                            <a:gd name="connsiteY9" fmla="*/ 1930400 h 2851150"/>
                                                                                                                                                                                                                                            <a:gd name="connsiteX10" fmla="*/ 1330325 w 3590925"/>
                                                                                                                                                                                                                                            <a:gd name="connsiteY10" fmla="*/ 2025650 h 2851150"/>
                                                                                                                                                                                                                                            <a:gd name="connsiteX11" fmla="*/ 796925 w 3590925"/>
                                                                                                                                                                                                                                            <a:gd name="connsiteY11" fmla="*/ 2520950 h 2851150"/>
                                                                                                                                                                                                                                            <a:gd name="connsiteX12" fmla="*/ 377825 w 3590925"/>
                                                                                                                                                                                                                                            <a:gd name="connsiteY12" fmla="*/ 2540000 h 2851150"/>
                                                                                                                                                                                                                                            <a:gd name="connsiteX13" fmla="*/ 225425 w 3590925"/>
                                                                                                                                                                                                                                            <a:gd name="connsiteY13" fmla="*/ 2311400 h 2851150"/>
                                                                                                                                                                                                                                            <a:gd name="connsiteX14" fmla="*/ 320675 w 3590925"/>
                                                                                                                                                                                                                                            <a:gd name="connsiteY14" fmla="*/ 2025650 h 2851150"/>
                                                                                                                                                                                                                                            <a:gd name="connsiteX15" fmla="*/ 53975 w 3590925"/>
                                                                                                                                                                                                                                            <a:gd name="connsiteY15" fmla="*/ 996950 h 2851150"/>
                                                                                                                                                                                                                                            <a:gd name="connsiteX16" fmla="*/ 644525 w 3590925"/>
                                                                                                                                                                                                                                            <a:gd name="connsiteY16" fmla="*/ 463550 h 2851150"/>
                                                                                                                                                                                                                                            <a:gd name="connsiteX17" fmla="*/ 1330325 w 3590925"/>
                                                                                                                                                                                                                                            <a:gd name="connsiteY17" fmla="*/ 387350 h 2851150"/>
                                                                                                                                                                                                                                            <a:gd name="connsiteX18" fmla="*/ 1920875 w 3590925"/>
                                                                                                                                                                                                                                            <a:gd name="connsiteY18" fmla="*/ 6350 h 2851150"/>
                                                                                                                                                                                                                                            <a:gd name="connsiteX19" fmla="*/ 2778125 w 3590925"/>
                                                                                                                                                                                                                                            <a:gd name="connsiteY19" fmla="*/ 349250 h 2851150"/>
                                                                                                                                                                                                                                            <a:gd name="connsiteX20" fmla="*/ 2949575 w 3590925"/>
                                                                                                                                                                                                                                            <a:gd name="connsiteY20" fmla="*/ 1111250 h 285115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3590925" h="285115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2949575" y="111125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74975" y="1308100"/>
                                                                                                                                                                                                                                                <a:pt x="2876550" y="1381125"/>
                                                                                                                                                                                                                                                <a:pt x="2930525" y="1530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84500" y="1679575"/>
                                                                                                                                                                                                                                                <a:pt x="3171825" y="1857375"/>
                                                                                                                                                                                                                                                <a:pt x="3273425" y="2006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75025" y="2155825"/>
                                                                                                                                                                                                                                                <a:pt x="3590925" y="2327275"/>
                                                                                                                                                                                                                                                <a:pt x="3540125" y="2425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89325" y="2524125"/>
                                                                                                                                                                                                                                                <a:pt x="3124200" y="2584450"/>
                                                                                                                                                                                                                                                <a:pt x="2968625" y="2597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13050" y="2609850"/>
                                                                                                                                                                                                                                                <a:pt x="2724150" y="2466975"/>
                                                                                                                                                                                                                                                <a:pt x="2606675" y="2501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89200" y="2536825"/>
                                                                                                                                                                                                                                                <a:pt x="2393950" y="2762250"/>
                                                                                                                                                                                                                                                <a:pt x="2263775" y="2806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33600" y="2851150"/>
                                                                                                                                                                                                                                                <a:pt x="1892300" y="2841625"/>
                                                                                                                                                                                                                                                <a:pt x="1825625" y="2768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58950" y="2695575"/>
                                                                                                                                                                                                                                                <a:pt x="1873250" y="2508250"/>
                                                                                                                                                                                                                                                <a:pt x="1863725" y="236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54200" y="2228850"/>
                                                                                                                                                                                                                                                <a:pt x="1857375" y="1987550"/>
                                                                                                                                                                                                                                                <a:pt x="1768475" y="1930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79575" y="1873250"/>
                                                                                                                                                                                                                                                <a:pt x="1492250" y="1927225"/>
                                                                                                                                                                                                                                                <a:pt x="1330325" y="202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8400" y="2124075"/>
                                                                                                                                                                                                                                                <a:pt x="955675" y="2435225"/>
                                                                                                                                                                                                                                                <a:pt x="796925" y="2520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8175" y="2606675"/>
                                                                                                                                                                                                                                                <a:pt x="473075" y="2574925"/>
                                                                                                                                                                                                                                                <a:pt x="377825" y="2540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2575" y="2505075"/>
                                                                                                                                                                                                                                                <a:pt x="234950" y="2397125"/>
                                                                                                                                                                                                                                                <a:pt x="225425" y="2311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5900" y="2225675"/>
                                                                                                                                                                                                                                                <a:pt x="349250" y="2244725"/>
                                                                                                                                                                                                                                                <a:pt x="320675" y="202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2100" y="1806575"/>
                                                                                                                                                                                                                                                <a:pt x="0" y="1257300"/>
                                                                                                                                                                                                                                                <a:pt x="53975" y="996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7950" y="736600"/>
                                                                                                                                                                                                                                                <a:pt x="431800" y="565150"/>
                                                                                                                                                                                                                                                <a:pt x="644525" y="46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7250" y="361950"/>
                                                                                                                                                                                                                                                <a:pt x="1117600" y="463550"/>
                                                                                                                                                                                                                                                <a:pt x="1330325" y="38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43050" y="311150"/>
                                                                                                                                                                                                                                                <a:pt x="1679575" y="12700"/>
                                                                                                                                                                                                                                                <a:pt x="1920875" y="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62175" y="0"/>
                                                                                                                                                                                                                                                <a:pt x="2606675" y="165100"/>
                                                                                                                                                                                                                                                <a:pt x="2778125" y="34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49575" y="533400"/>
                                                                                                                                                                                                                                                <a:pt x="2924175" y="914400"/>
                                                                                                                                                                                                                                                <a:pt x="2949575" y="1111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8" name="Полилиния 637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4375150" y="6359525"/>
                                                                                                                                                                                                                                          <a:ext cx="6546850" cy="573087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50800 w 6546850"/>
                                                                                                                                                                                                                                            <a:gd name="connsiteY0" fmla="*/ 2003425 h 5730875"/>
                                                                                                                                                                                                                                            <a:gd name="connsiteX1" fmla="*/ 450850 w 6546850"/>
                                                                                                                                                                                                                                            <a:gd name="connsiteY1" fmla="*/ 2155825 h 5730875"/>
                                                                                                                                                                                                                                            <a:gd name="connsiteX2" fmla="*/ 927100 w 6546850"/>
                                                                                                                                                                                                                                            <a:gd name="connsiteY2" fmla="*/ 1908175 h 5730875"/>
                                                                                                                                                                                                                                            <a:gd name="connsiteX3" fmla="*/ 1422400 w 6546850"/>
                                                                                                                                                                                                                                            <a:gd name="connsiteY3" fmla="*/ 1793875 h 5730875"/>
                                                                                                                                                                                                                                            <a:gd name="connsiteX4" fmla="*/ 1784350 w 6546850"/>
                                                                                                                                                                                                                                            <a:gd name="connsiteY4" fmla="*/ 2193925 h 5730875"/>
                                                                                                                                                                                                                                            <a:gd name="connsiteX5" fmla="*/ 1822450 w 6546850"/>
                                                                                                                                                                                                                                            <a:gd name="connsiteY5" fmla="*/ 2613025 h 5730875"/>
                                                                                                                                                                                                                                            <a:gd name="connsiteX6" fmla="*/ 2241550 w 6546850"/>
                                                                                                                                                                                                                                            <a:gd name="connsiteY6" fmla="*/ 2784475 h 5730875"/>
                                                                                                                                                                                                                                            <a:gd name="connsiteX7" fmla="*/ 2489200 w 6546850"/>
                                                                                                                                                                                                                                            <a:gd name="connsiteY7" fmla="*/ 3279775 h 5730875"/>
                                                                                                                                                                                                                                            <a:gd name="connsiteX8" fmla="*/ 2603500 w 6546850"/>
                                                                                                                                                                                                                                            <a:gd name="connsiteY8" fmla="*/ 3603625 h 5730875"/>
                                                                                                                                                                                                                                            <a:gd name="connsiteX9" fmla="*/ 2755900 w 6546850"/>
                                                                                                                                                                                                                                            <a:gd name="connsiteY9" fmla="*/ 3851275 h 5730875"/>
                                                                                                                                                                                                                                            <a:gd name="connsiteX10" fmla="*/ 3136900 w 6546850"/>
                                                                                                                                                                                                                                            <a:gd name="connsiteY10" fmla="*/ 4251325 h 5730875"/>
                                                                                                                                                                                                                                            <a:gd name="connsiteX11" fmla="*/ 3498850 w 6546850"/>
                                                                                                                                                                                                                                            <a:gd name="connsiteY11" fmla="*/ 4518025 h 5730875"/>
                                                                                                                                                                                                                                            <a:gd name="connsiteX12" fmla="*/ 3860800 w 6546850"/>
                                                                                                                                                                                                                                            <a:gd name="connsiteY12" fmla="*/ 5013325 h 5730875"/>
                                                                                                                                                                                                                                            <a:gd name="connsiteX13" fmla="*/ 3956050 w 6546850"/>
                                                                                                                                                                                                                                            <a:gd name="connsiteY13" fmla="*/ 5394325 h 5730875"/>
                                                                                                                                                                                                                                            <a:gd name="connsiteX14" fmla="*/ 4165600 w 6546850"/>
                                                                                                                                                                                                                                            <a:gd name="connsiteY14" fmla="*/ 5641975 h 5730875"/>
                                                                                                                                                                                                                                            <a:gd name="connsiteX15" fmla="*/ 4603750 w 6546850"/>
                                                                                                                                                                                                                                            <a:gd name="connsiteY15" fmla="*/ 5699125 h 5730875"/>
                                                                                                                                                                                                                                            <a:gd name="connsiteX16" fmla="*/ 4946650 w 6546850"/>
                                                                                                                                                                                                                                            <a:gd name="connsiteY16" fmla="*/ 5451475 h 5730875"/>
                                                                                                                                                                                                                                            <a:gd name="connsiteX17" fmla="*/ 4946650 w 6546850"/>
                                                                                                                                                                                                                                            <a:gd name="connsiteY17" fmla="*/ 4765675 h 5730875"/>
                                                                                                                                                                                                                                            <a:gd name="connsiteX18" fmla="*/ 4756150 w 6546850"/>
                                                                                                                                                                                                                                            <a:gd name="connsiteY18" fmla="*/ 4422775 h 5730875"/>
                                                                                                                                                                                                                                            <a:gd name="connsiteX19" fmla="*/ 4946650 w 6546850"/>
                                                                                                                                                                                                                                            <a:gd name="connsiteY19" fmla="*/ 4137025 h 5730875"/>
                                                                                                                                                                                                                                            <a:gd name="connsiteX20" fmla="*/ 5461000 w 6546850"/>
                                                                                                                                                                                                                                            <a:gd name="connsiteY20" fmla="*/ 4003675 h 5730875"/>
                                                                                                                                                                                                                                            <a:gd name="connsiteX21" fmla="*/ 5765800 w 6546850"/>
                                                                                                                                                                                                                                            <a:gd name="connsiteY21" fmla="*/ 4003675 h 5730875"/>
                                                                                                                                                                                                                                            <a:gd name="connsiteX22" fmla="*/ 5880100 w 6546850"/>
                                                                                                                                                                                                                                            <a:gd name="connsiteY22" fmla="*/ 3832225 h 5730875"/>
                                                                                                                                                                                                                                            <a:gd name="connsiteX23" fmla="*/ 6184900 w 6546850"/>
                                                                                                                                                                                                                                            <a:gd name="connsiteY23" fmla="*/ 3756025 h 5730875"/>
                                                                                                                                                                                                                                            <a:gd name="connsiteX24" fmla="*/ 6394450 w 6546850"/>
                                                                                                                                                                                                                                            <a:gd name="connsiteY24" fmla="*/ 3775075 h 5730875"/>
                                                                                                                                                                                                                                            <a:gd name="connsiteX25" fmla="*/ 6470650 w 6546850"/>
                                                                                                                                                                                                                                            <a:gd name="connsiteY25" fmla="*/ 3546475 h 5730875"/>
                                                                                                                                                                                                                                            <a:gd name="connsiteX26" fmla="*/ 6489700 w 6546850"/>
                                                                                                                                                                                                                                            <a:gd name="connsiteY26" fmla="*/ 3108325 h 5730875"/>
                                                                                                                                                                                                                                            <a:gd name="connsiteX27" fmla="*/ 6127750 w 6546850"/>
                                                                                                                                                                                                                                            <a:gd name="connsiteY27" fmla="*/ 2994025 h 5730875"/>
                                                                                                                                                                                                                                            <a:gd name="connsiteX28" fmla="*/ 5480050 w 6546850"/>
                                                                                                                                                                                                                                            <a:gd name="connsiteY28" fmla="*/ 3470275 h 5730875"/>
                                                                                                                                                                                                                                            <a:gd name="connsiteX29" fmla="*/ 5118100 w 6546850"/>
                                                                                                                                                                                                                                            <a:gd name="connsiteY29" fmla="*/ 3470275 h 5730875"/>
                                                                                                                                                                                                                                            <a:gd name="connsiteX30" fmla="*/ 4641850 w 6546850"/>
                                                                                                                                                                                                                                            <a:gd name="connsiteY30" fmla="*/ 3089275 h 5730875"/>
                                                                                                                                                                                                                                            <a:gd name="connsiteX31" fmla="*/ 4565650 w 6546850"/>
                                                                                                                                                                                                                                            <a:gd name="connsiteY31" fmla="*/ 2632075 h 5730875"/>
                                                                                                                                                                                                                                            <a:gd name="connsiteX32" fmla="*/ 4413250 w 6546850"/>
                                                                                                                                                                                                                                            <a:gd name="connsiteY32" fmla="*/ 2022475 h 5730875"/>
                                                                                                                                                                                                                                            <a:gd name="connsiteX33" fmla="*/ 3937000 w 6546850"/>
                                                                                                                                                                                                                                            <a:gd name="connsiteY33" fmla="*/ 1698625 h 5730875"/>
                                                                                                                                                                                                                                            <a:gd name="connsiteX34" fmla="*/ 3175000 w 6546850"/>
                                                                                                                                                                                                                                            <a:gd name="connsiteY34" fmla="*/ 1489075 h 5730875"/>
                                                                                                                                                                                                                                            <a:gd name="connsiteX35" fmla="*/ 2794000 w 6546850"/>
                                                                                                                                                                                                                                            <a:gd name="connsiteY35" fmla="*/ 1336675 h 5730875"/>
                                                                                                                                                                                                                                            <a:gd name="connsiteX36" fmla="*/ 2641600 w 6546850"/>
                                                                                                                                                                                                                                            <a:gd name="connsiteY36" fmla="*/ 955675 h 5730875"/>
                                                                                                                                                                                                                                            <a:gd name="connsiteX37" fmla="*/ 2413000 w 6546850"/>
                                                                                                                                                                                                                                            <a:gd name="connsiteY37" fmla="*/ 441325 h 5730875"/>
                                                                                                                                                                                                                                            <a:gd name="connsiteX38" fmla="*/ 1955800 w 6546850"/>
                                                                                                                                                                                                                                            <a:gd name="connsiteY38" fmla="*/ 79375 h 5730875"/>
                                                                                                                                                                                                                                            <a:gd name="connsiteX39" fmla="*/ 1308100 w 6546850"/>
                                                                                                                                                                                                                                            <a:gd name="connsiteY39" fmla="*/ 60325 h 5730875"/>
                                                                                                                                                                                                                                            <a:gd name="connsiteX40" fmla="*/ 660400 w 6546850"/>
                                                                                                                                                                                                                                            <a:gd name="connsiteY40" fmla="*/ 98425 h 5730875"/>
                                                                                                                                                                                                                                            <a:gd name="connsiteX41" fmla="*/ 393700 w 6546850"/>
                                                                                                                                                                                                                                            <a:gd name="connsiteY41" fmla="*/ 650875 h 5730875"/>
                                                                                                                                                                                                                                            <a:gd name="connsiteX42" fmla="*/ 260350 w 6546850"/>
                                                                                                                                                                                                                                            <a:gd name="connsiteY42" fmla="*/ 1298575 h 5730875"/>
                                                                                                                                                                                                                                            <a:gd name="connsiteX43" fmla="*/ 146050 w 6546850"/>
                                                                                                                                                                                                                                            <a:gd name="connsiteY43" fmla="*/ 1831975 h 5730875"/>
                                                                                                                                                                                                                                            <a:gd name="connsiteX44" fmla="*/ 50800 w 6546850"/>
                                                                                                                                                                                                                                            <a:gd name="connsiteY44" fmla="*/ 2003425 h 573087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6546850" h="573087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50800" y="200342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1600" y="2057400"/>
                                                                                                                                                                                                                                                <a:pt x="304800" y="2171700"/>
                                                                                                                                                                                                                                                <a:pt x="450850" y="2155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6900" y="2139950"/>
                                                                                                                                                                                                                                                <a:pt x="765175" y="1968500"/>
                                                                                                                                                                                                                                                <a:pt x="927100" y="1908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9025" y="1847850"/>
                                                                                                                                                                                                                                                <a:pt x="1279525" y="1746250"/>
                                                                                                                                                                                                                                                <a:pt x="1422400" y="1793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65275" y="1841500"/>
                                                                                                                                                                                                                                                <a:pt x="1717675" y="2057400"/>
                                                                                                                                                                                                                                                <a:pt x="1784350" y="2193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51025" y="2330450"/>
                                                                                                                                                                                                                                                <a:pt x="1746250" y="2514600"/>
                                                                                                                                                                                                                                                <a:pt x="1822450" y="2613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98650" y="2711450"/>
                                                                                                                                                                                                                                                <a:pt x="2130425" y="2673350"/>
                                                                                                                                                                                                                                                <a:pt x="2241550" y="2784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52675" y="2895600"/>
                                                                                                                                                                                                                                                <a:pt x="2428875" y="3143250"/>
                                                                                                                                                                                                                                                <a:pt x="2489200" y="3279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9525" y="3416300"/>
                                                                                                                                                                                                                                                <a:pt x="2559050" y="3508375"/>
                                                                                                                                                                                                                                                <a:pt x="2603500" y="3603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47950" y="3698875"/>
                                                                                                                                                                                                                                                <a:pt x="2667000" y="3743325"/>
                                                                                                                                                                                                                                                <a:pt x="2755900" y="3851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44800" y="3959225"/>
                                                                                                                                                                                                                                                <a:pt x="3013075" y="4140200"/>
                                                                                                                                                                                                                                                <a:pt x="3136900" y="4251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60725" y="4362450"/>
                                                                                                                                                                                                                                                <a:pt x="3378200" y="4391025"/>
                                                                                                                                                                                                                                                <a:pt x="3498850" y="4518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19500" y="4645025"/>
                                                                                                                                                                                                                                                <a:pt x="3784600" y="4867275"/>
                                                                                                                                                                                                                                                <a:pt x="3860800" y="5013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37000" y="5159375"/>
                                                                                                                                                                                                                                                <a:pt x="3905250" y="5289550"/>
                                                                                                                                                                                                                                                <a:pt x="3956050" y="5394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06850" y="5499100"/>
                                                                                                                                                                                                                                                <a:pt x="4057650" y="5591175"/>
                                                                                                                                                                                                                                                <a:pt x="4165600" y="5641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273550" y="5692775"/>
                                                                                                                                                                                                                                                <a:pt x="4473575" y="5730875"/>
                                                                                                                                                                                                                                                <a:pt x="4603750" y="5699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33925" y="5667375"/>
                                                                                                                                                                                                                                                <a:pt x="4889500" y="5607050"/>
                                                                                                                                                                                                                                                <a:pt x="4946650" y="5451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03800" y="5295900"/>
                                                                                                                                                                                                                                                <a:pt x="4978400" y="4937125"/>
                                                                                                                                                                                                                                                <a:pt x="4946650" y="4765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14900" y="4594225"/>
                                                                                                                                                                                                                                                <a:pt x="4756150" y="4527550"/>
                                                                                                                                                                                                                                                <a:pt x="4756150" y="4422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756150" y="4318000"/>
                                                                                                                                                                                                                                                <a:pt x="4829175" y="4206875"/>
                                                                                                                                                                                                                                                <a:pt x="4946650" y="4137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64125" y="4067175"/>
                                                                                                                                                                                                                                                <a:pt x="5324475" y="4025900"/>
                                                                                                                                                                                                                                                <a:pt x="5461000" y="4003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97525" y="3981450"/>
                                                                                                                                                                                                                                                <a:pt x="5695950" y="4032250"/>
                                                                                                                                                                                                                                                <a:pt x="5765800" y="4003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835650" y="3975100"/>
                                                                                                                                                                                                                                                <a:pt x="5810250" y="3873500"/>
                                                                                                                                                                                                                                                <a:pt x="5880100" y="3832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49950" y="3790950"/>
                                                                                                                                                                                                                                                <a:pt x="6099175" y="3765550"/>
                                                                                                                                                                                                                                                <a:pt x="6184900" y="3756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70625" y="3746500"/>
                                                                                                                                                                                                                                                <a:pt x="6346825" y="3810000"/>
                                                                                                                                                                                                                                                <a:pt x="6394450" y="3775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42075" y="3740150"/>
                                                                                                                                                                                                                                                <a:pt x="6454775" y="3657600"/>
                                                                                                                                                                                                                                                <a:pt x="6470650" y="3546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86525" y="3435350"/>
                                                                                                                                                                                                                                                <a:pt x="6546850" y="3200400"/>
                                                                                                                                                                                                                                                <a:pt x="6489700" y="3108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32550" y="3016250"/>
                                                                                                                                                                                                                                                <a:pt x="6296025" y="2933700"/>
                                                                                                                                                                                                                                                <a:pt x="6127750" y="29940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59475" y="3054350"/>
                                                                                                                                                                                                                                                <a:pt x="5648325" y="3390900"/>
                                                                                                                                                                                                                                                <a:pt x="5480050" y="3470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11775" y="3549650"/>
                                                                                                                                                                                                                                                <a:pt x="5257800" y="3533775"/>
                                                                                                                                                                                                                                                <a:pt x="5118100" y="3470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78400" y="3406775"/>
                                                                                                                                                                                                                                                <a:pt x="4733925" y="3228975"/>
                                                                                                                                                                                                                                                <a:pt x="4641850" y="30892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49775" y="2949575"/>
                                                                                                                                                                                                                                                <a:pt x="4603750" y="2809875"/>
                                                                                                                                                                                                                                                <a:pt x="4565650" y="2632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27550" y="2454275"/>
                                                                                                                                                                                                                                                <a:pt x="4518025" y="2178050"/>
                                                                                                                                                                                                                                                <a:pt x="4413250" y="2022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08475" y="1866900"/>
                                                                                                                                                                                                                                                <a:pt x="4143375" y="1787525"/>
                                                                                                                                                                                                                                                <a:pt x="3937000" y="1698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730625" y="1609725"/>
                                                                                                                                                                                                                                                <a:pt x="3365500" y="1549400"/>
                                                                                                                                                                                                                                                <a:pt x="3175000" y="1489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984500" y="1428750"/>
                                                                                                                                                                                                                                                <a:pt x="2882900" y="1425575"/>
                                                                                                                                                                                                                                                <a:pt x="2794000" y="1336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05100" y="1247775"/>
                                                                                                                                                                                                                                                <a:pt x="2705100" y="1104900"/>
                                                                                                                                                                                                                                                <a:pt x="2641600" y="955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78100" y="806450"/>
                                                                                                                                                                                                                                                <a:pt x="2527300" y="587375"/>
                                                                                                                                                                                                                                                <a:pt x="2413000" y="441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98700" y="295275"/>
                                                                                                                                                                                                                                                <a:pt x="2139950" y="142875"/>
                                                                                                                                                                                                                                                <a:pt x="1955800" y="793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71650" y="15875"/>
                                                                                                                                                                                                                                                <a:pt x="1524000" y="57150"/>
                                                                                                                                                                                                                                                <a:pt x="1308100" y="60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2200" y="63500"/>
                                                                                                                                                                                                                                                <a:pt x="812800" y="0"/>
                                                                                                                                                                                                                                                <a:pt x="660400" y="98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8000" y="196850"/>
                                                                                                                                                                                                                                                <a:pt x="460375" y="450850"/>
                                                                                                                                                                                                                                                <a:pt x="393700" y="650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7025" y="850900"/>
                                                                                                                                                                                                                                                <a:pt x="301625" y="1101725"/>
                                                                                                                                                                                                                                                <a:pt x="260350" y="1298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075" y="1495425"/>
                                                                                                                                                                                                                                                <a:pt x="177800" y="1717675"/>
                                                                                                                                                                                                                                                <a:pt x="146050" y="1831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4300" y="1946275"/>
                                                                                                                                                                                                                                                <a:pt x="0" y="1949450"/>
                                                                                                                                                                                                                                                <a:pt x="50800" y="20034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39" name="Полилиния 638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1266823" y="8950325"/>
                                                                                                                                                                                                                                          <a:ext cx="4708525" cy="2232025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4184650 w 4216400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327275"/>
                                                                                                                                                                                                                                            <a:gd name="connsiteX1" fmla="*/ 3708400 w 4216400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327275"/>
                                                                                                                                                                                                                                            <a:gd name="connsiteX2" fmla="*/ 3498850 w 4216400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327275"/>
                                                                                                                                                                                                                                            <a:gd name="connsiteX3" fmla="*/ 3251200 w 4216400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327275"/>
                                                                                                                                                                                                                                            <a:gd name="connsiteX4" fmla="*/ 2965450 w 4216400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327275"/>
                                                                                                                                                                                                                                            <a:gd name="connsiteX5" fmla="*/ 2774950 w 4216400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327275"/>
                                                                                                                                                                                                                                            <a:gd name="connsiteX6" fmla="*/ 2755900 w 4216400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327275"/>
                                                                                                                                                                                                                                            <a:gd name="connsiteX7" fmla="*/ 2470150 w 4216400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327275"/>
                                                                                                                                                                                                                                            <a:gd name="connsiteX8" fmla="*/ 2089150 w 4216400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327275"/>
                                                                                                                                                                                                                                            <a:gd name="connsiteX9" fmla="*/ 1803400 w 4216400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327275"/>
                                                                                                                                                                                                                                            <a:gd name="connsiteX10" fmla="*/ 1498600 w 4216400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327275"/>
                                                                                                                                                                                                                                            <a:gd name="connsiteX11" fmla="*/ 1060450 w 4216400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327275"/>
                                                                                                                                                                                                                                            <a:gd name="connsiteX12" fmla="*/ 660400 w 4216400"/>
                                                                                                                                                                                                                                            <a:gd name="connsiteY12" fmla="*/ 2308225 h 2327275"/>
                                                                                                                                                                                                                                            <a:gd name="connsiteX13" fmla="*/ 374650 w 4216400"/>
                                                                                                                                                                                                                                            <a:gd name="connsiteY13" fmla="*/ 2155825 h 2327275"/>
                                                                                                                                                                                                                                            <a:gd name="connsiteX14" fmla="*/ 565150 w 4216400"/>
                                                                                                                                                                                                                                            <a:gd name="connsiteY14" fmla="*/ 1736725 h 2327275"/>
                                                                                                                                                                                                                                            <a:gd name="connsiteX15" fmla="*/ 1003300 w 4216400"/>
                                                                                                                                                                                                                                            <a:gd name="connsiteY15" fmla="*/ 1584325 h 2327275"/>
                                                                                                                                                                                                                                            <a:gd name="connsiteX16" fmla="*/ 1155700 w 4216400"/>
                                                                                                                                                                                                                                            <a:gd name="connsiteY16" fmla="*/ 1317625 h 2327275"/>
                                                                                                                                                                                                                                            <a:gd name="connsiteX17" fmla="*/ 660400 w 4216400"/>
                                                                                                                                                                                                                                            <a:gd name="connsiteY17" fmla="*/ 1203325 h 2327275"/>
                                                                                                                                                                                                                                            <a:gd name="connsiteX18" fmla="*/ 412750 w 4216400"/>
                                                                                                                                                                                                                                            <a:gd name="connsiteY18" fmla="*/ 1108075 h 2327275"/>
                                                                                                                                                                                                                                            <a:gd name="connsiteX19" fmla="*/ 31750 w 4216400"/>
                                                                                                                                                                                                                                            <a:gd name="connsiteY19" fmla="*/ 955675 h 2327275"/>
                                                                                                                                                                                                                                            <a:gd name="connsiteX20" fmla="*/ 222250 w 4216400"/>
                                                                                                                                                                                                                                            <a:gd name="connsiteY20" fmla="*/ 746125 h 2327275"/>
                                                                                                                                                                                                                                            <a:gd name="connsiteX21" fmla="*/ 298450 w 4216400"/>
                                                                                                                                                                                                                                            <a:gd name="connsiteY21" fmla="*/ 517525 h 2327275"/>
                                                                                                                                                                                                                                            <a:gd name="connsiteX22" fmla="*/ 584200 w 4216400"/>
                                                                                                                                                                                                                                            <a:gd name="connsiteY22" fmla="*/ 365125 h 2327275"/>
                                                                                                                                                                                                                                            <a:gd name="connsiteX23" fmla="*/ 927100 w 4216400"/>
                                                                                                                                                                                                                                            <a:gd name="connsiteY23" fmla="*/ 212725 h 2327275"/>
                                                                                                                                                                                                                                            <a:gd name="connsiteX24" fmla="*/ 1136650 w 4216400"/>
                                                                                                                                                                                                                                            <a:gd name="connsiteY24" fmla="*/ 384175 h 2327275"/>
                                                                                                                                                                                                                                            <a:gd name="connsiteX25" fmla="*/ 1631950 w 4216400"/>
                                                                                                                                                                                                                                            <a:gd name="connsiteY25" fmla="*/ 60325 h 2327275"/>
                                                                                                                                                                                                                                            <a:gd name="connsiteX26" fmla="*/ 1936750 w 4216400"/>
                                                                                                                                                                                                                                            <a:gd name="connsiteY26" fmla="*/ 22225 h 2327275"/>
                                                                                                                                                                                                                                            <a:gd name="connsiteX27" fmla="*/ 2203450 w 4216400"/>
                                                                                                                                                                                                                                            <a:gd name="connsiteY27" fmla="*/ 136525 h 2327275"/>
                                                                                                                                                                                                                                            <a:gd name="connsiteX28" fmla="*/ 2774950 w 4216400"/>
                                                                                                                                                                                                                                            <a:gd name="connsiteY28" fmla="*/ 231775 h 2327275"/>
                                                                                                                                                                                                                                            <a:gd name="connsiteX29" fmla="*/ 3403600 w 4216400"/>
                                                                                                                                                                                                                                            <a:gd name="connsiteY29" fmla="*/ 250825 h 2327275"/>
                                                                                                                                                                                                                                            <a:gd name="connsiteX30" fmla="*/ 3898900 w 4216400"/>
                                                                                                                                                                                                                                            <a:gd name="connsiteY30" fmla="*/ 384175 h 2327275"/>
                                                                                                                                                                                                                                            <a:gd name="connsiteX31" fmla="*/ 4184650 w 4216400"/>
                                                                                                                                                                                                                                            <a:gd name="connsiteY31" fmla="*/ 746125 h 2327275"/>
                                                                                                                                                                                                                                            <a:gd name="connsiteX0" fmla="*/ 4184650 w 4216400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327275"/>
                                                                                                                                                                                                                                            <a:gd name="connsiteX1" fmla="*/ 3708400 w 4216400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327275"/>
                                                                                                                                                                                                                                            <a:gd name="connsiteX2" fmla="*/ 3498850 w 4216400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327275"/>
                                                                                                                                                                                                                                            <a:gd name="connsiteX3" fmla="*/ 3251200 w 4216400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327275"/>
                                                                                                                                                                                                                                            <a:gd name="connsiteX4" fmla="*/ 2965450 w 4216400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327275"/>
                                                                                                                                                                                                                                            <a:gd name="connsiteX5" fmla="*/ 2774950 w 4216400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327275"/>
                                                                                                                                                                                                                                            <a:gd name="connsiteX6" fmla="*/ 2755900 w 4216400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327275"/>
                                                                                                                                                                                                                                            <a:gd name="connsiteX7" fmla="*/ 2470150 w 4216400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327275"/>
                                                                                                                                                                                                                                            <a:gd name="connsiteX8" fmla="*/ 2089150 w 4216400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327275"/>
                                                                                                                                                                                                                                            <a:gd name="connsiteX9" fmla="*/ 1803400 w 4216400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327275"/>
                                                                                                                                                                                                                                            <a:gd name="connsiteX10" fmla="*/ 1498600 w 4216400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327275"/>
                                                                                                                                                                                                                                            <a:gd name="connsiteX11" fmla="*/ 1060450 w 4216400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327275"/>
                                                                                                                                                                                                                                            <a:gd name="connsiteX12" fmla="*/ 660400 w 4216400"/>
                                                                                                                                                                                                                                            <a:gd name="connsiteY12" fmla="*/ 2308225 h 2327275"/>
                                                                                                                                                                                                                                            <a:gd name="connsiteX13" fmla="*/ 374650 w 4216400"/>
                                                                                                                                                                                                                                            <a:gd name="connsiteY13" fmla="*/ 2155825 h 2327275"/>
                                                                                                                                                                                                                                            <a:gd name="connsiteX14" fmla="*/ 431800 w 4216400"/>
                                                                                                                                                                                                                                            <a:gd name="connsiteY14" fmla="*/ 1717675 h 2327275"/>
                                                                                                                                                                                                                                            <a:gd name="connsiteX15" fmla="*/ 1003300 w 4216400"/>
                                                                                                                                                                                                                                            <a:gd name="connsiteY15" fmla="*/ 1584325 h 2327275"/>
                                                                                                                                                                                                                                            <a:gd name="connsiteX16" fmla="*/ 1155700 w 4216400"/>
                                                                                                                                                                                                                                            <a:gd name="connsiteY16" fmla="*/ 1317625 h 2327275"/>
                                                                                                                                                                                                                                            <a:gd name="connsiteX17" fmla="*/ 660400 w 4216400"/>
                                                                                                                                                                                                                                            <a:gd name="connsiteY17" fmla="*/ 1203325 h 2327275"/>
                                                                                                                                                                                                                                            <a:gd name="connsiteX18" fmla="*/ 412750 w 4216400"/>
                                                                                                                                                                                                                                            <a:gd name="connsiteY18" fmla="*/ 1108075 h 2327275"/>
                                                                                                                                                                                                                                            <a:gd name="connsiteX19" fmla="*/ 31750 w 4216400"/>
                                                                                                                                                                                                                                            <a:gd name="connsiteY19" fmla="*/ 955675 h 2327275"/>
                                                                                                                                                                                                                                            <a:gd name="connsiteX20" fmla="*/ 222250 w 4216400"/>
                                                                                                                                                                                                                                            <a:gd name="connsiteY20" fmla="*/ 746125 h 2327275"/>
                                                                                                                                                                                                                                            <a:gd name="connsiteX21" fmla="*/ 298450 w 4216400"/>
                                                                                                                                                                                                                                            <a:gd name="connsiteY21" fmla="*/ 517525 h 2327275"/>
                                                                                                                                                                                                                                            <a:gd name="connsiteX22" fmla="*/ 584200 w 4216400"/>
                                                                                                                                                                                                                                            <a:gd name="connsiteY22" fmla="*/ 365125 h 2327275"/>
                                                                                                                                                                                                                                            <a:gd name="connsiteX23" fmla="*/ 927100 w 4216400"/>
                                                                                                                                                                                                                                            <a:gd name="connsiteY23" fmla="*/ 212725 h 2327275"/>
                                                                                                                                                                                                                                            <a:gd name="connsiteX24" fmla="*/ 1136650 w 4216400"/>
                                                                                                                                                                                                                                            <a:gd name="connsiteY24" fmla="*/ 384175 h 2327275"/>
                                                                                                                                                                                                                                            <a:gd name="connsiteX25" fmla="*/ 1631950 w 4216400"/>
                                                                                                                                                                                                                                            <a:gd name="connsiteY25" fmla="*/ 60325 h 2327275"/>
                                                                                                                                                                                                                                            <a:gd name="connsiteX26" fmla="*/ 1936750 w 4216400"/>
                                                                                                                                                                                                                                            <a:gd name="connsiteY26" fmla="*/ 22225 h 2327275"/>
                                                                                                                                                                                                                                            <a:gd name="connsiteX27" fmla="*/ 2203450 w 4216400"/>
                                                                                                                                                                                                                                            <a:gd name="connsiteY27" fmla="*/ 136525 h 2327275"/>
                                                                                                                                                                                                                                            <a:gd name="connsiteX28" fmla="*/ 2774950 w 4216400"/>
                                                                                                                                                                                                                                            <a:gd name="connsiteY28" fmla="*/ 231775 h 2327275"/>
                                                                                                                                                                                                                                            <a:gd name="connsiteX29" fmla="*/ 3403600 w 4216400"/>
                                                                                                                                                                                                                                            <a:gd name="connsiteY29" fmla="*/ 250825 h 2327275"/>
                                                                                                                                                                                                                                            <a:gd name="connsiteX30" fmla="*/ 3898900 w 4216400"/>
                                                                                                                                                                                                                                            <a:gd name="connsiteY30" fmla="*/ 384175 h 2327275"/>
                                                                                                                                                                                                                                            <a:gd name="connsiteX31" fmla="*/ 4184650 w 4216400"/>
                                                                                                                                                                                                                                            <a:gd name="connsiteY31" fmla="*/ 746125 h 2327275"/>
                                                                                                                                                                                                                                            <a:gd name="connsiteX0" fmla="*/ 4191000 w 4222750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324100"/>
                                                                                                                                                                                                                                            <a:gd name="connsiteX1" fmla="*/ 3714750 w 4222750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324100"/>
                                                                                                                                                                                                                                            <a:gd name="connsiteX2" fmla="*/ 3505200 w 4222750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324100"/>
                                                                                                                                                                                                                                            <a:gd name="connsiteX3" fmla="*/ 3257550 w 4222750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324100"/>
                                                                                                                                                                                                                                            <a:gd name="connsiteX4" fmla="*/ 2971800 w 4222750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324100"/>
                                                                                                                                                                                                                                            <a:gd name="connsiteX5" fmla="*/ 2781300 w 4222750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324100"/>
                                                                                                                                                                                                                                            <a:gd name="connsiteX6" fmla="*/ 2762250 w 4222750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324100"/>
                                                                                                                                                                                                                                            <a:gd name="connsiteX7" fmla="*/ 2476500 w 4222750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324100"/>
                                                                                                                                                                                                                                            <a:gd name="connsiteX8" fmla="*/ 2095500 w 4222750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324100"/>
                                                                                                                                                                                                                                            <a:gd name="connsiteX9" fmla="*/ 1809750 w 4222750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324100"/>
                                                                                                                                                                                                                                            <a:gd name="connsiteX10" fmla="*/ 1504950 w 4222750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324100"/>
                                                                                                                                                                                                                                            <a:gd name="connsiteX11" fmla="*/ 1066800 w 4222750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324100"/>
                                                                                                                                                                                                                                            <a:gd name="connsiteX12" fmla="*/ 666750 w 4222750"/>
                                                                                                                                                                                                                                            <a:gd name="connsiteY12" fmla="*/ 2308225 h 2324100"/>
                                                                                                                                                                                                                                            <a:gd name="connsiteX13" fmla="*/ 38100 w 4222750"/>
                                                                                                                                                                                                                                            <a:gd name="connsiteY13" fmla="*/ 1946275 h 2324100"/>
                                                                                                                                                                                                                                            <a:gd name="connsiteX14" fmla="*/ 438150 w 4222750"/>
                                                                                                                                                                                                                                            <a:gd name="connsiteY14" fmla="*/ 1717675 h 2324100"/>
                                                                                                                                                                                                                                            <a:gd name="connsiteX15" fmla="*/ 1009650 w 4222750"/>
                                                                                                                                                                                                                                            <a:gd name="connsiteY15" fmla="*/ 1584325 h 2324100"/>
                                                                                                                                                                                                                                            <a:gd name="connsiteX16" fmla="*/ 1162050 w 4222750"/>
                                                                                                                                                                                                                                            <a:gd name="connsiteY16" fmla="*/ 1317625 h 2324100"/>
                                                                                                                                                                                                                                            <a:gd name="connsiteX17" fmla="*/ 666750 w 4222750"/>
                                                                                                                                                                                                                                            <a:gd name="connsiteY17" fmla="*/ 1203325 h 2324100"/>
                                                                                                                                                                                                                                            <a:gd name="connsiteX18" fmla="*/ 419100 w 4222750"/>
                                                                                                                                                                                                                                            <a:gd name="connsiteY18" fmla="*/ 1108075 h 2324100"/>
                                                                                                                                                                                                                                            <a:gd name="connsiteX19" fmla="*/ 38100 w 4222750"/>
                                                                                                                                                                                                                                            <a:gd name="connsiteY19" fmla="*/ 955675 h 2324100"/>
                                                                                                                                                                                                                                            <a:gd name="connsiteX20" fmla="*/ 228600 w 4222750"/>
                                                                                                                                                                                                                                            <a:gd name="connsiteY20" fmla="*/ 746125 h 2324100"/>
                                                                                                                                                                                                                                            <a:gd name="connsiteX21" fmla="*/ 304800 w 4222750"/>
                                                                                                                                                                                                                                            <a:gd name="connsiteY21" fmla="*/ 517525 h 2324100"/>
                                                                                                                                                                                                                                            <a:gd name="connsiteX22" fmla="*/ 590550 w 4222750"/>
                                                                                                                                                                                                                                            <a:gd name="connsiteY22" fmla="*/ 365125 h 2324100"/>
                                                                                                                                                                                                                                            <a:gd name="connsiteX23" fmla="*/ 933450 w 4222750"/>
                                                                                                                                                                                                                                            <a:gd name="connsiteY23" fmla="*/ 212725 h 2324100"/>
                                                                                                                                                                                                                                            <a:gd name="connsiteX24" fmla="*/ 1143000 w 4222750"/>
                                                                                                                                                                                                                                            <a:gd name="connsiteY24" fmla="*/ 384175 h 2324100"/>
                                                                                                                                                                                                                                            <a:gd name="connsiteX25" fmla="*/ 1638300 w 4222750"/>
                                                                                                                                                                                                                                            <a:gd name="connsiteY25" fmla="*/ 60325 h 2324100"/>
                                                                                                                                                                                                                                            <a:gd name="connsiteX26" fmla="*/ 1943100 w 4222750"/>
                                                                                                                                                                                                                                            <a:gd name="connsiteY26" fmla="*/ 22225 h 2324100"/>
                                                                                                                                                                                                                                            <a:gd name="connsiteX27" fmla="*/ 2209800 w 4222750"/>
                                                                                                                                                                                                                                            <a:gd name="connsiteY27" fmla="*/ 136525 h 2324100"/>
                                                                                                                                                                                                                                            <a:gd name="connsiteX28" fmla="*/ 2781300 w 4222750"/>
                                                                                                                                                                                                                                            <a:gd name="connsiteY28" fmla="*/ 231775 h 2324100"/>
                                                                                                                                                                                                                                            <a:gd name="connsiteX29" fmla="*/ 3409950 w 4222750"/>
                                                                                                                                                                                                                                            <a:gd name="connsiteY29" fmla="*/ 250825 h 2324100"/>
                                                                                                                                                                                                                                            <a:gd name="connsiteX30" fmla="*/ 3905250 w 4222750"/>
                                                                                                                                                                                                                                            <a:gd name="connsiteY30" fmla="*/ 384175 h 2324100"/>
                                                                                                                                                                                                                                            <a:gd name="connsiteX31" fmla="*/ 4191000 w 4222750"/>
                                                                                                                                                                                                                                            <a:gd name="connsiteY31" fmla="*/ 746125 h 2324100"/>
                                                                                                                                                                                                                                            <a:gd name="connsiteX0" fmla="*/ 4184650 w 4216400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095500"/>
                                                                                                                                                                                                                                            <a:gd name="connsiteX1" fmla="*/ 3708400 w 4216400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095500"/>
                                                                                                                                                                                                                                            <a:gd name="connsiteX2" fmla="*/ 3498850 w 4216400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095500"/>
                                                                                                                                                                                                                                            <a:gd name="connsiteX3" fmla="*/ 3251200 w 4216400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095500"/>
                                                                                                                                                                                                                                            <a:gd name="connsiteX4" fmla="*/ 2965450 w 4216400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095500"/>
                                                                                                                                                                                                                                            <a:gd name="connsiteX5" fmla="*/ 2774950 w 4216400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095500"/>
                                                                                                                                                                                                                                            <a:gd name="connsiteX6" fmla="*/ 2755900 w 4216400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095500"/>
                                                                                                                                                                                                                                            <a:gd name="connsiteX7" fmla="*/ 2470150 w 4216400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095500"/>
                                                                                                                                                                                                                                            <a:gd name="connsiteX8" fmla="*/ 2089150 w 4216400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095500"/>
                                                                                                                                                                                                                                            <a:gd name="connsiteX9" fmla="*/ 1803400 w 4216400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095500"/>
                                                                                                                                                                                                                                            <a:gd name="connsiteX10" fmla="*/ 1498600 w 4216400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095500"/>
                                                                                                                                                                                                                                            <a:gd name="connsiteX11" fmla="*/ 1060450 w 4216400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095500"/>
                                                                                                                                                                                                                                            <a:gd name="connsiteX12" fmla="*/ 374650 w 4216400"/>
                                                                                                                                                                                                                                            <a:gd name="connsiteY12" fmla="*/ 2079625 h 2095500"/>
                                                                                                                                                                                                                                            <a:gd name="connsiteX13" fmla="*/ 31750 w 4216400"/>
                                                                                                                                                                                                                                            <a:gd name="connsiteY13" fmla="*/ 1946275 h 2095500"/>
                                                                                                                                                                                                                                            <a:gd name="connsiteX14" fmla="*/ 431800 w 4216400"/>
                                                                                                                                                                                                                                            <a:gd name="connsiteY14" fmla="*/ 1717675 h 2095500"/>
                                                                                                                                                                                                                                            <a:gd name="connsiteX15" fmla="*/ 1003300 w 4216400"/>
                                                                                                                                                                                                                                            <a:gd name="connsiteY15" fmla="*/ 1584325 h 2095500"/>
                                                                                                                                                                                                                                            <a:gd name="connsiteX16" fmla="*/ 1155700 w 4216400"/>
                                                                                                                                                                                                                                            <a:gd name="connsiteY16" fmla="*/ 1317625 h 2095500"/>
                                                                                                                                                                                                                                            <a:gd name="connsiteX17" fmla="*/ 660400 w 4216400"/>
                                                                                                                                                                                                                                            <a:gd name="connsiteY17" fmla="*/ 1203325 h 2095500"/>
                                                                                                                                                                                                                                            <a:gd name="connsiteX18" fmla="*/ 412750 w 4216400"/>
                                                                                                                                                                                                                                            <a:gd name="connsiteY18" fmla="*/ 1108075 h 2095500"/>
                                                                                                                                                                                                                                            <a:gd name="connsiteX19" fmla="*/ 31750 w 4216400"/>
                                                                                                                                                                                                                                            <a:gd name="connsiteY19" fmla="*/ 955675 h 2095500"/>
                                                                                                                                                                                                                                            <a:gd name="connsiteX20" fmla="*/ 222250 w 4216400"/>
                                                                                                                                                                                                                                            <a:gd name="connsiteY20" fmla="*/ 746125 h 2095500"/>
                                                                                                                                                                                                                                            <a:gd name="connsiteX21" fmla="*/ 298450 w 4216400"/>
                                                                                                                                                                                                                                            <a:gd name="connsiteY21" fmla="*/ 517525 h 2095500"/>
                                                                                                                                                                                                                                            <a:gd name="connsiteX22" fmla="*/ 584200 w 4216400"/>
                                                                                                                                                                                                                                            <a:gd name="connsiteY22" fmla="*/ 365125 h 2095500"/>
                                                                                                                                                                                                                                            <a:gd name="connsiteX23" fmla="*/ 927100 w 4216400"/>
                                                                                                                                                                                                                                            <a:gd name="connsiteY23" fmla="*/ 212725 h 2095500"/>
                                                                                                                                                                                                                                            <a:gd name="connsiteX24" fmla="*/ 1136650 w 4216400"/>
                                                                                                                                                                                                                                            <a:gd name="connsiteY24" fmla="*/ 384175 h 2095500"/>
                                                                                                                                                                                                                                            <a:gd name="connsiteX25" fmla="*/ 1631950 w 4216400"/>
                                                                                                                                                                                                                                            <a:gd name="connsiteY25" fmla="*/ 60325 h 2095500"/>
                                                                                                                                                                                                                                            <a:gd name="connsiteX26" fmla="*/ 1936750 w 4216400"/>
                                                                                                                                                                                                                                            <a:gd name="connsiteY26" fmla="*/ 22225 h 2095500"/>
                                                                                                                                                                                                                                            <a:gd name="connsiteX27" fmla="*/ 2203450 w 4216400"/>
                                                                                                                                                                                                                                            <a:gd name="connsiteY27" fmla="*/ 136525 h 2095500"/>
                                                                                                                                                                                                                                            <a:gd name="connsiteX28" fmla="*/ 2774950 w 4216400"/>
                                                                                                                                                                                                                                            <a:gd name="connsiteY28" fmla="*/ 231775 h 2095500"/>
                                                                                                                                                                                                                                            <a:gd name="connsiteX29" fmla="*/ 3403600 w 4216400"/>
                                                                                                                                                                                                                                            <a:gd name="connsiteY29" fmla="*/ 250825 h 2095500"/>
                                                                                                                                                                                                                                            <a:gd name="connsiteX30" fmla="*/ 3898900 w 4216400"/>
                                                                                                                                                                                                                                            <a:gd name="connsiteY30" fmla="*/ 384175 h 2095500"/>
                                                                                                                                                                                                                                            <a:gd name="connsiteX31" fmla="*/ 4184650 w 4216400"/>
                                                                                                                                                                                                                                            <a:gd name="connsiteY31" fmla="*/ 746125 h 2095500"/>
                                                                                                                                                                                                                                            <a:gd name="connsiteX0" fmla="*/ 4448175 w 4479925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130425"/>
                                                                                                                                                                                                                                            <a:gd name="connsiteX1" fmla="*/ 3971925 w 4479925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130425"/>
                                                                                                                                                                                                                                            <a:gd name="connsiteX2" fmla="*/ 3762375 w 4479925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130425"/>
                                                                                                                                                                                                                                            <a:gd name="connsiteX3" fmla="*/ 3514725 w 4479925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130425"/>
                                                                                                                                                                                                                                            <a:gd name="connsiteX4" fmla="*/ 3228975 w 4479925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130425"/>
                                                                                                                                                                                                                                            <a:gd name="connsiteX5" fmla="*/ 3038475 w 4479925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130425"/>
                                                                                                                                                                                                                                            <a:gd name="connsiteX6" fmla="*/ 3019425 w 4479925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130425"/>
                                                                                                                                                                                                                                            <a:gd name="connsiteX7" fmla="*/ 2733675 w 4479925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130425"/>
                                                                                                                                                                                                                                            <a:gd name="connsiteX8" fmla="*/ 2352675 w 4479925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130425"/>
                                                                                                                                                                                                                                            <a:gd name="connsiteX9" fmla="*/ 2066925 w 4479925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130425"/>
                                                                                                                                                                                                                                            <a:gd name="connsiteX10" fmla="*/ 1762125 w 4479925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130425"/>
                                                                                                                                                                                                                                            <a:gd name="connsiteX11" fmla="*/ 1323975 w 4479925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130425"/>
                                                                                                                                                                                                                                            <a:gd name="connsiteX12" fmla="*/ 638175 w 4479925"/>
                                                                                                                                                                                                                                            <a:gd name="connsiteY12" fmla="*/ 2079625 h 2130425"/>
                                                                                                                                                                                                                                            <a:gd name="connsiteX13" fmla="*/ 9525 w 4479925"/>
                                                                                                                                                                                                                                            <a:gd name="connsiteY13" fmla="*/ 1736725 h 2130425"/>
                                                                                                                                                                                                                                            <a:gd name="connsiteX14" fmla="*/ 695325 w 4479925"/>
                                                                                                                                                                                                                                            <a:gd name="connsiteY14" fmla="*/ 1717675 h 2130425"/>
                                                                                                                                                                                                                                            <a:gd name="connsiteX15" fmla="*/ 1266825 w 4479925"/>
                                                                                                                                                                                                                                            <a:gd name="connsiteY15" fmla="*/ 1584325 h 2130425"/>
                                                                                                                                                                                                                                            <a:gd name="connsiteX16" fmla="*/ 1419225 w 4479925"/>
                                                                                                                                                                                                                                            <a:gd name="connsiteY16" fmla="*/ 1317625 h 2130425"/>
                                                                                                                                                                                                                                            <a:gd name="connsiteX17" fmla="*/ 923925 w 4479925"/>
                                                                                                                                                                                                                                            <a:gd name="connsiteY17" fmla="*/ 1203325 h 2130425"/>
                                                                                                                                                                                                                                            <a:gd name="connsiteX18" fmla="*/ 676275 w 4479925"/>
                                                                                                                                                                                                                                            <a:gd name="connsiteY18" fmla="*/ 1108075 h 2130425"/>
                                                                                                                                                                                                                                            <a:gd name="connsiteX19" fmla="*/ 295275 w 4479925"/>
                                                                                                                                                                                                                                            <a:gd name="connsiteY19" fmla="*/ 955675 h 2130425"/>
                                                                                                                                                                                                                                            <a:gd name="connsiteX20" fmla="*/ 485775 w 4479925"/>
                                                                                                                                                                                                                                            <a:gd name="connsiteY20" fmla="*/ 746125 h 2130425"/>
                                                                                                                                                                                                                                            <a:gd name="connsiteX21" fmla="*/ 561975 w 4479925"/>
                                                                                                                                                                                                                                            <a:gd name="connsiteY21" fmla="*/ 517525 h 2130425"/>
                                                                                                                                                                                                                                            <a:gd name="connsiteX22" fmla="*/ 847725 w 4479925"/>
                                                                                                                                                                                                                                            <a:gd name="connsiteY22" fmla="*/ 365125 h 2130425"/>
                                                                                                                                                                                                                                            <a:gd name="connsiteX23" fmla="*/ 1190625 w 4479925"/>
                                                                                                                                                                                                                                            <a:gd name="connsiteY23" fmla="*/ 212725 h 2130425"/>
                                                                                                                                                                                                                                            <a:gd name="connsiteX24" fmla="*/ 1400175 w 4479925"/>
                                                                                                                                                                                                                                            <a:gd name="connsiteY24" fmla="*/ 384175 h 2130425"/>
                                                                                                                                                                                                                                            <a:gd name="connsiteX25" fmla="*/ 1895475 w 4479925"/>
                                                                                                                                                                                                                                            <a:gd name="connsiteY25" fmla="*/ 60325 h 2130425"/>
                                                                                                                                                                                                                                            <a:gd name="connsiteX26" fmla="*/ 2200275 w 4479925"/>
                                                                                                                                                                                                                                            <a:gd name="connsiteY26" fmla="*/ 22225 h 2130425"/>
                                                                                                                                                                                                                                            <a:gd name="connsiteX27" fmla="*/ 2466975 w 4479925"/>
                                                                                                                                                                                                                                            <a:gd name="connsiteY27" fmla="*/ 136525 h 2130425"/>
                                                                                                                                                                                                                                            <a:gd name="connsiteX28" fmla="*/ 3038475 w 4479925"/>
                                                                                                                                                                                                                                            <a:gd name="connsiteY28" fmla="*/ 231775 h 2130425"/>
                                                                                                                                                                                                                                            <a:gd name="connsiteX29" fmla="*/ 3667125 w 4479925"/>
                                                                                                                                                                                                                                            <a:gd name="connsiteY29" fmla="*/ 250825 h 2130425"/>
                                                                                                                                                                                                                                            <a:gd name="connsiteX30" fmla="*/ 4162425 w 4479925"/>
                                                                                                                                                                                                                                            <a:gd name="connsiteY30" fmla="*/ 384175 h 2130425"/>
                                                                                                                                                                                                                                            <a:gd name="connsiteX31" fmla="*/ 4448175 w 4479925"/>
                                                                                                                                                                                                                                            <a:gd name="connsiteY31" fmla="*/ 746125 h 2130425"/>
                                                                                                                                                                                                                                            <a:gd name="connsiteX0" fmla="*/ 4511675 w 4543425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130425"/>
                                                                                                                                                                                                                                            <a:gd name="connsiteX1" fmla="*/ 4035425 w 4543425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130425"/>
                                                                                                                                                                                                                                            <a:gd name="connsiteX2" fmla="*/ 3825875 w 4543425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130425"/>
                                                                                                                                                                                                                                            <a:gd name="connsiteX3" fmla="*/ 3578225 w 4543425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130425"/>
                                                                                                                                                                                                                                            <a:gd name="connsiteX4" fmla="*/ 3292475 w 4543425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130425"/>
                                                                                                                                                                                                                                            <a:gd name="connsiteX5" fmla="*/ 3101975 w 4543425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130425"/>
                                                                                                                                                                                                                                            <a:gd name="connsiteX6" fmla="*/ 3082925 w 4543425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130425"/>
                                                                                                                                                                                                                                            <a:gd name="connsiteX7" fmla="*/ 2797175 w 4543425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130425"/>
                                                                                                                                                                                                                                            <a:gd name="connsiteX8" fmla="*/ 2416175 w 4543425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130425"/>
                                                                                                                                                                                                                                            <a:gd name="connsiteX9" fmla="*/ 2130425 w 4543425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130425"/>
                                                                                                                                                                                                                                            <a:gd name="connsiteX10" fmla="*/ 1825625 w 4543425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130425"/>
                                                                                                                                                                                                                                            <a:gd name="connsiteX11" fmla="*/ 1387475 w 4543425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130425"/>
                                                                                                                                                                                                                                            <a:gd name="connsiteX12" fmla="*/ 701675 w 4543425"/>
                                                                                                                                                                                                                                            <a:gd name="connsiteY12" fmla="*/ 2079625 h 2130425"/>
                                                                                                                                                                                                                                            <a:gd name="connsiteX13" fmla="*/ 73025 w 4543425"/>
                                                                                                                                                                                                                                            <a:gd name="connsiteY13" fmla="*/ 1736725 h 2130425"/>
                                                                                                                                                                                                                                            <a:gd name="connsiteX14" fmla="*/ 263526 w 4543425"/>
                                                                                                                                                                                                                                            <a:gd name="connsiteY14" fmla="*/ 1641475 h 2130425"/>
                                                                                                                                                                                                                                            <a:gd name="connsiteX15" fmla="*/ 758825 w 4543425"/>
                                                                                                                                                                                                                                            <a:gd name="connsiteY15" fmla="*/ 1717675 h 2130425"/>
                                                                                                                                                                                                                                            <a:gd name="connsiteX16" fmla="*/ 1330325 w 4543425"/>
                                                                                                                                                                                                                                            <a:gd name="connsiteY16" fmla="*/ 1584325 h 2130425"/>
                                                                                                                                                                                                                                            <a:gd name="connsiteX17" fmla="*/ 1482725 w 4543425"/>
                                                                                                                                                                                                                                            <a:gd name="connsiteY17" fmla="*/ 1317625 h 2130425"/>
                                                                                                                                                                                                                                            <a:gd name="connsiteX18" fmla="*/ 987425 w 4543425"/>
                                                                                                                                                                                                                                            <a:gd name="connsiteY18" fmla="*/ 1203325 h 2130425"/>
                                                                                                                                                                                                                                            <a:gd name="connsiteX19" fmla="*/ 739775 w 4543425"/>
                                                                                                                                                                                                                                            <a:gd name="connsiteY19" fmla="*/ 1108075 h 2130425"/>
                                                                                                                                                                                                                                            <a:gd name="connsiteX20" fmla="*/ 358775 w 4543425"/>
                                                                                                                                                                                                                                            <a:gd name="connsiteY20" fmla="*/ 955675 h 2130425"/>
                                                                                                                                                                                                                                            <a:gd name="connsiteX21" fmla="*/ 549275 w 4543425"/>
                                                                                                                                                                                                                                            <a:gd name="connsiteY21" fmla="*/ 746125 h 2130425"/>
                                                                                                                                                                                                                                            <a:gd name="connsiteX22" fmla="*/ 625475 w 4543425"/>
                                                                                                                                                                                                                                            <a:gd name="connsiteY22" fmla="*/ 517525 h 2130425"/>
                                                                                                                                                                                                                                            <a:gd name="connsiteX23" fmla="*/ 911225 w 4543425"/>
                                                                                                                                                                                                                                            <a:gd name="connsiteY23" fmla="*/ 365125 h 2130425"/>
                                                                                                                                                                                                                                            <a:gd name="connsiteX24" fmla="*/ 1254125 w 4543425"/>
                                                                                                                                                                                                                                            <a:gd name="connsiteY24" fmla="*/ 212725 h 2130425"/>
                                                                                                                                                                                                                                            <a:gd name="connsiteX25" fmla="*/ 1463675 w 4543425"/>
                                                                                                                                                                                                                                            <a:gd name="connsiteY25" fmla="*/ 384175 h 2130425"/>
                                                                                                                                                                                                                                            <a:gd name="connsiteX26" fmla="*/ 1958975 w 4543425"/>
                                                                                                                                                                                                                                            <a:gd name="connsiteY26" fmla="*/ 60325 h 2130425"/>
                                                                                                                                                                                                                                            <a:gd name="connsiteX27" fmla="*/ 2263775 w 4543425"/>
                                                                                                                                                                                                                                            <a:gd name="connsiteY27" fmla="*/ 22225 h 2130425"/>
                                                                                                                                                                                                                                            <a:gd name="connsiteX28" fmla="*/ 2530475 w 4543425"/>
                                                                                                                                                                                                                                            <a:gd name="connsiteY28" fmla="*/ 136525 h 2130425"/>
                                                                                                                                                                                                                                            <a:gd name="connsiteX29" fmla="*/ 3101975 w 4543425"/>
                                                                                                                                                                                                                                            <a:gd name="connsiteY29" fmla="*/ 231775 h 2130425"/>
                                                                                                                                                                                                                                            <a:gd name="connsiteX30" fmla="*/ 3730625 w 4543425"/>
                                                                                                                                                                                                                                            <a:gd name="connsiteY30" fmla="*/ 250825 h 2130425"/>
                                                                                                                                                                                                                                            <a:gd name="connsiteX31" fmla="*/ 4225925 w 4543425"/>
                                                                                                                                                                                                                                            <a:gd name="connsiteY31" fmla="*/ 384175 h 2130425"/>
                                                                                                                                                                                                                                            <a:gd name="connsiteX32" fmla="*/ 4511675 w 4543425"/>
                                                                                                                                                                                                                                            <a:gd name="connsiteY32" fmla="*/ 746125 h 2130425"/>
                                                                                                                                                                                                                                            <a:gd name="connsiteX0" fmla="*/ 4524374 w 4556124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117725"/>
                                                                                                                                                                                                                                            <a:gd name="connsiteX1" fmla="*/ 4048124 w 4556124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117725"/>
                                                                                                                                                                                                                                            <a:gd name="connsiteX2" fmla="*/ 3838574 w 4556124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117725"/>
                                                                                                                                                                                                                                            <a:gd name="connsiteX3" fmla="*/ 3590924 w 4556124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117725"/>
                                                                                                                                                                                                                                            <a:gd name="connsiteX4" fmla="*/ 3305174 w 4556124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117725"/>
                                                                                                                                                                                                                                            <a:gd name="connsiteX5" fmla="*/ 3114674 w 4556124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117725"/>
                                                                                                                                                                                                                                            <a:gd name="connsiteX6" fmla="*/ 3095624 w 4556124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117725"/>
                                                                                                                                                                                                                                            <a:gd name="connsiteX7" fmla="*/ 2809874 w 4556124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117725"/>
                                                                                                                                                                                                                                            <a:gd name="connsiteX8" fmla="*/ 2428874 w 4556124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117725"/>
                                                                                                                                                                                                                                            <a:gd name="connsiteX9" fmla="*/ 2143124 w 4556124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117725"/>
                                                                                                                                                                                                                                            <a:gd name="connsiteX10" fmla="*/ 1838324 w 4556124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117725"/>
                                                                                                                                                                                                                                            <a:gd name="connsiteX11" fmla="*/ 1400174 w 4556124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117725"/>
                                                                                                                                                                                                                                            <a:gd name="connsiteX12" fmla="*/ 714374 w 4556124"/>
                                                                                                                                                                                                                                            <a:gd name="connsiteY12" fmla="*/ 2079625 h 2117725"/>
                                                                                                                                                                                                                                            <a:gd name="connsiteX13" fmla="*/ 104775 w 4556124"/>
                                                                                                                                                                                                                                            <a:gd name="connsiteY13" fmla="*/ 2060575 h 2117725"/>
                                                                                                                                                                                                                                            <a:gd name="connsiteX14" fmla="*/ 85724 w 4556124"/>
                                                                                                                                                                                                                                            <a:gd name="connsiteY14" fmla="*/ 1736725 h 2117725"/>
                                                                                                                                                                                                                                            <a:gd name="connsiteX15" fmla="*/ 276225 w 4556124"/>
                                                                                                                                                                                                                                            <a:gd name="connsiteY15" fmla="*/ 1641475 h 2117725"/>
                                                                                                                                                                                                                                            <a:gd name="connsiteX16" fmla="*/ 771524 w 4556124"/>
                                                                                                                                                                                                                                            <a:gd name="connsiteY16" fmla="*/ 1717675 h 2117725"/>
                                                                                                                                                                                                                                            <a:gd name="connsiteX17" fmla="*/ 1343024 w 4556124"/>
                                                                                                                                                                                                                                            <a:gd name="connsiteY17" fmla="*/ 1584325 h 2117725"/>
                                                                                                                                                                                                                                            <a:gd name="connsiteX18" fmla="*/ 1495424 w 4556124"/>
                                                                                                                                                                                                                                            <a:gd name="connsiteY18" fmla="*/ 1317625 h 2117725"/>
                                                                                                                                                                                                                                            <a:gd name="connsiteX19" fmla="*/ 1000124 w 4556124"/>
                                                                                                                                                                                                                                            <a:gd name="connsiteY19" fmla="*/ 1203325 h 2117725"/>
                                                                                                                                                                                                                                            <a:gd name="connsiteX20" fmla="*/ 752474 w 4556124"/>
                                                                                                                                                                                                                                            <a:gd name="connsiteY20" fmla="*/ 1108075 h 2117725"/>
                                                                                                                                                                                                                                            <a:gd name="connsiteX21" fmla="*/ 371474 w 4556124"/>
                                                                                                                                                                                                                                            <a:gd name="connsiteY21" fmla="*/ 955675 h 2117725"/>
                                                                                                                                                                                                                                            <a:gd name="connsiteX22" fmla="*/ 561974 w 4556124"/>
                                                                                                                                                                                                                                            <a:gd name="connsiteY22" fmla="*/ 746125 h 2117725"/>
                                                                                                                                                                                                                                            <a:gd name="connsiteX23" fmla="*/ 638174 w 4556124"/>
                                                                                                                                                                                                                                            <a:gd name="connsiteY23" fmla="*/ 517525 h 2117725"/>
                                                                                                                                                                                                                                            <a:gd name="connsiteX24" fmla="*/ 923924 w 4556124"/>
                                                                                                                                                                                                                                            <a:gd name="connsiteY24" fmla="*/ 365125 h 2117725"/>
                                                                                                                                                                                                                                            <a:gd name="connsiteX25" fmla="*/ 1266824 w 4556124"/>
                                                                                                                                                                                                                                            <a:gd name="connsiteY25" fmla="*/ 212725 h 2117725"/>
                                                                                                                                                                                                                                            <a:gd name="connsiteX26" fmla="*/ 1476374 w 4556124"/>
                                                                                                                                                                                                                                            <a:gd name="connsiteY26" fmla="*/ 384175 h 2117725"/>
                                                                                                                                                                                                                                            <a:gd name="connsiteX27" fmla="*/ 1971674 w 4556124"/>
                                                                                                                                                                                                                                            <a:gd name="connsiteY27" fmla="*/ 60325 h 2117725"/>
                                                                                                                                                                                                                                            <a:gd name="connsiteX28" fmla="*/ 2276474 w 4556124"/>
                                                                                                                                                                                                                                            <a:gd name="connsiteY28" fmla="*/ 22225 h 2117725"/>
                                                                                                                                                                                                                                            <a:gd name="connsiteX29" fmla="*/ 2543174 w 4556124"/>
                                                                                                                                                                                                                                            <a:gd name="connsiteY29" fmla="*/ 136525 h 2117725"/>
                                                                                                                                                                                                                                            <a:gd name="connsiteX30" fmla="*/ 3114674 w 4556124"/>
                                                                                                                                                                                                                                            <a:gd name="connsiteY30" fmla="*/ 231775 h 2117725"/>
                                                                                                                                                                                                                                            <a:gd name="connsiteX31" fmla="*/ 3743324 w 4556124"/>
                                                                                                                                                                                                                                            <a:gd name="connsiteY31" fmla="*/ 250825 h 2117725"/>
                                                                                                                                                                                                                                            <a:gd name="connsiteX32" fmla="*/ 4238624 w 4556124"/>
                                                                                                                                                                                                                                            <a:gd name="connsiteY32" fmla="*/ 384175 h 2117725"/>
                                                                                                                                                                                                                                            <a:gd name="connsiteX33" fmla="*/ 4524374 w 4556124"/>
                                                                                                                                                                                                                                            <a:gd name="connsiteY33" fmla="*/ 746125 h 2117725"/>
                                                                                                                                                                                                                                            <a:gd name="connsiteX0" fmla="*/ 4676775 w 4708525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095500"/>
                                                                                                                                                                                                                                            <a:gd name="connsiteX1" fmla="*/ 4200525 w 4708525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095500"/>
                                                                                                                                                                                                                                            <a:gd name="connsiteX2" fmla="*/ 3990975 w 4708525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095500"/>
                                                                                                                                                                                                                                            <a:gd name="connsiteX3" fmla="*/ 3743325 w 4708525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095500"/>
                                                                                                                                                                                                                                            <a:gd name="connsiteX4" fmla="*/ 3457575 w 4708525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095500"/>
                                                                                                                                                                                                                                            <a:gd name="connsiteX5" fmla="*/ 3267075 w 4708525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095500"/>
                                                                                                                                                                                                                                            <a:gd name="connsiteX6" fmla="*/ 3248025 w 4708525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095500"/>
                                                                                                                                                                                                                                            <a:gd name="connsiteX7" fmla="*/ 2962275 w 4708525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095500"/>
                                                                                                                                                                                                                                            <a:gd name="connsiteX8" fmla="*/ 2581275 w 4708525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095500"/>
                                                                                                                                                                                                                                            <a:gd name="connsiteX9" fmla="*/ 2295525 w 4708525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095500"/>
                                                                                                                                                                                                                                            <a:gd name="connsiteX10" fmla="*/ 1990725 w 4708525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095500"/>
                                                                                                                                                                                                                                            <a:gd name="connsiteX11" fmla="*/ 1552575 w 4708525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095500"/>
                                                                                                                                                                                                                                            <a:gd name="connsiteX12" fmla="*/ 866775 w 4708525"/>
                                                                                                                                                                                                                                            <a:gd name="connsiteY12" fmla="*/ 2079625 h 2095500"/>
                                                                                                                                                                                                                                            <a:gd name="connsiteX13" fmla="*/ 257176 w 4708525"/>
                                                                                                                                                                                                                                            <a:gd name="connsiteY13" fmla="*/ 2060575 h 2095500"/>
                                                                                                                                                                                                                                            <a:gd name="connsiteX14" fmla="*/ 28575 w 4708525"/>
                                                                                                                                                                                                                                            <a:gd name="connsiteY14" fmla="*/ 1870075 h 2095500"/>
                                                                                                                                                                                                                                            <a:gd name="connsiteX15" fmla="*/ 428626 w 4708525"/>
                                                                                                                                                                                                                                            <a:gd name="connsiteY15" fmla="*/ 1641475 h 2095500"/>
                                                                                                                                                                                                                                            <a:gd name="connsiteX16" fmla="*/ 923925 w 4708525"/>
                                                                                                                                                                                                                                            <a:gd name="connsiteY16" fmla="*/ 1717675 h 2095500"/>
                                                                                                                                                                                                                                            <a:gd name="connsiteX17" fmla="*/ 1495425 w 4708525"/>
                                                                                                                                                                                                                                            <a:gd name="connsiteY17" fmla="*/ 1584325 h 2095500"/>
                                                                                                                                                                                                                                            <a:gd name="connsiteX18" fmla="*/ 1647825 w 4708525"/>
                                                                                                                                                                                                                                            <a:gd name="connsiteY18" fmla="*/ 1317625 h 2095500"/>
                                                                                                                                                                                                                                            <a:gd name="connsiteX19" fmla="*/ 1152525 w 4708525"/>
                                                                                                                                                                                                                                            <a:gd name="connsiteY19" fmla="*/ 1203325 h 2095500"/>
                                                                                                                                                                                                                                            <a:gd name="connsiteX20" fmla="*/ 904875 w 4708525"/>
                                                                                                                                                                                                                                            <a:gd name="connsiteY20" fmla="*/ 1108075 h 2095500"/>
                                                                                                                                                                                                                                            <a:gd name="connsiteX21" fmla="*/ 523875 w 4708525"/>
                                                                                                                                                                                                                                            <a:gd name="connsiteY21" fmla="*/ 955675 h 2095500"/>
                                                                                                                                                                                                                                            <a:gd name="connsiteX22" fmla="*/ 714375 w 4708525"/>
                                                                                                                                                                                                                                            <a:gd name="connsiteY22" fmla="*/ 746125 h 2095500"/>
                                                                                                                                                                                                                                            <a:gd name="connsiteX23" fmla="*/ 790575 w 4708525"/>
                                                                                                                                                                                                                                            <a:gd name="connsiteY23" fmla="*/ 517525 h 2095500"/>
                                                                                                                                                                                                                                            <a:gd name="connsiteX24" fmla="*/ 1076325 w 4708525"/>
                                                                                                                                                                                                                                            <a:gd name="connsiteY24" fmla="*/ 365125 h 2095500"/>
                                                                                                                                                                                                                                            <a:gd name="connsiteX25" fmla="*/ 1419225 w 4708525"/>
                                                                                                                                                                                                                                            <a:gd name="connsiteY25" fmla="*/ 212725 h 2095500"/>
                                                                                                                                                                                                                                            <a:gd name="connsiteX26" fmla="*/ 1628775 w 4708525"/>
                                                                                                                                                                                                                                            <a:gd name="connsiteY26" fmla="*/ 384175 h 2095500"/>
                                                                                                                                                                                                                                            <a:gd name="connsiteX27" fmla="*/ 2124075 w 4708525"/>
                                                                                                                                                                                                                                            <a:gd name="connsiteY27" fmla="*/ 60325 h 2095500"/>
                                                                                                                                                                                                                                            <a:gd name="connsiteX28" fmla="*/ 2428875 w 4708525"/>
                                                                                                                                                                                                                                            <a:gd name="connsiteY28" fmla="*/ 22225 h 2095500"/>
                                                                                                                                                                                                                                            <a:gd name="connsiteX29" fmla="*/ 2695575 w 4708525"/>
                                                                                                                                                                                                                                            <a:gd name="connsiteY29" fmla="*/ 136525 h 2095500"/>
                                                                                                                                                                                                                                            <a:gd name="connsiteX30" fmla="*/ 3267075 w 4708525"/>
                                                                                                                                                                                                                                            <a:gd name="connsiteY30" fmla="*/ 231775 h 2095500"/>
                                                                                                                                                                                                                                            <a:gd name="connsiteX31" fmla="*/ 3895725 w 4708525"/>
                                                                                                                                                                                                                                            <a:gd name="connsiteY31" fmla="*/ 250825 h 2095500"/>
                                                                                                                                                                                                                                            <a:gd name="connsiteX32" fmla="*/ 4391025 w 4708525"/>
                                                                                                                                                                                                                                            <a:gd name="connsiteY32" fmla="*/ 384175 h 2095500"/>
                                                                                                                                                                                                                                            <a:gd name="connsiteX33" fmla="*/ 4676775 w 4708525"/>
                                                                                                                                                                                                                                            <a:gd name="connsiteY33" fmla="*/ 746125 h 2095500"/>
                                                                                                                                                                                                                                            <a:gd name="connsiteX0" fmla="*/ 4676775 w 4708525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216150"/>
                                                                                                                                                                                                                                            <a:gd name="connsiteX1" fmla="*/ 4200525 w 4708525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216150"/>
                                                                                                                                                                                                                                            <a:gd name="connsiteX2" fmla="*/ 3990975 w 4708525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216150"/>
                                                                                                                                                                                                                                            <a:gd name="connsiteX3" fmla="*/ 3743325 w 4708525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216150"/>
                                                                                                                                                                                                                                            <a:gd name="connsiteX4" fmla="*/ 3457575 w 4708525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216150"/>
                                                                                                                                                                                                                                            <a:gd name="connsiteX5" fmla="*/ 3267075 w 4708525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216150"/>
                                                                                                                                                                                                                                            <a:gd name="connsiteX6" fmla="*/ 3248025 w 4708525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216150"/>
                                                                                                                                                                                                                                            <a:gd name="connsiteX7" fmla="*/ 2962275 w 4708525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216150"/>
                                                                                                                                                                                                                                            <a:gd name="connsiteX8" fmla="*/ 2581275 w 4708525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216150"/>
                                                                                                                                                                                                                                            <a:gd name="connsiteX9" fmla="*/ 2295525 w 4708525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216150"/>
                                                                                                                                                                                                                                            <a:gd name="connsiteX10" fmla="*/ 1990725 w 4708525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216150"/>
                                                                                                                                                                                                                                            <a:gd name="connsiteX11" fmla="*/ 1552575 w 4708525"/>
                                                                                                                                                                                                                                            <a:gd name="connsiteY11" fmla="*/ 2041525 h 2216150"/>
                                                                                                                                                                                                                                            <a:gd name="connsiteX12" fmla="*/ 904875 w 4708525"/>
                                                                                                                                                                                                                                            <a:gd name="connsiteY12" fmla="*/ 2212975 h 2216150"/>
                                                                                                                                                                                                                                            <a:gd name="connsiteX13" fmla="*/ 257176 w 4708525"/>
                                                                                                                                                                                                                                            <a:gd name="connsiteY13" fmla="*/ 2060575 h 2216150"/>
                                                                                                                                                                                                                                            <a:gd name="connsiteX14" fmla="*/ 28575 w 4708525"/>
                                                                                                                                                                                                                                            <a:gd name="connsiteY14" fmla="*/ 1870075 h 2216150"/>
                                                                                                                                                                                                                                            <a:gd name="connsiteX15" fmla="*/ 428626 w 4708525"/>
                                                                                                                                                                                                                                            <a:gd name="connsiteY15" fmla="*/ 1641475 h 2216150"/>
                                                                                                                                                                                                                                            <a:gd name="connsiteX16" fmla="*/ 923925 w 4708525"/>
                                                                                                                                                                                                                                            <a:gd name="connsiteY16" fmla="*/ 1717675 h 2216150"/>
                                                                                                                                                                                                                                            <a:gd name="connsiteX17" fmla="*/ 1495425 w 4708525"/>
                                                                                                                                                                                                                                            <a:gd name="connsiteY17" fmla="*/ 1584325 h 2216150"/>
                                                                                                                                                                                                                                            <a:gd name="connsiteX18" fmla="*/ 1647825 w 4708525"/>
                                                                                                                                                                                                                                            <a:gd name="connsiteY18" fmla="*/ 1317625 h 2216150"/>
                                                                                                                                                                                                                                            <a:gd name="connsiteX19" fmla="*/ 1152525 w 4708525"/>
                                                                                                                                                                                                                                            <a:gd name="connsiteY19" fmla="*/ 1203325 h 2216150"/>
                                                                                                                                                                                                                                            <a:gd name="connsiteX20" fmla="*/ 904875 w 4708525"/>
                                                                                                                                                                                                                                            <a:gd name="connsiteY20" fmla="*/ 1108075 h 2216150"/>
                                                                                                                                                                                                                                            <a:gd name="connsiteX21" fmla="*/ 523875 w 4708525"/>
                                                                                                                                                                                                                                            <a:gd name="connsiteY21" fmla="*/ 955675 h 2216150"/>
                                                                                                                                                                                                                                            <a:gd name="connsiteX22" fmla="*/ 714375 w 4708525"/>
                                                                                                                                                                                                                                            <a:gd name="connsiteY22" fmla="*/ 746125 h 2216150"/>
                                                                                                                                                                                                                                            <a:gd name="connsiteX23" fmla="*/ 790575 w 4708525"/>
                                                                                                                                                                                                                                            <a:gd name="connsiteY23" fmla="*/ 517525 h 2216150"/>
                                                                                                                                                                                                                                            <a:gd name="connsiteX24" fmla="*/ 1076325 w 4708525"/>
                                                                                                                                                                                                                                            <a:gd name="connsiteY24" fmla="*/ 365125 h 2216150"/>
                                                                                                                                                                                                                                            <a:gd name="connsiteX25" fmla="*/ 1419225 w 4708525"/>
                                                                                                                                                                                                                                            <a:gd name="connsiteY25" fmla="*/ 212725 h 2216150"/>
                                                                                                                                                                                                                                            <a:gd name="connsiteX26" fmla="*/ 1628775 w 4708525"/>
                                                                                                                                                                                                                                            <a:gd name="connsiteY26" fmla="*/ 384175 h 2216150"/>
                                                                                                                                                                                                                                            <a:gd name="connsiteX27" fmla="*/ 2124075 w 4708525"/>
                                                                                                                                                                                                                                            <a:gd name="connsiteY27" fmla="*/ 60325 h 2216150"/>
                                                                                                                                                                                                                                            <a:gd name="connsiteX28" fmla="*/ 2428875 w 4708525"/>
                                                                                                                                                                                                                                            <a:gd name="connsiteY28" fmla="*/ 22225 h 2216150"/>
                                                                                                                                                                                                                                            <a:gd name="connsiteX29" fmla="*/ 2695575 w 4708525"/>
                                                                                                                                                                                                                                            <a:gd name="connsiteY29" fmla="*/ 136525 h 2216150"/>
                                                                                                                                                                                                                                            <a:gd name="connsiteX30" fmla="*/ 3267075 w 4708525"/>
                                                                                                                                                                                                                                            <a:gd name="connsiteY30" fmla="*/ 231775 h 2216150"/>
                                                                                                                                                                                                                                            <a:gd name="connsiteX31" fmla="*/ 3895725 w 4708525"/>
                                                                                                                                                                                                                                            <a:gd name="connsiteY31" fmla="*/ 250825 h 2216150"/>
                                                                                                                                                                                                                                            <a:gd name="connsiteX32" fmla="*/ 4391025 w 4708525"/>
                                                                                                                                                                                                                                            <a:gd name="connsiteY32" fmla="*/ 384175 h 2216150"/>
                                                                                                                                                                                                                                            <a:gd name="connsiteX33" fmla="*/ 4676775 w 4708525"/>
                                                                                                                                                                                                                                            <a:gd name="connsiteY33" fmla="*/ 746125 h 2216150"/>
                                                                                                                                                                                                                                            <a:gd name="connsiteX0" fmla="*/ 4676775 w 4708525"/>
                                                                                                                                                                                                                                            <a:gd name="connsiteY0" fmla="*/ 746125 h 2232025"/>
                                                                                                                                                                                                                                            <a:gd name="connsiteX1" fmla="*/ 4200525 w 4708525"/>
                                                                                                                                                                                                                                            <a:gd name="connsiteY1" fmla="*/ 1050925 h 2232025"/>
                                                                                                                                                                                                                                            <a:gd name="connsiteX2" fmla="*/ 3990975 w 4708525"/>
                                                                                                                                                                                                                                            <a:gd name="connsiteY2" fmla="*/ 1279525 h 2232025"/>
                                                                                                                                                                                                                                            <a:gd name="connsiteX3" fmla="*/ 3743325 w 4708525"/>
                                                                                                                                                                                                                                            <a:gd name="connsiteY3" fmla="*/ 1450975 h 2232025"/>
                                                                                                                                                                                                                                            <a:gd name="connsiteX4" fmla="*/ 3457575 w 4708525"/>
                                                                                                                                                                                                                                            <a:gd name="connsiteY4" fmla="*/ 1298575 h 2232025"/>
                                                                                                                                                                                                                                            <a:gd name="connsiteX5" fmla="*/ 3267075 w 4708525"/>
                                                                                                                                                                                                                                            <a:gd name="connsiteY5" fmla="*/ 1393825 h 2232025"/>
                                                                                                                                                                                                                                            <a:gd name="connsiteX6" fmla="*/ 3248025 w 4708525"/>
                                                                                                                                                                                                                                            <a:gd name="connsiteY6" fmla="*/ 1755775 h 2232025"/>
                                                                                                                                                                                                                                            <a:gd name="connsiteX7" fmla="*/ 2962275 w 4708525"/>
                                                                                                                                                                                                                                            <a:gd name="connsiteY7" fmla="*/ 1831975 h 2232025"/>
                                                                                                                                                                                                                                            <a:gd name="connsiteX8" fmla="*/ 2581275 w 4708525"/>
                                                                                                                                                                                                                                            <a:gd name="connsiteY8" fmla="*/ 1641475 h 2232025"/>
                                                                                                                                                                                                                                            <a:gd name="connsiteX9" fmla="*/ 2295525 w 4708525"/>
                                                                                                                                                                                                                                            <a:gd name="connsiteY9" fmla="*/ 1679575 h 2232025"/>
                                                                                                                                                                                                                                            <a:gd name="connsiteX10" fmla="*/ 1990725 w 4708525"/>
                                                                                                                                                                                                                                            <a:gd name="connsiteY10" fmla="*/ 1927225 h 2232025"/>
                                                                                                                                                                                                                                            <a:gd name="connsiteX11" fmla="*/ 1552575 w 4708525"/>
                                                                                                                                                                                                                                            <a:gd name="connsiteY11" fmla="*/ 2174875 h 2232025"/>
                                                                                                                                                                                                                                            <a:gd name="connsiteX12" fmla="*/ 904875 w 4708525"/>
                                                                                                                                                                                                                                            <a:gd name="connsiteY12" fmla="*/ 2212975 h 2232025"/>
                                                                                                                                                                                                                                            <a:gd name="connsiteX13" fmla="*/ 257176 w 4708525"/>
                                                                                                                                                                                                                                            <a:gd name="connsiteY13" fmla="*/ 2060575 h 2232025"/>
                                                                                                                                                                                                                                            <a:gd name="connsiteX14" fmla="*/ 28575 w 4708525"/>
                                                                                                                                                                                                                                            <a:gd name="connsiteY14" fmla="*/ 1870075 h 2232025"/>
                                                                                                                                                                                                                                            <a:gd name="connsiteX15" fmla="*/ 428626 w 4708525"/>
                                                                                                                                                                                                                                            <a:gd name="connsiteY15" fmla="*/ 1641475 h 2232025"/>
                                                                                                                                                                                                                                            <a:gd name="connsiteX16" fmla="*/ 923925 w 4708525"/>
                                                                                                                                                                                                                                            <a:gd name="connsiteY16" fmla="*/ 1717675 h 2232025"/>
                                                                                                                                                                                                                                            <a:gd name="connsiteX17" fmla="*/ 1495425 w 4708525"/>
                                                                                                                                                                                                                                            <a:gd name="connsiteY17" fmla="*/ 1584325 h 2232025"/>
                                                                                                                                                                                                                                            <a:gd name="connsiteX18" fmla="*/ 1647825 w 4708525"/>
                                                                                                                                                                                                                                            <a:gd name="connsiteY18" fmla="*/ 1317625 h 2232025"/>
                                                                                                                                                                                                                                            <a:gd name="connsiteX19" fmla="*/ 1152525 w 4708525"/>
                                                                                                                                                                                                                                            <a:gd name="connsiteY19" fmla="*/ 1203325 h 2232025"/>
                                                                                                                                                                                                                                            <a:gd name="connsiteX20" fmla="*/ 904875 w 4708525"/>
                                                                                                                                                                                                                                            <a:gd name="connsiteY20" fmla="*/ 1108075 h 2232025"/>
                                                                                                                                                                                                                                            <a:gd name="connsiteX21" fmla="*/ 523875 w 4708525"/>
                                                                                                                                                                                                                                            <a:gd name="connsiteY21" fmla="*/ 955675 h 2232025"/>
                                                                                                                                                                                                                                            <a:gd name="connsiteX22" fmla="*/ 714375 w 4708525"/>
                                                                                                                                                                                                                                            <a:gd name="connsiteY22" fmla="*/ 746125 h 2232025"/>
                                                                                                                                                                                                                                            <a:gd name="connsiteX23" fmla="*/ 790575 w 4708525"/>
                                                                                                                                                                                                                                            <a:gd name="connsiteY23" fmla="*/ 517525 h 2232025"/>
                                                                                                                                                                                                                                            <a:gd name="connsiteX24" fmla="*/ 1076325 w 4708525"/>
                                                                                                                                                                                                                                            <a:gd name="connsiteY24" fmla="*/ 365125 h 2232025"/>
                                                                                                                                                                                                                                            <a:gd name="connsiteX25" fmla="*/ 1419225 w 4708525"/>
                                                                                                                                                                                                                                            <a:gd name="connsiteY25" fmla="*/ 212725 h 2232025"/>
                                                                                                                                                                                                                                            <a:gd name="connsiteX26" fmla="*/ 1628775 w 4708525"/>
                                                                                                                                                                                                                                            <a:gd name="connsiteY26" fmla="*/ 384175 h 2232025"/>
                                                                                                                                                                                                                                            <a:gd name="connsiteX27" fmla="*/ 2124075 w 4708525"/>
                                                                                                                                                                                                                                            <a:gd name="connsiteY27" fmla="*/ 60325 h 2232025"/>
                                                                                                                                                                                                                                            <a:gd name="connsiteX28" fmla="*/ 2428875 w 4708525"/>
                                                                                                                                                                                                                                            <a:gd name="connsiteY28" fmla="*/ 22225 h 2232025"/>
                                                                                                                                                                                                                                            <a:gd name="connsiteX29" fmla="*/ 2695575 w 4708525"/>
                                                                                                                                                                                                                                            <a:gd name="connsiteY29" fmla="*/ 136525 h 2232025"/>
                                                                                                                                                                                                                                            <a:gd name="connsiteX30" fmla="*/ 3267075 w 4708525"/>
                                                                                                                                                                                                                                            <a:gd name="connsiteY30" fmla="*/ 231775 h 2232025"/>
                                                                                                                                                                                                                                            <a:gd name="connsiteX31" fmla="*/ 3895725 w 4708525"/>
                                                                                                                                                                                                                                            <a:gd name="connsiteY31" fmla="*/ 250825 h 2232025"/>
                                                                                                                                                                                                                                            <a:gd name="connsiteX32" fmla="*/ 4391025 w 4708525"/>
                                                                                                                                                                                                                                            <a:gd name="connsiteY32" fmla="*/ 384175 h 2232025"/>
                                                                                                                                                                                                                                            <a:gd name="connsiteX33" fmla="*/ 4676775 w 4708525"/>
                                                                                                                                                                                                                                            <a:gd name="connsiteY33" fmla="*/ 746125 h 2232025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4708525" h="2232025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4676775" y="746125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45025" y="857250"/>
                                                                                                                                                                                                                                                <a:pt x="4314825" y="962025"/>
                                                                                                                                                                                                                                                <a:pt x="4200525" y="10509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86225" y="1139825"/>
                                                                                                                                                                                                                                                <a:pt x="4067175" y="1212850"/>
                                                                                                                                                                                                                                                <a:pt x="3990975" y="1279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14775" y="1346200"/>
                                                                                                                                                                                                                                                <a:pt x="3832225" y="1447800"/>
                                                                                                                                                                                                                                                <a:pt x="3743325" y="1450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54425" y="1454150"/>
                                                                                                                                                                                                                                                <a:pt x="3536950" y="1308100"/>
                                                                                                                                                                                                                                                <a:pt x="3457575" y="1298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78200" y="1289050"/>
                                                                                                                                                                                                                                                <a:pt x="3302000" y="1317625"/>
                                                                                                                                                                                                                                                <a:pt x="3267075" y="1393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32150" y="1470025"/>
                                                                                                                                                                                                                                                <a:pt x="3298825" y="1682750"/>
                                                                                                                                                                                                                                                <a:pt x="3248025" y="1755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7225" y="1828800"/>
                                                                                                                                                                                                                                                <a:pt x="3073400" y="1851025"/>
                                                                                                                                                                                                                                                <a:pt x="2962275" y="1831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51150" y="1812925"/>
                                                                                                                                                                                                                                                <a:pt x="2692400" y="1666875"/>
                                                                                                                                                                                                                                                <a:pt x="2581275" y="1641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70150" y="1616075"/>
                                                                                                                                                                                                                                                <a:pt x="2393950" y="1631950"/>
                                                                                                                                                                                                                                                <a:pt x="2295525" y="1679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197100" y="1727200"/>
                                                                                                                                                                                                                                                <a:pt x="2114550" y="1844675"/>
                                                                                                                                                                                                                                                <a:pt x="1990725" y="1927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66900" y="2009775"/>
                                                                                                                                                                                                                                                <a:pt x="1733550" y="2127250"/>
                                                                                                                                                                                                                                                <a:pt x="1552575" y="21748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71600" y="2222500"/>
                                                                                                                                                                                                                                                <a:pt x="1120775" y="2232025"/>
                                                                                                                                                                                                                                                <a:pt x="904875" y="22129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8975" y="2193925"/>
                                                                                                                                                                                                                                                <a:pt x="403226" y="2117725"/>
                                                                                                                                                                                                                                                <a:pt x="257176" y="20605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126" y="2003425"/>
                                                                                                                                                                                                                                                <a:pt x="0" y="1939925"/>
                                                                                                                                                                                                                                                <a:pt x="28575" y="1870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150" y="1800225"/>
                                                                                                                                                                                                                                                <a:pt x="279401" y="1666875"/>
                                                                                                                                                                                                                                                <a:pt x="428626" y="16414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77851" y="1616075"/>
                                                                                                                                                                                                                                                <a:pt x="746125" y="1727200"/>
                                                                                                                                                                                                                                                <a:pt x="923925" y="1717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01725" y="1708150"/>
                                                                                                                                                                                                                                                <a:pt x="1374775" y="1651000"/>
                                                                                                                                                                                                                                                <a:pt x="1495425" y="1584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16075" y="1517650"/>
                                                                                                                                                                                                                                                <a:pt x="1704975" y="1381125"/>
                                                                                                                                                                                                                                                <a:pt x="1647825" y="13176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90675" y="1254125"/>
                                                                                                                                                                                                                                                <a:pt x="1276350" y="1238250"/>
                                                                                                                                                                                                                                                <a:pt x="1152525" y="1203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28700" y="1168400"/>
                                                                                                                                                                                                                                                <a:pt x="904875" y="1108075"/>
                                                                                                                                                                                                                                                <a:pt x="904875" y="11080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0100" y="1066800"/>
                                                                                                                                                                                                                                                <a:pt x="555625" y="1016000"/>
                                                                                                                                                                                                                                                <a:pt x="523875" y="9556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92125" y="895350"/>
                                                                                                                                                                                                                                                <a:pt x="669925" y="819150"/>
                                                                                                                                                                                                                                                <a:pt x="714375" y="746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58825" y="673100"/>
                                                                                                                                                                                                                                                <a:pt x="730250" y="581025"/>
                                                                                                                                                                                                                                                <a:pt x="790575" y="517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0900" y="454025"/>
                                                                                                                                                                                                                                                <a:pt x="971550" y="415925"/>
                                                                                                                                                                                                                                                <a:pt x="1076325" y="365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81100" y="314325"/>
                                                                                                                                                                                                                                                <a:pt x="1327150" y="209550"/>
                                                                                                                                                                                                                                                <a:pt x="1419225" y="2127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1300" y="215900"/>
                                                                                                                                                                                                                                                <a:pt x="1511300" y="409575"/>
                                                                                                                                                                                                                                                <a:pt x="1628775" y="384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746250" y="358775"/>
                                                                                                                                                                                                                                                <a:pt x="1990725" y="120650"/>
                                                                                                                                                                                                                                                <a:pt x="2124075" y="603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57425" y="0"/>
                                                                                                                                                                                                                                                <a:pt x="2333625" y="9525"/>
                                                                                                                                                                                                                                                <a:pt x="2428875" y="222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24125" y="34925"/>
                                                                                                                                                                                                                                                <a:pt x="2555875" y="101600"/>
                                                                                                                                                                                                                                                <a:pt x="2695575" y="1365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835275" y="171450"/>
                                                                                                                                                                                                                                                <a:pt x="3067050" y="212725"/>
                                                                                                                                                                                                                                                <a:pt x="3267075" y="2317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67100" y="250825"/>
                                                                                                                                                                                                                                                <a:pt x="3708400" y="225425"/>
                                                                                                                                                                                                                                                <a:pt x="3895725" y="2508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083050" y="276225"/>
                                                                                                                                                                                                                                                <a:pt x="4260850" y="301625"/>
                                                                                                                                                                                                                                                <a:pt x="4391025" y="38417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21200" y="466725"/>
                                                                                                                                                                                                                                                <a:pt x="4708525" y="635000"/>
                                                                                                                                                                                                                                                <a:pt x="4676775" y="746125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    <p:cNvPr id="640" name="Полилиния 639"/>
    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    <a:off x="-6311900" y="1803400"/>
                                                                                                                                                                                                                                          <a:ext cx="15186025" cy="8305800"/>
    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    <a:gd name="connsiteX0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0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1" fmla="*/ 14751050 w 15186025"/>
                                                                                                                                                                                                                                            <a:gd name="connsiteY1" fmla="*/ 3511550 h 8305800"/>
                                                                                                                                                                                                                                            <a:gd name="connsiteX2" fmla="*/ 14198600 w 15186025"/>
                                                                                                                                                                                                                                            <a:gd name="connsiteY2" fmla="*/ 3435350 h 8305800"/>
                                                                                                                                                                                                                                            <a:gd name="connsiteX3" fmla="*/ 13893800 w 15186025"/>
                                                                                                                                                                                                                                            <a:gd name="connsiteY3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4" fmla="*/ 13665200 w 15186025"/>
                                                                                                                                                                                                                                            <a:gd name="connsiteY4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5" fmla="*/ 13169900 w 15186025"/>
                                                                                                                                                                                                                                            <a:gd name="connsiteY5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6" fmla="*/ 12769850 w 15186025"/>
                                                                                                                                                                                                                                            <a:gd name="connsiteY6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7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7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8" fmla="*/ 12179300 w 15186025"/>
                                                                                                                                                                                                                                            <a:gd name="connsiteY8" fmla="*/ 2749550 h 8305800"/>
                                                                                                                                                                                                                                            <a:gd name="connsiteX9" fmla="*/ 12007850 w 15186025"/>
                                                                                                                                                                                                                                            <a:gd name="connsiteY9" fmla="*/ 2273300 h 8305800"/>
                                                                                                                                                                                                                                            <a:gd name="connsiteX10" fmla="*/ 11741150 w 15186025"/>
                                                                                                                                                                                                                                            <a:gd name="connsiteY10" fmla="*/ 2063750 h 8305800"/>
                                                                                                                                                                                                                                            <a:gd name="connsiteX11" fmla="*/ 11588750 w 15186025"/>
                                                                                                                                                                                                                                            <a:gd name="connsiteY11" fmla="*/ 1682750 h 8305800"/>
                                                                                                                                                                                                                                            <a:gd name="connsiteX12" fmla="*/ 11322050 w 15186025"/>
                                                                                                                                                                                                                                            <a:gd name="connsiteY12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13" fmla="*/ 11245850 w 15186025"/>
                                                                                                                                                                                                                                            <a:gd name="connsiteY13" fmla="*/ 1130300 h 8305800"/>
                                                                                                                                                                                                                                            <a:gd name="connsiteX14" fmla="*/ 11017250 w 15186025"/>
                                                                                                                                                                                                                                            <a:gd name="connsiteY14" fmla="*/ 996950 h 8305800"/>
                                                                                                                                                                                                                                            <a:gd name="connsiteX15" fmla="*/ 10674350 w 15186025"/>
                                                                                                                                                                                                                                            <a:gd name="connsiteY15" fmla="*/ 1244600 h 8305800"/>
                                                                                                                                                                                                                                            <a:gd name="connsiteX16" fmla="*/ 10388600 w 15186025"/>
                                                                                                                                                                                                                                            <a:gd name="connsiteY16" fmla="*/ 1320800 h 8305800"/>
                                                                                                                                                                                                                                            <a:gd name="connsiteX17" fmla="*/ 10064750 w 15186025"/>
                                                                                                                                                                                                                                            <a:gd name="connsiteY17" fmla="*/ 1187450 h 8305800"/>
                                                                                                                                                                                                                                            <a:gd name="connsiteX18" fmla="*/ 9817100 w 15186025"/>
                                                                                                                                                                                                                                            <a:gd name="connsiteY18" fmla="*/ 958850 h 8305800"/>
                                                                                                                                                                                                                                            <a:gd name="connsiteX19" fmla="*/ 9550400 w 15186025"/>
                                                                                                                                                                                                                                            <a:gd name="connsiteY19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20" fmla="*/ 9283700 w 15186025"/>
                                                                                                                                                                                                                                            <a:gd name="connsiteY20" fmla="*/ 787400 h 8305800"/>
                                                                                                                                                                                                                                            <a:gd name="connsiteX21" fmla="*/ 9264650 w 15186025"/>
                                                                                                                                                                                                                                            <a:gd name="connsiteY21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22" fmla="*/ 9055100 w 15186025"/>
                                                                                                                                                                                                                                            <a:gd name="connsiteY22" fmla="*/ 254000 h 8305800"/>
                                                                                                                                                                                                                                            <a:gd name="connsiteX2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23" fmla="*/ 6350 h 8305800"/>
                                                                                                                                                                                                                                            <a:gd name="connsiteX24" fmla="*/ 8312150 w 15186025"/>
                                                                                                                                                                                                                                            <a:gd name="connsiteY24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5" fmla="*/ 7874000 w 15186025"/>
                                                                                                                                                                                                                                            <a:gd name="connsiteY25" fmla="*/ 425450 h 8305800"/>
                                                                                                                                                                                                                                            <a:gd name="connsiteX26" fmla="*/ 7416800 w 15186025"/>
                                                                                                                                                                                                                                            <a:gd name="connsiteY26" fmla="*/ 425450 h 8305800"/>
                                                                                                                                                                                                                                            <a:gd name="connsiteX27" fmla="*/ 7073900 w 15186025"/>
                                                                                                                                                                                                                                            <a:gd name="connsiteY27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8" fmla="*/ 6559550 w 15186025"/>
                                                                                                                                                                                                                                            <a:gd name="connsiteY28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9" fmla="*/ 6216650 w 15186025"/>
                                                                                                                                                                                                                                            <a:gd name="connsiteY29" fmla="*/ 349250 h 8305800"/>
                                                                                                                                                                                                                                            <a:gd name="connsiteX30" fmla="*/ 6045200 w 15186025"/>
                                                                                                                                                                                                                                            <a:gd name="connsiteY30" fmla="*/ 577850 h 8305800"/>
                                                                                                                                                                                                                                            <a:gd name="connsiteX31" fmla="*/ 6007100 w 15186025"/>
                                                                                                                                                                                                                                            <a:gd name="connsiteY31" fmla="*/ 939800 h 8305800"/>
                                                                                                                                                                                                                                            <a:gd name="connsiteX32" fmla="*/ 5568950 w 15186025"/>
                                                                                                                                                                                                                                            <a:gd name="connsiteY32" fmla="*/ 1092200 h 8305800"/>
                                                                                                                                                                                                                                            <a:gd name="connsiteX33" fmla="*/ 5340350 w 15186025"/>
                                                                                                                                                                                                                                            <a:gd name="connsiteY33" fmla="*/ 1225550 h 8305800"/>
                                                                                                                                                                                                                                            <a:gd name="connsiteX34" fmla="*/ 5473700 w 15186025"/>
                                                                                                                                                                                                                                            <a:gd name="connsiteY34" fmla="*/ 1568450 h 8305800"/>
                                                                                                                                                                                                                                            <a:gd name="connsiteX35" fmla="*/ 5645150 w 15186025"/>
                                                                                                                                                                                                                                            <a:gd name="connsiteY35" fmla="*/ 1930400 h 8305800"/>
                                                                                                                                                                                                                                            <a:gd name="connsiteX36" fmla="*/ 5302250 w 15186025"/>
                                                                                                                                                                                                                                            <a:gd name="connsiteY36" fmla="*/ 2139950 h 8305800"/>
                                                                                                                                                                                                                                            <a:gd name="connsiteX37" fmla="*/ 4749800 w 15186025"/>
                                                                                                                                                                                                                                            <a:gd name="connsiteY37" fmla="*/ 2082800 h 8305800"/>
                                                                                                                                                                                                                                            <a:gd name="connsiteX38" fmla="*/ 4425950 w 15186025"/>
                                                                                                                                                                                                                                            <a:gd name="connsiteY38" fmla="*/ 1644650 h 8305800"/>
                                                                                                                                                                                                                                            <a:gd name="connsiteX39" fmla="*/ 4006850 w 15186025"/>
                                                                                                                                                                                                                                            <a:gd name="connsiteY39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40" fmla="*/ 3644900 w 15186025"/>
                                                                                                                                                                                                                                            <a:gd name="connsiteY40" fmla="*/ 1511300 h 8305800"/>
                                                                                                                                                                                                                                            <a:gd name="connsiteX41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41" fmla="*/ 1530350 h 8305800"/>
                                                                                                                                                                                                                                            <a:gd name="connsiteX42" fmla="*/ 3130550 w 15186025"/>
                                                                                                                                                                                                                                            <a:gd name="connsiteY42" fmla="*/ 1168400 h 8305800"/>
                                                                                                                                                                                                                                            <a:gd name="connsiteX43" fmla="*/ 2863850 w 15186025"/>
                                                                                                                                                                                                                                            <a:gd name="connsiteY43" fmla="*/ 920750 h 8305800"/>
                                                                                                                                                                                                                                            <a:gd name="connsiteX44" fmla="*/ 2692400 w 15186025"/>
                                                                                                                                                                                                                                            <a:gd name="connsiteY44" fmla="*/ 673100 h 8305800"/>
                                                                                                                                                                                                                                            <a:gd name="connsiteX45" fmla="*/ 2406650 w 15186025"/>
                                                                                                                                                                                                                                            <a:gd name="connsiteY45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6" fmla="*/ 2044700 w 15186025"/>
                                                                                                                                                                                                                                            <a:gd name="connsiteY46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4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47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8" fmla="*/ 1320800 w 15186025"/>
                                                                                                                                                                                                                                            <a:gd name="connsiteY48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49" fmla="*/ 1016000 w 15186025"/>
                                                                                                                                                                                                                                            <a:gd name="connsiteY49" fmla="*/ 1016000 h 8305800"/>
                                                                                                                                                                                                                                            <a:gd name="connsiteX50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50" fmla="*/ 749300 h 8305800"/>
                                                                                                                                                                                                                                            <a:gd name="connsiteX51" fmla="*/ 635000 w 15186025"/>
                                                                                                                                                                                                                                            <a:gd name="connsiteY51" fmla="*/ 692150 h 8305800"/>
                                                                                                                                                                                                                                            <a:gd name="connsiteX52" fmla="*/ 406400 w 15186025"/>
                                                                                                                                                                                                                                            <a:gd name="connsiteY52" fmla="*/ 844550 h 8305800"/>
                                                                                                                                                                                                                                            <a:gd name="connsiteX53" fmla="*/ 311150 w 15186025"/>
                                                                                                                                                                                                                                            <a:gd name="connsiteY53" fmla="*/ 1111250 h 8305800"/>
                                                                                                                                                                                                                                            <a:gd name="connsiteX54" fmla="*/ 120650 w 15186025"/>
                                                                                                                                                                                                                                            <a:gd name="connsiteY54" fmla="*/ 1397000 h 8305800"/>
                                                                                                                                                                                                                                            <a:gd name="connsiteX55" fmla="*/ 25400 w 15186025"/>
                                                                                                                                                                                                                                            <a:gd name="connsiteY55" fmla="*/ 1663700 h 8305800"/>
                                                                                                                                                                                                                                            <a:gd name="connsiteX56" fmla="*/ 273050 w 15186025"/>
                                                                                                                                                                                                                                            <a:gd name="connsiteY56" fmla="*/ 1873250 h 8305800"/>
                                                                                                                                                                                                                                            <a:gd name="connsiteX57" fmla="*/ 330200 w 15186025"/>
                                                                                                                                                                                                                                            <a:gd name="connsiteY57" fmla="*/ 2159000 h 8305800"/>
                                                                                                                                                                                                                                            <a:gd name="connsiteX58" fmla="*/ 482600 w 15186025"/>
                                                                                                                                                                                                                                            <a:gd name="connsiteY58" fmla="*/ 2520950 h 8305800"/>
                                                                                                                                                                                                                                            <a:gd name="connsiteX59" fmla="*/ 349250 w 15186025"/>
                                                                                                                                                                                                                                            <a:gd name="connsiteY59" fmla="*/ 2787650 h 8305800"/>
                                                                                                                                                                                                                                            <a:gd name="connsiteX60" fmla="*/ 425450 w 15186025"/>
                                                                                                                                                                                                                                            <a:gd name="connsiteY60" fmla="*/ 2901950 h 8305800"/>
                                                                                                                                                                                                                                            <a:gd name="connsiteX61" fmla="*/ 939800 w 15186025"/>
                                                                                                                                                                                                                                            <a:gd name="connsiteY61" fmla="*/ 2768600 h 8305800"/>
                                                                                                                                                                                                                                            <a:gd name="connsiteX62" fmla="*/ 1301750 w 15186025"/>
                                                                                                                                                                                                                                            <a:gd name="connsiteY62" fmla="*/ 2844800 h 8305800"/>
                                                                                                                                                                                                                                            <a:gd name="connsiteX63" fmla="*/ 1473200 w 15186025"/>
                                                                                                                                                                                                                                            <a:gd name="connsiteY63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64" fmla="*/ 1854200 w 15186025"/>
                                                                                                                                                                                                                                            <a:gd name="connsiteY64" fmla="*/ 3206750 h 8305800"/>
                                                                                                                                                                                                                                            <a:gd name="connsiteX65" fmla="*/ 1835150 w 15186025"/>
                                                                                                                                                                                                                                            <a:gd name="connsiteY65" fmla="*/ 3530600 h 8305800"/>
                                                                                                                                                                                                                                            <a:gd name="connsiteX66" fmla="*/ 1682750 w 15186025"/>
                                                                                                                                                                                                                                            <a:gd name="connsiteY66" fmla="*/ 3835400 h 8305800"/>
                                                                                                                                                                                                                                            <a:gd name="connsiteX6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67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68" fmla="*/ 1263650 w 15186025"/>
                                                                                                                                                                                                                                            <a:gd name="connsiteY68" fmla="*/ 3911600 h 8305800"/>
                                                                                                                                                                                                                                            <a:gd name="connsiteX69" fmla="*/ 996950 w 15186025"/>
                                                                                                                                                                                                                                            <a:gd name="connsiteY69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70" fmla="*/ 749300 w 15186025"/>
                                                                                                                                                                                                                                            <a:gd name="connsiteY70" fmla="*/ 3968750 h 8305800"/>
                                                                                                                                                                                                                                            <a:gd name="connsiteX71" fmla="*/ 654050 w 15186025"/>
                                                                                                                                                                                                                                            <a:gd name="connsiteY71" fmla="*/ 4197350 h 8305800"/>
                                                                                                                                                                                                                                            <a:gd name="connsiteX72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2" fmla="*/ 4483100 h 8305800"/>
                                                                                                                                                                                                                                            <a:gd name="connsiteX73" fmla="*/ 501650 w 15186025"/>
                                                                                                                                                                                                                                            <a:gd name="connsiteY73" fmla="*/ 4768850 h 8305800"/>
                                                                                                                                                                                                                                            <a:gd name="connsiteX74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4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75" fmla="*/ 882650 w 15186025"/>
                                                                                                                                                                                                                                            <a:gd name="connsiteY75" fmla="*/ 5207000 h 8305800"/>
                                                                                                                                                                                                                                            <a:gd name="connsiteX76" fmla="*/ 1073150 w 15186025"/>
                                                                                                                                                                                                                                            <a:gd name="connsiteY76" fmla="*/ 5340350 h 8305800"/>
                                                                                                                                                                                                                                            <a:gd name="connsiteX77" fmla="*/ 1092200 w 15186025"/>
                                                                                                                                                                                                                                            <a:gd name="connsiteY77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78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78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79" fmla="*/ 1244600 w 15186025"/>
                                                                                                                                                                                                                                            <a:gd name="connsiteY79" fmla="*/ 5835650 h 8305800"/>
                                                                                                                                                                                                                                            <a:gd name="connsiteX80" fmla="*/ 1397000 w 15186025"/>
                                                                                                                                                                                                                                            <a:gd name="connsiteY80" fmla="*/ 6064250 h 8305800"/>
                                                                                                                                                                                                                                            <a:gd name="connsiteX81" fmla="*/ 1492250 w 15186025"/>
                                                                                                                                                                                                                                            <a:gd name="connsiteY8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82" fmla="*/ 1797050 w 15186025"/>
                                                                                                                                                                                                                                            <a:gd name="connsiteY82" fmla="*/ 6540500 h 8305800"/>
                                                                                                                                                                                                                                            <a:gd name="connsiteX83" fmla="*/ 2216150 w 15186025"/>
                                                                                                                                                                                                                                            <a:gd name="connsiteY83" fmla="*/ 6616700 h 8305800"/>
                                                                                                                                                                                                                                            <a:gd name="connsiteX84" fmla="*/ 2292350 w 15186025"/>
                                                                                                                                                                                                                                            <a:gd name="connsiteY84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85" fmla="*/ 2520950 w 15186025"/>
                                                                                                                                                                                                                                            <a:gd name="connsiteY85" fmla="*/ 5816600 h 8305800"/>
                                                                                                                                                                                                                                            <a:gd name="connsiteX86" fmla="*/ 2444750 w 15186025"/>
                                                                                                                                                                                                                                            <a:gd name="connsiteY86" fmla="*/ 5549900 h 8305800"/>
                                                                                                                                                                                                                                            <a:gd name="connsiteX87" fmla="*/ 2578100 w 15186025"/>
                                                                                                                                                                                                                                            <a:gd name="connsiteY87" fmla="*/ 5302250 h 8305800"/>
                                                                                                                                                                                                                                            <a:gd name="connsiteX88" fmla="*/ 2559050 w 15186025"/>
                                                                                                                                                                                                                                            <a:gd name="connsiteY88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89" fmla="*/ 2901950 w 15186025"/>
                                                                                                                                                                                                                                            <a:gd name="connsiteY89" fmla="*/ 4787900 h 8305800"/>
                                                                                                                                                                                                                                            <a:gd name="connsiteX90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90" fmla="*/ 4730750 h 8305800"/>
                                                                                                                                                                                                                                            <a:gd name="connsiteX91" fmla="*/ 3778250 w 15186025"/>
                                                                                                                                                                                                                                            <a:gd name="connsiteY91" fmla="*/ 4864100 h 8305800"/>
                                                                                                                                                                                                                                            <a:gd name="connsiteX92" fmla="*/ 4121150 w 15186025"/>
                                                                                                                                                                                                                                            <a:gd name="connsiteY92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93" fmla="*/ 4159250 w 15186025"/>
                                                                                                                                                                                                                                            <a:gd name="connsiteY93" fmla="*/ 5359400 h 8305800"/>
                                                                                                                                                                                                                                            <a:gd name="connsiteX94" fmla="*/ 4330700 w 15186025"/>
                                                                                                                                                                                                                                            <a:gd name="connsiteY94" fmla="*/ 5568950 h 8305800"/>
                                                                                                                                                                                                                                            <a:gd name="connsiteX95" fmla="*/ 4521200 w 15186025"/>
                                                                                                                                                                                                                                            <a:gd name="connsiteY95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96" fmla="*/ 4540250 w 15186025"/>
                                                                                                                                                                                                                                            <a:gd name="connsiteY96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97" fmla="*/ 4787900 w 15186025"/>
                                                                                                                                                                                                                                            <a:gd name="connsiteY97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8" fmla="*/ 5168900 w 15186025"/>
                                                                                                                                                                                                                                            <a:gd name="connsiteY98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9" fmla="*/ 5435600 w 15186025"/>
                                                                                                                                                                                                                                            <a:gd name="connsiteY99" fmla="*/ 6292850 h 8305800"/>
                                                                                                                                                                                                                                            <a:gd name="connsiteX100" fmla="*/ 5607050 w 15186025"/>
                                                                                                                                                                                                                                            <a:gd name="connsiteY100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1" fmla="*/ 5854700 w 15186025"/>
                                                                                                                                                                                                                                            <a:gd name="connsiteY10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2" fmla="*/ 6178550 w 15186025"/>
                                                                                                                                                                                                                                            <a:gd name="connsiteY102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03" fmla="*/ 6388100 w 15186025"/>
                                                                                                                                                                                                                                            <a:gd name="connsiteY103" fmla="*/ 6978650 h 8305800"/>
                                                                                                                                                                                                                                            <a:gd name="connsiteX104" fmla="*/ 6235700 w 15186025"/>
                                                                                                                                                                                                                                            <a:gd name="connsiteY104" fmla="*/ 7321550 h 8305800"/>
                                                                                                                                                                                                                                            <a:gd name="connsiteX105" fmla="*/ 6407150 w 15186025"/>
                                                                                                                                                                                                                                            <a:gd name="connsiteY105" fmla="*/ 7626350 h 8305800"/>
                                                                                                                                                                                                                                            <a:gd name="connsiteX106" fmla="*/ 6597650 w 15186025"/>
                                                                                                                                                                                                                                            <a:gd name="connsiteY106" fmla="*/ 7931150 h 8305800"/>
                                                                                                                                                                                                                                            <a:gd name="connsiteX107" fmla="*/ 6959600 w 15186025"/>
                                                                                                                                                                                                                                            <a:gd name="connsiteY107" fmla="*/ 8083550 h 8305800"/>
                                                                                                                                                                                                                                            <a:gd name="connsiteX108" fmla="*/ 7112000 w 15186025"/>
                                                                                                                                                                                                                                            <a:gd name="connsiteY108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09" fmla="*/ 7378700 w 15186025"/>
                                                                                                                                                                                                                                            <a:gd name="connsiteY109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10" fmla="*/ 7702550 w 15186025"/>
                                                                                                                                                                                                                                            <a:gd name="connsiteY110" fmla="*/ 8140700 h 8305800"/>
                                                                                                                                                                                                                                            <a:gd name="connsiteX111" fmla="*/ 7931150 w 15186025"/>
                                                                                                                                                                                                                                            <a:gd name="connsiteY111" fmla="*/ 7893050 h 8305800"/>
                                                                                                                                                                                                                                            <a:gd name="connsiteX112" fmla="*/ 8293100 w 15186025"/>
                                                                                                                                                                                                                                            <a:gd name="connsiteY112" fmla="*/ 7721600 h 8305800"/>
                                                                                                                                                                                                                                            <a:gd name="connsiteX11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113" fmla="*/ 7607300 h 8305800"/>
                                                                                                                                                                                                                                            <a:gd name="connsiteX114" fmla="*/ 8864600 w 15186025"/>
                                                                                                                                                                                                                                            <a:gd name="connsiteY114" fmla="*/ 7473950 h 8305800"/>
                                                                                                                                                                                                                                            <a:gd name="connsiteX115" fmla="*/ 9150350 w 15186025"/>
                                                                                                                                                                                                                                            <a:gd name="connsiteY115" fmla="*/ 7645400 h 8305800"/>
                                                                                                                                                                                                                                            <a:gd name="connsiteX116" fmla="*/ 9493250 w 15186025"/>
                                                                                                                                                                                                                                            <a:gd name="connsiteY116" fmla="*/ 7569200 h 8305800"/>
                                                                                                                                                                                                                                            <a:gd name="connsiteX117" fmla="*/ 9798050 w 15186025"/>
                                                                                                                                                                                                                                            <a:gd name="connsiteY117" fmla="*/ 7207250 h 8305800"/>
                                                                                                                                                                                                                                            <a:gd name="connsiteX118" fmla="*/ 10350500 w 15186025"/>
                                                                                                                                                                                                                                            <a:gd name="connsiteY118" fmla="*/ 7512050 h 8305800"/>
                                                                                                                                                                                                                                            <a:gd name="connsiteX119" fmla="*/ 10960100 w 15186025"/>
                                                                                                                                                                                                                                            <a:gd name="connsiteY119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0" fmla="*/ 11684000 w 15186025"/>
                                                                                                                                                                                                                                            <a:gd name="connsiteY120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1" fmla="*/ 12045950 w 15186025"/>
                                                                                                                                                                                                                                            <a:gd name="connsiteY121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2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122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3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3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4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4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5" fmla="*/ 12484100 w 15186025"/>
                                                                                                                                                                                                                                            <a:gd name="connsiteY125" fmla="*/ 7016750 h 8305800"/>
                                                                                                                                                                                                                                            <a:gd name="connsiteX126" fmla="*/ 12312650 w 15186025"/>
                                                                                                                                                                                                                                            <a:gd name="connsiteY126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27" fmla="*/ 12426950 w 15186025"/>
                                                                                                                                                                                                                                            <a:gd name="connsiteY127" fmla="*/ 6426200 h 8305800"/>
                                                                                                                                                                                                                                            <a:gd name="connsiteX128" fmla="*/ 12541250 w 15186025"/>
                                                                                                                                                                                                                                            <a:gd name="connsiteY128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129" fmla="*/ 12922250 w 15186025"/>
                                                                                                                                                                                                                                            <a:gd name="connsiteY129" fmla="*/ 6254750 h 8305800"/>
                                                                                                                                                                                                                                            <a:gd name="connsiteX130" fmla="*/ 13208000 w 15186025"/>
                                                                                                                                                                                                                                            <a:gd name="connsiteY130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131" fmla="*/ 13303250 w 15186025"/>
                                                                                                                                                                                                                                            <a:gd name="connsiteY131" fmla="*/ 5930900 h 8305800"/>
                                                                                                                                                                                                                                            <a:gd name="connsiteX132" fmla="*/ 13341350 w 15186025"/>
                                                                                                                                                                                                                                            <a:gd name="connsiteY132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133" fmla="*/ 13379450 w 15186025"/>
                                                                                                                                                                                                                                            <a:gd name="connsiteY133" fmla="*/ 5378450 h 8305800"/>
                                                                                                                                                                                                                                            <a:gd name="connsiteX134" fmla="*/ 13569950 w 15186025"/>
                                                                                                                                                                                                                                            <a:gd name="connsiteY134" fmla="*/ 5016500 h 8305800"/>
                                                                                                                                                                                                                                            <a:gd name="connsiteX135" fmla="*/ 13874750 w 15186025"/>
                                                                                                                                                                                                                                            <a:gd name="connsiteY135" fmla="*/ 4940300 h 8305800"/>
                                                                                                                                                                                                                                            <a:gd name="connsiteX136" fmla="*/ 14084300 w 15186025"/>
                                                                                                                                                                                                                                            <a:gd name="connsiteY136" fmla="*/ 5035550 h 8305800"/>
                                                                                                                                                                                                                                            <a:gd name="connsiteX137" fmla="*/ 14389100 w 15186025"/>
                                                                                                                                                                                                                                            <a:gd name="connsiteY137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138" fmla="*/ 14541500 w 15186025"/>
                                                                                                                                                                                                                                            <a:gd name="connsiteY138" fmla="*/ 4826000 h 8305800"/>
                                                                                                                                                                                                                                            <a:gd name="connsiteX139" fmla="*/ 14446250 w 15186025"/>
                                                                                                                                                                                                                                            <a:gd name="connsiteY139" fmla="*/ 4616450 h 8305800"/>
                                                                                                                                                                                                                                            <a:gd name="connsiteX140" fmla="*/ 14579600 w 15186025"/>
                                                                                                                                                                                                                                            <a:gd name="connsiteY140" fmla="*/ 4368800 h 8305800"/>
                                                                                                                                                                                                                                            <a:gd name="connsiteX141" fmla="*/ 14808200 w 15186025"/>
                                                                                                                                                                                                                                            <a:gd name="connsiteY141" fmla="*/ 4178300 h 8305800"/>
                                                                                                                                                                                                                                            <a:gd name="connsiteX142" fmla="*/ 14960600 w 15186025"/>
                                                                                                                                                                                                                                            <a:gd name="connsiteY142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143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143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0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0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1" fmla="*/ 14751050 w 15186025"/>
                                                                                                                                                                                                                                            <a:gd name="connsiteY1" fmla="*/ 3511550 h 8305800"/>
                                                                                                                                                                                                                                            <a:gd name="connsiteX2" fmla="*/ 14198600 w 15186025"/>
                                                                                                                                                                                                                                            <a:gd name="connsiteY2" fmla="*/ 3435350 h 8305800"/>
                                                                                                                                                                                                                                            <a:gd name="connsiteX3" fmla="*/ 13893800 w 15186025"/>
                                                                                                                                                                                                                                            <a:gd name="connsiteY3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4" fmla="*/ 13665200 w 15186025"/>
                                                                                                                                                                                                                                            <a:gd name="connsiteY4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5" fmla="*/ 13169900 w 15186025"/>
                                                                                                                                                                                                                                            <a:gd name="connsiteY5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6" fmla="*/ 12769850 w 15186025"/>
                                                                                                                                                                                                                                            <a:gd name="connsiteY6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7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7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8" fmla="*/ 12179300 w 15186025"/>
                                                                                                                                                                                                                                            <a:gd name="connsiteY8" fmla="*/ 2749550 h 8305800"/>
                                                                                                                                                                                                                                            <a:gd name="connsiteX9" fmla="*/ 12007850 w 15186025"/>
                                                                                                                                                                                                                                            <a:gd name="connsiteY9" fmla="*/ 2273300 h 8305800"/>
                                                                                                                                                                                                                                            <a:gd name="connsiteX10" fmla="*/ 11741150 w 15186025"/>
                                                                                                                                                                                                                                            <a:gd name="connsiteY10" fmla="*/ 2063750 h 8305800"/>
                                                                                                                                                                                                                                            <a:gd name="connsiteX11" fmla="*/ 11588750 w 15186025"/>
                                                                                                                                                                                                                                            <a:gd name="connsiteY11" fmla="*/ 1682750 h 8305800"/>
                                                                                                                                                                                                                                            <a:gd name="connsiteX12" fmla="*/ 11322050 w 15186025"/>
                                                                                                                                                                                                                                            <a:gd name="connsiteY12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13" fmla="*/ 11245850 w 15186025"/>
                                                                                                                                                                                                                                            <a:gd name="connsiteY13" fmla="*/ 1130300 h 8305800"/>
                                                                                                                                                                                                                                            <a:gd name="connsiteX14" fmla="*/ 11017250 w 15186025"/>
                                                                                                                                                                                                                                            <a:gd name="connsiteY14" fmla="*/ 996950 h 8305800"/>
                                                                                                                                                                                                                                            <a:gd name="connsiteX15" fmla="*/ 10674350 w 15186025"/>
                                                                                                                                                                                                                                            <a:gd name="connsiteY15" fmla="*/ 1244600 h 8305800"/>
                                                                                                                                                                                                                                            <a:gd name="connsiteX16" fmla="*/ 10388600 w 15186025"/>
                                                                                                                                                                                                                                            <a:gd name="connsiteY16" fmla="*/ 1320800 h 8305800"/>
                                                                                                                                                                                                                                            <a:gd name="connsiteX17" fmla="*/ 10064750 w 15186025"/>
                                                                                                                                                                                                                                            <a:gd name="connsiteY17" fmla="*/ 1187450 h 8305800"/>
                                                                                                                                                                                                                                            <a:gd name="connsiteX18" fmla="*/ 9817100 w 15186025"/>
                                                                                                                                                                                                                                            <a:gd name="connsiteY18" fmla="*/ 958850 h 8305800"/>
                                                                                                                                                                                                                                            <a:gd name="connsiteX19" fmla="*/ 9550400 w 15186025"/>
                                                                                                                                                                                                                                            <a:gd name="connsiteY19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20" fmla="*/ 9283700 w 15186025"/>
                                                                                                                                                                                                                                            <a:gd name="connsiteY20" fmla="*/ 787400 h 8305800"/>
                                                                                                                                                                                                                                            <a:gd name="connsiteX21" fmla="*/ 9264650 w 15186025"/>
                                                                                                                                                                                                                                            <a:gd name="connsiteY21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22" fmla="*/ 9055100 w 15186025"/>
                                                                                                                                                                                                                                            <a:gd name="connsiteY22" fmla="*/ 254000 h 8305800"/>
                                                                                                                                                                                                                                            <a:gd name="connsiteX2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23" fmla="*/ 6350 h 8305800"/>
                                                                                                                                                                                                                                            <a:gd name="connsiteX24" fmla="*/ 8312150 w 15186025"/>
                                                                                                                                                                                                                                            <a:gd name="connsiteY24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5" fmla="*/ 7874000 w 15186025"/>
                                                                                                                                                                                                                                            <a:gd name="connsiteY25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6" fmla="*/ 7416800 w 15186025"/>
                                                                                                                                                                                                                                            <a:gd name="connsiteY26" fmla="*/ 425450 h 8305800"/>
                                                                                                                                                                                                                                            <a:gd name="connsiteX27" fmla="*/ 7073900 w 15186025"/>
                                                                                                                                                                                                                                            <a:gd name="connsiteY27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8" fmla="*/ 6559550 w 15186025"/>
                                                                                                                                                                                                                                            <a:gd name="connsiteY28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9" fmla="*/ 6216650 w 15186025"/>
                                                                                                                                                                                                                                            <a:gd name="connsiteY29" fmla="*/ 349250 h 8305800"/>
                                                                                                                                                                                                                                            <a:gd name="connsiteX30" fmla="*/ 6045200 w 15186025"/>
                                                                                                                                                                                                                                            <a:gd name="connsiteY30" fmla="*/ 577850 h 8305800"/>
                                                                                                                                                                                                                                            <a:gd name="connsiteX31" fmla="*/ 6007100 w 15186025"/>
                                                                                                                                                                                                                                            <a:gd name="connsiteY31" fmla="*/ 939800 h 8305800"/>
                                                                                                                                                                                                                                            <a:gd name="connsiteX32" fmla="*/ 5568950 w 15186025"/>
                                                                                                                                                                                                                                            <a:gd name="connsiteY32" fmla="*/ 1092200 h 8305800"/>
                                                                                                                                                                                                                                            <a:gd name="connsiteX33" fmla="*/ 5340350 w 15186025"/>
                                                                                                                                                                                                                                            <a:gd name="connsiteY33" fmla="*/ 1225550 h 8305800"/>
                                                                                                                                                                                                                                            <a:gd name="connsiteX34" fmla="*/ 5473700 w 15186025"/>
                                                                                                                                                                                                                                            <a:gd name="connsiteY34" fmla="*/ 1568450 h 8305800"/>
                                                                                                                                                                                                                                            <a:gd name="connsiteX35" fmla="*/ 5645150 w 15186025"/>
                                                                                                                                                                                                                                            <a:gd name="connsiteY35" fmla="*/ 1930400 h 8305800"/>
                                                                                                                                                                                                                                            <a:gd name="connsiteX36" fmla="*/ 5302250 w 15186025"/>
                                                                                                                                                                                                                                            <a:gd name="connsiteY36" fmla="*/ 2139950 h 8305800"/>
                                                                                                                                                                                                                                            <a:gd name="connsiteX37" fmla="*/ 4749800 w 15186025"/>
                                                                                                                                                                                                                                            <a:gd name="connsiteY37" fmla="*/ 2082800 h 8305800"/>
                                                                                                                                                                                                                                            <a:gd name="connsiteX38" fmla="*/ 4425950 w 15186025"/>
                                                                                                                                                                                                                                            <a:gd name="connsiteY38" fmla="*/ 1644650 h 8305800"/>
                                                                                                                                                                                                                                            <a:gd name="connsiteX39" fmla="*/ 4006850 w 15186025"/>
                                                                                                                                                                                                                                            <a:gd name="connsiteY39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40" fmla="*/ 3644900 w 15186025"/>
                                                                                                                                                                                                                                            <a:gd name="connsiteY40" fmla="*/ 1511300 h 8305800"/>
                                                                                                                                                                                                                                            <a:gd name="connsiteX41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41" fmla="*/ 1530350 h 8305800"/>
                                                                                                                                                                                                                                            <a:gd name="connsiteX42" fmla="*/ 3130550 w 15186025"/>
                                                                                                                                                                                                                                            <a:gd name="connsiteY42" fmla="*/ 1168400 h 8305800"/>
                                                                                                                                                                                                                                            <a:gd name="connsiteX43" fmla="*/ 2863850 w 15186025"/>
                                                                                                                                                                                                                                            <a:gd name="connsiteY43" fmla="*/ 920750 h 8305800"/>
                                                                                                                                                                                                                                            <a:gd name="connsiteX44" fmla="*/ 2692400 w 15186025"/>
                                                                                                                                                                                                                                            <a:gd name="connsiteY44" fmla="*/ 673100 h 8305800"/>
                                                                                                                                                                                                                                            <a:gd name="connsiteX45" fmla="*/ 2406650 w 15186025"/>
                                                                                                                                                                                                                                            <a:gd name="connsiteY45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6" fmla="*/ 2044700 w 15186025"/>
                                                                                                                                                                                                                                            <a:gd name="connsiteY46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4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47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8" fmla="*/ 1320800 w 15186025"/>
                                                                                                                                                                                                                                            <a:gd name="connsiteY48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49" fmla="*/ 1016000 w 15186025"/>
                                                                                                                                                                                                                                            <a:gd name="connsiteY49" fmla="*/ 1016000 h 8305800"/>
                                                                                                                                                                                                                                            <a:gd name="connsiteX50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50" fmla="*/ 749300 h 8305800"/>
                                                                                                                                                                                                                                            <a:gd name="connsiteX51" fmla="*/ 635000 w 15186025"/>
                                                                                                                                                                                                                                            <a:gd name="connsiteY51" fmla="*/ 692150 h 8305800"/>
                                                                                                                                                                                                                                            <a:gd name="connsiteX52" fmla="*/ 406400 w 15186025"/>
                                                                                                                                                                                                                                            <a:gd name="connsiteY52" fmla="*/ 844550 h 8305800"/>
                                                                                                                                                                                                                                            <a:gd name="connsiteX53" fmla="*/ 311150 w 15186025"/>
                                                                                                                                                                                                                                            <a:gd name="connsiteY53" fmla="*/ 1111250 h 8305800"/>
                                                                                                                                                                                                                                            <a:gd name="connsiteX54" fmla="*/ 120650 w 15186025"/>
                                                                                                                                                                                                                                            <a:gd name="connsiteY54" fmla="*/ 1397000 h 8305800"/>
                                                                                                                                                                                                                                            <a:gd name="connsiteX55" fmla="*/ 25400 w 15186025"/>
                                                                                                                                                                                                                                            <a:gd name="connsiteY55" fmla="*/ 1663700 h 8305800"/>
                                                                                                                                                                                                                                            <a:gd name="connsiteX56" fmla="*/ 273050 w 15186025"/>
                                                                                                                                                                                                                                            <a:gd name="connsiteY56" fmla="*/ 1873250 h 8305800"/>
                                                                                                                                                                                                                                            <a:gd name="connsiteX57" fmla="*/ 330200 w 15186025"/>
                                                                                                                                                                                                                                            <a:gd name="connsiteY57" fmla="*/ 2159000 h 8305800"/>
                                                                                                                                                                                                                                            <a:gd name="connsiteX58" fmla="*/ 482600 w 15186025"/>
                                                                                                                                                                                                                                            <a:gd name="connsiteY58" fmla="*/ 2520950 h 8305800"/>
                                                                                                                                                                                                                                            <a:gd name="connsiteX59" fmla="*/ 349250 w 15186025"/>
                                                                                                                                                                                                                                            <a:gd name="connsiteY59" fmla="*/ 2787650 h 8305800"/>
                                                                                                                                                                                                                                            <a:gd name="connsiteX60" fmla="*/ 425450 w 15186025"/>
                                                                                                                                                                                                                                            <a:gd name="connsiteY60" fmla="*/ 2901950 h 8305800"/>
                                                                                                                                                                                                                                            <a:gd name="connsiteX61" fmla="*/ 939800 w 15186025"/>
                                                                                                                                                                                                                                            <a:gd name="connsiteY61" fmla="*/ 2768600 h 8305800"/>
                                                                                                                                                                                                                                            <a:gd name="connsiteX62" fmla="*/ 1301750 w 15186025"/>
                                                                                                                                                                                                                                            <a:gd name="connsiteY62" fmla="*/ 2844800 h 8305800"/>
                                                                                                                                                                                                                                            <a:gd name="connsiteX63" fmla="*/ 1473200 w 15186025"/>
                                                                                                                                                                                                                                            <a:gd name="connsiteY63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64" fmla="*/ 1854200 w 15186025"/>
                                                                                                                                                                                                                                            <a:gd name="connsiteY64" fmla="*/ 3206750 h 8305800"/>
                                                                                                                                                                                                                                            <a:gd name="connsiteX65" fmla="*/ 1835150 w 15186025"/>
                                                                                                                                                                                                                                            <a:gd name="connsiteY65" fmla="*/ 3530600 h 8305800"/>
                                                                                                                                                                                                                                            <a:gd name="connsiteX66" fmla="*/ 1682750 w 15186025"/>
                                                                                                                                                                                                                                            <a:gd name="connsiteY66" fmla="*/ 3835400 h 8305800"/>
                                                                                                                                                                                                                                            <a:gd name="connsiteX6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67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68" fmla="*/ 1263650 w 15186025"/>
                                                                                                                                                                                                                                            <a:gd name="connsiteY68" fmla="*/ 3911600 h 8305800"/>
                                                                                                                                                                                                                                            <a:gd name="connsiteX69" fmla="*/ 996950 w 15186025"/>
                                                                                                                                                                                                                                            <a:gd name="connsiteY69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70" fmla="*/ 749300 w 15186025"/>
                                                                                                                                                                                                                                            <a:gd name="connsiteY70" fmla="*/ 3968750 h 8305800"/>
                                                                                                                                                                                                                                            <a:gd name="connsiteX71" fmla="*/ 654050 w 15186025"/>
                                                                                                                                                                                                                                            <a:gd name="connsiteY71" fmla="*/ 4197350 h 8305800"/>
                                                                                                                                                                                                                                            <a:gd name="connsiteX72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2" fmla="*/ 4483100 h 8305800"/>
                                                                                                                                                                                                                                            <a:gd name="connsiteX73" fmla="*/ 501650 w 15186025"/>
                                                                                                                                                                                                                                            <a:gd name="connsiteY73" fmla="*/ 4768850 h 8305800"/>
                                                                                                                                                                                                                                            <a:gd name="connsiteX74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4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75" fmla="*/ 882650 w 15186025"/>
                                                                                                                                                                                                                                            <a:gd name="connsiteY75" fmla="*/ 5207000 h 8305800"/>
                                                                                                                                                                                                                                            <a:gd name="connsiteX76" fmla="*/ 1073150 w 15186025"/>
                                                                                                                                                                                                                                            <a:gd name="connsiteY76" fmla="*/ 5340350 h 8305800"/>
                                                                                                                                                                                                                                            <a:gd name="connsiteX77" fmla="*/ 1092200 w 15186025"/>
                                                                                                                                                                                                                                            <a:gd name="connsiteY77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78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78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79" fmla="*/ 1244600 w 15186025"/>
                                                                                                                                                                                                                                            <a:gd name="connsiteY79" fmla="*/ 5835650 h 8305800"/>
                                                                                                                                                                                                                                            <a:gd name="connsiteX80" fmla="*/ 1397000 w 15186025"/>
                                                                                                                                                                                                                                            <a:gd name="connsiteY80" fmla="*/ 6064250 h 8305800"/>
                                                                                                                                                                                                                                            <a:gd name="connsiteX81" fmla="*/ 1492250 w 15186025"/>
                                                                                                                                                                                                                                            <a:gd name="connsiteY8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82" fmla="*/ 1797050 w 15186025"/>
                                                                                                                                                                                                                                            <a:gd name="connsiteY82" fmla="*/ 6540500 h 8305800"/>
                                                                                                                                                                                                                                            <a:gd name="connsiteX83" fmla="*/ 2216150 w 15186025"/>
                                                                                                                                                                                                                                            <a:gd name="connsiteY83" fmla="*/ 6616700 h 8305800"/>
                                                                                                                                                                                                                                            <a:gd name="connsiteX84" fmla="*/ 2292350 w 15186025"/>
                                                                                                                                                                                                                                            <a:gd name="connsiteY84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85" fmla="*/ 2520950 w 15186025"/>
                                                                                                                                                                                                                                            <a:gd name="connsiteY85" fmla="*/ 5816600 h 8305800"/>
                                                                                                                                                                                                                                            <a:gd name="connsiteX86" fmla="*/ 2444750 w 15186025"/>
                                                                                                                                                                                                                                            <a:gd name="connsiteY86" fmla="*/ 5549900 h 8305800"/>
                                                                                                                                                                                                                                            <a:gd name="connsiteX87" fmla="*/ 2578100 w 15186025"/>
                                                                                                                                                                                                                                            <a:gd name="connsiteY87" fmla="*/ 5302250 h 8305800"/>
                                                                                                                                                                                                                                            <a:gd name="connsiteX88" fmla="*/ 2559050 w 15186025"/>
                                                                                                                                                                                                                                            <a:gd name="connsiteY88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89" fmla="*/ 2901950 w 15186025"/>
                                                                                                                                                                                                                                            <a:gd name="connsiteY89" fmla="*/ 4787900 h 8305800"/>
                                                                                                                                                                                                                                            <a:gd name="connsiteX90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90" fmla="*/ 4730750 h 8305800"/>
                                                                                                                                                                                                                                            <a:gd name="connsiteX91" fmla="*/ 3778250 w 15186025"/>
                                                                                                                                                                                                                                            <a:gd name="connsiteY91" fmla="*/ 4864100 h 8305800"/>
                                                                                                                                                                                                                                            <a:gd name="connsiteX92" fmla="*/ 4121150 w 15186025"/>
                                                                                                                                                                                                                                            <a:gd name="connsiteY92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93" fmla="*/ 4159250 w 15186025"/>
                                                                                                                                                                                                                                            <a:gd name="connsiteY93" fmla="*/ 5359400 h 8305800"/>
                                                                                                                                                                                                                                            <a:gd name="connsiteX94" fmla="*/ 4330700 w 15186025"/>
                                                                                                                                                                                                                                            <a:gd name="connsiteY94" fmla="*/ 5568950 h 8305800"/>
                                                                                                                                                                                                                                            <a:gd name="connsiteX95" fmla="*/ 4521200 w 15186025"/>
                                                                                                                                                                                                                                            <a:gd name="connsiteY95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96" fmla="*/ 4540250 w 15186025"/>
                                                                                                                                                                                                                                            <a:gd name="connsiteY96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97" fmla="*/ 4787900 w 15186025"/>
                                                                                                                                                                                                                                            <a:gd name="connsiteY97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8" fmla="*/ 5168900 w 15186025"/>
                                                                                                                                                                                                                                            <a:gd name="connsiteY98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9" fmla="*/ 5435600 w 15186025"/>
                                                                                                                                                                                                                                            <a:gd name="connsiteY99" fmla="*/ 6292850 h 8305800"/>
                                                                                                                                                                                                                                            <a:gd name="connsiteX100" fmla="*/ 5607050 w 15186025"/>
                                                                                                                                                                                                                                            <a:gd name="connsiteY100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1" fmla="*/ 5854700 w 15186025"/>
                                                                                                                                                                                                                                            <a:gd name="connsiteY10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2" fmla="*/ 6178550 w 15186025"/>
                                                                                                                                                                                                                                            <a:gd name="connsiteY102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03" fmla="*/ 6388100 w 15186025"/>
                                                                                                                                                                                                                                            <a:gd name="connsiteY103" fmla="*/ 6978650 h 8305800"/>
                                                                                                                                                                                                                                            <a:gd name="connsiteX104" fmla="*/ 6235700 w 15186025"/>
                                                                                                                                                                                                                                            <a:gd name="connsiteY104" fmla="*/ 7321550 h 8305800"/>
                                                                                                                                                                                                                                            <a:gd name="connsiteX105" fmla="*/ 6407150 w 15186025"/>
                                                                                                                                                                                                                                            <a:gd name="connsiteY105" fmla="*/ 7626350 h 8305800"/>
                                                                                                                                                                                                                                            <a:gd name="connsiteX106" fmla="*/ 6597650 w 15186025"/>
                                                                                                                                                                                                                                            <a:gd name="connsiteY106" fmla="*/ 7931150 h 8305800"/>
                                                                                                                                                                                                                                            <a:gd name="connsiteX107" fmla="*/ 6959600 w 15186025"/>
                                                                                                                                                                                                                                            <a:gd name="connsiteY107" fmla="*/ 8083550 h 8305800"/>
                                                                                                                                                                                                                                            <a:gd name="connsiteX108" fmla="*/ 7112000 w 15186025"/>
                                                                                                                                                                                                                                            <a:gd name="connsiteY108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09" fmla="*/ 7378700 w 15186025"/>
                                                                                                                                                                                                                                            <a:gd name="connsiteY109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10" fmla="*/ 7702550 w 15186025"/>
                                                                                                                                                                                                                                            <a:gd name="connsiteY110" fmla="*/ 8140700 h 8305800"/>
                                                                                                                                                                                                                                            <a:gd name="connsiteX111" fmla="*/ 7931150 w 15186025"/>
                                                                                                                                                                                                                                            <a:gd name="connsiteY111" fmla="*/ 7893050 h 8305800"/>
                                                                                                                                                                                                                                            <a:gd name="connsiteX112" fmla="*/ 8293100 w 15186025"/>
                                                                                                                                                                                                                                            <a:gd name="connsiteY112" fmla="*/ 7721600 h 8305800"/>
                                                                                                                                                                                                                                            <a:gd name="connsiteX11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113" fmla="*/ 7607300 h 8305800"/>
                                                                                                                                                                                                                                            <a:gd name="connsiteX114" fmla="*/ 8864600 w 15186025"/>
                                                                                                                                                                                                                                            <a:gd name="connsiteY114" fmla="*/ 7473950 h 8305800"/>
                                                                                                                                                                                                                                            <a:gd name="connsiteX115" fmla="*/ 9150350 w 15186025"/>
                                                                                                                                                                                                                                            <a:gd name="connsiteY115" fmla="*/ 7645400 h 8305800"/>
                                                                                                                                                                                                                                            <a:gd name="connsiteX116" fmla="*/ 9493250 w 15186025"/>
                                                                                                                                                                                                                                            <a:gd name="connsiteY116" fmla="*/ 7569200 h 8305800"/>
                                                                                                                                                                                                                                            <a:gd name="connsiteX117" fmla="*/ 9798050 w 15186025"/>
                                                                                                                                                                                                                                            <a:gd name="connsiteY117" fmla="*/ 7207250 h 8305800"/>
                                                                                                                                                                                                                                            <a:gd name="connsiteX118" fmla="*/ 10350500 w 15186025"/>
                                                                                                                                                                                                                                            <a:gd name="connsiteY118" fmla="*/ 7512050 h 8305800"/>
                                                                                                                                                                                                                                            <a:gd name="connsiteX119" fmla="*/ 10960100 w 15186025"/>
                                                                                                                                                                                                                                            <a:gd name="connsiteY119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0" fmla="*/ 11684000 w 15186025"/>
                                                                                                                                                                                                                                            <a:gd name="connsiteY120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1" fmla="*/ 12045950 w 15186025"/>
                                                                                                                                                                                                                                            <a:gd name="connsiteY121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2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122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3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3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4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4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5" fmla="*/ 12484100 w 15186025"/>
                                                                                                                                                                                                                                            <a:gd name="connsiteY125" fmla="*/ 7016750 h 8305800"/>
                                                                                                                                                                                                                                            <a:gd name="connsiteX126" fmla="*/ 12312650 w 15186025"/>
                                                                                                                                                                                                                                            <a:gd name="connsiteY126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27" fmla="*/ 12426950 w 15186025"/>
                                                                                                                                                                                                                                            <a:gd name="connsiteY127" fmla="*/ 6426200 h 8305800"/>
                                                                                                                                                                                                                                            <a:gd name="connsiteX128" fmla="*/ 12541250 w 15186025"/>
                                                                                                                                                                                                                                            <a:gd name="connsiteY128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129" fmla="*/ 12922250 w 15186025"/>
                                                                                                                                                                                                                                            <a:gd name="connsiteY129" fmla="*/ 6254750 h 8305800"/>
                                                                                                                                                                                                                                            <a:gd name="connsiteX130" fmla="*/ 13208000 w 15186025"/>
                                                                                                                                                                                                                                            <a:gd name="connsiteY130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131" fmla="*/ 13303250 w 15186025"/>
                                                                                                                                                                                                                                            <a:gd name="connsiteY131" fmla="*/ 5930900 h 8305800"/>
                                                                                                                                                                                                                                            <a:gd name="connsiteX132" fmla="*/ 13341350 w 15186025"/>
                                                                                                                                                                                                                                            <a:gd name="connsiteY132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133" fmla="*/ 13379450 w 15186025"/>
                                                                                                                                                                                                                                            <a:gd name="connsiteY133" fmla="*/ 5378450 h 8305800"/>
                                                                                                                                                                                                                                            <a:gd name="connsiteX134" fmla="*/ 13569950 w 15186025"/>
                                                                                                                                                                                                                                            <a:gd name="connsiteY134" fmla="*/ 5016500 h 8305800"/>
                                                                                                                                                                                                                                            <a:gd name="connsiteX135" fmla="*/ 13874750 w 15186025"/>
                                                                                                                                                                                                                                            <a:gd name="connsiteY135" fmla="*/ 4940300 h 8305800"/>
                                                                                                                                                                                                                                            <a:gd name="connsiteX136" fmla="*/ 14084300 w 15186025"/>
                                                                                                                                                                                                                                            <a:gd name="connsiteY136" fmla="*/ 5035550 h 8305800"/>
                                                                                                                                                                                                                                            <a:gd name="connsiteX137" fmla="*/ 14389100 w 15186025"/>
                                                                                                                                                                                                                                            <a:gd name="connsiteY137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138" fmla="*/ 14541500 w 15186025"/>
                                                                                                                                                                                                                                            <a:gd name="connsiteY138" fmla="*/ 4826000 h 8305800"/>
                                                                                                                                                                                                                                            <a:gd name="connsiteX139" fmla="*/ 14446250 w 15186025"/>
                                                                                                                                                                                                                                            <a:gd name="connsiteY139" fmla="*/ 4616450 h 8305800"/>
                                                                                                                                                                                                                                            <a:gd name="connsiteX140" fmla="*/ 14579600 w 15186025"/>
                                                                                                                                                                                                                                            <a:gd name="connsiteY140" fmla="*/ 4368800 h 8305800"/>
                                                                                                                                                                                                                                            <a:gd name="connsiteX141" fmla="*/ 14808200 w 15186025"/>
                                                                                                                                                                                                                                            <a:gd name="connsiteY141" fmla="*/ 4178300 h 8305800"/>
                                                                                                                                                                                                                                            <a:gd name="connsiteX142" fmla="*/ 14960600 w 15186025"/>
                                                                                                                                                                                                                                            <a:gd name="connsiteY142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143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143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0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0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1" fmla="*/ 14751050 w 15186025"/>
                                                                                                                                                                                                                                            <a:gd name="connsiteY1" fmla="*/ 3511550 h 8305800"/>
                                                                                                                                                                                                                                            <a:gd name="connsiteX2" fmla="*/ 14198600 w 15186025"/>
                                                                                                                                                                                                                                            <a:gd name="connsiteY2" fmla="*/ 3435350 h 8305800"/>
                                                                                                                                                                                                                                            <a:gd name="connsiteX3" fmla="*/ 13893800 w 15186025"/>
                                                                                                                                                                                                                                            <a:gd name="connsiteY3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4" fmla="*/ 13665200 w 15186025"/>
                                                                                                                                                                                                                                            <a:gd name="connsiteY4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5" fmla="*/ 13169900 w 15186025"/>
                                                                                                                                                                                                                                            <a:gd name="connsiteY5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6" fmla="*/ 12769850 w 15186025"/>
                                                                                                                                                                                                                                            <a:gd name="connsiteY6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7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7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8" fmla="*/ 12179300 w 15186025"/>
                                                                                                                                                                                                                                            <a:gd name="connsiteY8" fmla="*/ 2749550 h 8305800"/>
                                                                                                                                                                                                                                            <a:gd name="connsiteX9" fmla="*/ 12007850 w 15186025"/>
                                                                                                                                                                                                                                            <a:gd name="connsiteY9" fmla="*/ 2273300 h 8305800"/>
                                                                                                                                                                                                                                            <a:gd name="connsiteX10" fmla="*/ 11741150 w 15186025"/>
                                                                                                                                                                                                                                            <a:gd name="connsiteY10" fmla="*/ 2063750 h 8305800"/>
                                                                                                                                                                                                                                            <a:gd name="connsiteX11" fmla="*/ 11588750 w 15186025"/>
                                                                                                                                                                                                                                            <a:gd name="connsiteY11" fmla="*/ 1682750 h 8305800"/>
                                                                                                                                                                                                                                            <a:gd name="connsiteX12" fmla="*/ 11322050 w 15186025"/>
                                                                                                                                                                                                                                            <a:gd name="connsiteY12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13" fmla="*/ 11245850 w 15186025"/>
                                                                                                                                                                                                                                            <a:gd name="connsiteY13" fmla="*/ 1130300 h 8305800"/>
                                                                                                                                                                                                                                            <a:gd name="connsiteX14" fmla="*/ 11017250 w 15186025"/>
                                                                                                                                                                                                                                            <a:gd name="connsiteY14" fmla="*/ 996950 h 8305800"/>
                                                                                                                                                                                                                                            <a:gd name="connsiteX15" fmla="*/ 10674350 w 15186025"/>
                                                                                                                                                                                                                                            <a:gd name="connsiteY15" fmla="*/ 1244600 h 8305800"/>
                                                                                                                                                                                                                                            <a:gd name="connsiteX16" fmla="*/ 10388600 w 15186025"/>
                                                                                                                                                                                                                                            <a:gd name="connsiteY16" fmla="*/ 1320800 h 8305800"/>
                                                                                                                                                                                                                                            <a:gd name="connsiteX17" fmla="*/ 10064750 w 15186025"/>
                                                                                                                                                                                                                                            <a:gd name="connsiteY17" fmla="*/ 1187450 h 8305800"/>
                                                                                                                                                                                                                                            <a:gd name="connsiteX18" fmla="*/ 9817100 w 15186025"/>
                                                                                                                                                                                                                                            <a:gd name="connsiteY18" fmla="*/ 958850 h 8305800"/>
                                                                                                                                                                                                                                            <a:gd name="connsiteX19" fmla="*/ 9550400 w 15186025"/>
                                                                                                                                                                                                                                            <a:gd name="connsiteY19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20" fmla="*/ 9283700 w 15186025"/>
                                                                                                                                                                                                                                            <a:gd name="connsiteY20" fmla="*/ 787400 h 8305800"/>
                                                                                                                                                                                                                                            <a:gd name="connsiteX21" fmla="*/ 9264650 w 15186025"/>
                                                                                                                                                                                                                                            <a:gd name="connsiteY21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22" fmla="*/ 9055100 w 15186025"/>
                                                                                                                                                                                                                                            <a:gd name="connsiteY22" fmla="*/ 254000 h 8305800"/>
                                                                                                                                                                                                                                            <a:gd name="connsiteX2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23" fmla="*/ 6350 h 8305800"/>
                                                                                                                                                                                                                                            <a:gd name="connsiteX24" fmla="*/ 8312150 w 15186025"/>
                                                                                                                                                                                                                                            <a:gd name="connsiteY24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5" fmla="*/ 7874000 w 15186025"/>
                                                                                                                                                                                                                                            <a:gd name="connsiteY25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6" fmla="*/ 7454900 w 15186025"/>
                                                                                                                                                                                                                                            <a:gd name="connsiteY26" fmla="*/ 273050 h 8305800"/>
                                                                                                                                                                                                                                            <a:gd name="connsiteX27" fmla="*/ 7073900 w 15186025"/>
                                                                                                                                                                                                                                            <a:gd name="connsiteY27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8" fmla="*/ 6559550 w 15186025"/>
                                                                                                                                                                                                                                            <a:gd name="connsiteY28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9" fmla="*/ 6216650 w 15186025"/>
                                                                                                                                                                                                                                            <a:gd name="connsiteY29" fmla="*/ 349250 h 8305800"/>
                                                                                                                                                                                                                                            <a:gd name="connsiteX30" fmla="*/ 6045200 w 15186025"/>
                                                                                                                                                                                                                                            <a:gd name="connsiteY30" fmla="*/ 577850 h 8305800"/>
                                                                                                                                                                                                                                            <a:gd name="connsiteX31" fmla="*/ 6007100 w 15186025"/>
                                                                                                                                                                                                                                            <a:gd name="connsiteY31" fmla="*/ 939800 h 8305800"/>
                                                                                                                                                                                                                                            <a:gd name="connsiteX32" fmla="*/ 5568950 w 15186025"/>
                                                                                                                                                                                                                                            <a:gd name="connsiteY32" fmla="*/ 1092200 h 8305800"/>
                                                                                                                                                                                                                                            <a:gd name="connsiteX33" fmla="*/ 5340350 w 15186025"/>
                                                                                                                                                                                                                                            <a:gd name="connsiteY33" fmla="*/ 1225550 h 8305800"/>
                                                                                                                                                                                                                                            <a:gd name="connsiteX34" fmla="*/ 5473700 w 15186025"/>
                                                                                                                                                                                                                                            <a:gd name="connsiteY34" fmla="*/ 1568450 h 8305800"/>
                                                                                                                                                                                                                                            <a:gd name="connsiteX35" fmla="*/ 5645150 w 15186025"/>
                                                                                                                                                                                                                                            <a:gd name="connsiteY35" fmla="*/ 1930400 h 8305800"/>
                                                                                                                                                                                                                                            <a:gd name="connsiteX36" fmla="*/ 5302250 w 15186025"/>
                                                                                                                                                                                                                                            <a:gd name="connsiteY36" fmla="*/ 2139950 h 8305800"/>
                                                                                                                                                                                                                                            <a:gd name="connsiteX37" fmla="*/ 4749800 w 15186025"/>
                                                                                                                                                                                                                                            <a:gd name="connsiteY37" fmla="*/ 2082800 h 8305800"/>
                                                                                                                                                                                                                                            <a:gd name="connsiteX38" fmla="*/ 4425950 w 15186025"/>
                                                                                                                                                                                                                                            <a:gd name="connsiteY38" fmla="*/ 1644650 h 8305800"/>
                                                                                                                                                                                                                                            <a:gd name="connsiteX39" fmla="*/ 4006850 w 15186025"/>
                                                                                                                                                                                                                                            <a:gd name="connsiteY39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40" fmla="*/ 3644900 w 15186025"/>
                                                                                                                                                                                                                                            <a:gd name="connsiteY40" fmla="*/ 1511300 h 8305800"/>
                                                                                                                                                                                                                                            <a:gd name="connsiteX41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41" fmla="*/ 1530350 h 8305800"/>
                                                                                                                                                                                                                                            <a:gd name="connsiteX42" fmla="*/ 3130550 w 15186025"/>
                                                                                                                                                                                                                                            <a:gd name="connsiteY42" fmla="*/ 1168400 h 8305800"/>
                                                                                                                                                                                                                                            <a:gd name="connsiteX43" fmla="*/ 2863850 w 15186025"/>
                                                                                                                                                                                                                                            <a:gd name="connsiteY43" fmla="*/ 920750 h 8305800"/>
                                                                                                                                                                                                                                            <a:gd name="connsiteX44" fmla="*/ 2692400 w 15186025"/>
                                                                                                                                                                                                                                            <a:gd name="connsiteY44" fmla="*/ 673100 h 8305800"/>
                                                                                                                                                                                                                                            <a:gd name="connsiteX45" fmla="*/ 2406650 w 15186025"/>
                                                                                                                                                                                                                                            <a:gd name="connsiteY45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6" fmla="*/ 2044700 w 15186025"/>
                                                                                                                                                                                                                                            <a:gd name="connsiteY46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4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47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8" fmla="*/ 1320800 w 15186025"/>
                                                                                                                                                                                                                                            <a:gd name="connsiteY48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49" fmla="*/ 1016000 w 15186025"/>
                                                                                                                                                                                                                                            <a:gd name="connsiteY49" fmla="*/ 1016000 h 8305800"/>
                                                                                                                                                                                                                                            <a:gd name="connsiteX50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50" fmla="*/ 749300 h 8305800"/>
                                                                                                                                                                                                                                            <a:gd name="connsiteX51" fmla="*/ 635000 w 15186025"/>
                                                                                                                                                                                                                                            <a:gd name="connsiteY51" fmla="*/ 692150 h 8305800"/>
                                                                                                                                                                                                                                            <a:gd name="connsiteX52" fmla="*/ 406400 w 15186025"/>
                                                                                                                                                                                                                                            <a:gd name="connsiteY52" fmla="*/ 844550 h 8305800"/>
                                                                                                                                                                                                                                            <a:gd name="connsiteX53" fmla="*/ 311150 w 15186025"/>
                                                                                                                                                                                                                                            <a:gd name="connsiteY53" fmla="*/ 1111250 h 8305800"/>
                                                                                                                                                                                                                                            <a:gd name="connsiteX54" fmla="*/ 120650 w 15186025"/>
                                                                                                                                                                                                                                            <a:gd name="connsiteY54" fmla="*/ 1397000 h 8305800"/>
                                                                                                                                                                                                                                            <a:gd name="connsiteX55" fmla="*/ 25400 w 15186025"/>
                                                                                                                                                                                                                                            <a:gd name="connsiteY55" fmla="*/ 1663700 h 8305800"/>
                                                                                                                                                                                                                                            <a:gd name="connsiteX56" fmla="*/ 273050 w 15186025"/>
                                                                                                                                                                                                                                            <a:gd name="connsiteY56" fmla="*/ 1873250 h 8305800"/>
                                                                                                                                                                                                                                            <a:gd name="connsiteX57" fmla="*/ 330200 w 15186025"/>
                                                                                                                                                                                                                                            <a:gd name="connsiteY57" fmla="*/ 2159000 h 8305800"/>
                                                                                                                                                                                                                                            <a:gd name="connsiteX58" fmla="*/ 482600 w 15186025"/>
                                                                                                                                                                                                                                            <a:gd name="connsiteY58" fmla="*/ 2520950 h 8305800"/>
                                                                                                                                                                                                                                            <a:gd name="connsiteX59" fmla="*/ 349250 w 15186025"/>
                                                                                                                                                                                                                                            <a:gd name="connsiteY59" fmla="*/ 2787650 h 8305800"/>
                                                                                                                                                                                                                                            <a:gd name="connsiteX60" fmla="*/ 425450 w 15186025"/>
                                                                                                                                                                                                                                            <a:gd name="connsiteY60" fmla="*/ 2901950 h 8305800"/>
                                                                                                                                                                                                                                            <a:gd name="connsiteX61" fmla="*/ 939800 w 15186025"/>
                                                                                                                                                                                                                                            <a:gd name="connsiteY61" fmla="*/ 2768600 h 8305800"/>
                                                                                                                                                                                                                                            <a:gd name="connsiteX62" fmla="*/ 1301750 w 15186025"/>
                                                                                                                                                                                                                                            <a:gd name="connsiteY62" fmla="*/ 2844800 h 8305800"/>
                                                                                                                                                                                                                                            <a:gd name="connsiteX63" fmla="*/ 1473200 w 15186025"/>
                                                                                                                                                                                                                                            <a:gd name="connsiteY63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64" fmla="*/ 1854200 w 15186025"/>
                                                                                                                                                                                                                                            <a:gd name="connsiteY64" fmla="*/ 3206750 h 8305800"/>
                                                                                                                                                                                                                                            <a:gd name="connsiteX65" fmla="*/ 1835150 w 15186025"/>
                                                                                                                                                                                                                                            <a:gd name="connsiteY65" fmla="*/ 3530600 h 8305800"/>
                                                                                                                                                                                                                                            <a:gd name="connsiteX66" fmla="*/ 1682750 w 15186025"/>
                                                                                                                                                                                                                                            <a:gd name="connsiteY66" fmla="*/ 3835400 h 8305800"/>
                                                                                                                                                                                                                                            <a:gd name="connsiteX6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67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68" fmla="*/ 1263650 w 15186025"/>
                                                                                                                                                                                                                                            <a:gd name="connsiteY68" fmla="*/ 3911600 h 8305800"/>
                                                                                                                                                                                                                                            <a:gd name="connsiteX69" fmla="*/ 996950 w 15186025"/>
                                                                                                                                                                                                                                            <a:gd name="connsiteY69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70" fmla="*/ 749300 w 15186025"/>
                                                                                                                                                                                                                                            <a:gd name="connsiteY70" fmla="*/ 3968750 h 8305800"/>
                                                                                                                                                                                                                                            <a:gd name="connsiteX71" fmla="*/ 654050 w 15186025"/>
                                                                                                                                                                                                                                            <a:gd name="connsiteY71" fmla="*/ 4197350 h 8305800"/>
                                                                                                                                                                                                                                            <a:gd name="connsiteX72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2" fmla="*/ 4483100 h 8305800"/>
                                                                                                                                                                                                                                            <a:gd name="connsiteX73" fmla="*/ 501650 w 15186025"/>
                                                                                                                                                                                                                                            <a:gd name="connsiteY73" fmla="*/ 4768850 h 8305800"/>
                                                                                                                                                                                                                                            <a:gd name="connsiteX74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4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75" fmla="*/ 882650 w 15186025"/>
                                                                                                                                                                                                                                            <a:gd name="connsiteY75" fmla="*/ 5207000 h 8305800"/>
                                                                                                                                                                                                                                            <a:gd name="connsiteX76" fmla="*/ 1073150 w 15186025"/>
                                                                                                                                                                                                                                            <a:gd name="connsiteY76" fmla="*/ 5340350 h 8305800"/>
                                                                                                                                                                                                                                            <a:gd name="connsiteX77" fmla="*/ 1092200 w 15186025"/>
                                                                                                                                                                                                                                            <a:gd name="connsiteY77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78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78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79" fmla="*/ 1244600 w 15186025"/>
                                                                                                                                                                                                                                            <a:gd name="connsiteY79" fmla="*/ 5835650 h 8305800"/>
                                                                                                                                                                                                                                            <a:gd name="connsiteX80" fmla="*/ 1397000 w 15186025"/>
                                                                                                                                                                                                                                            <a:gd name="connsiteY80" fmla="*/ 6064250 h 8305800"/>
                                                                                                                                                                                                                                            <a:gd name="connsiteX81" fmla="*/ 1492250 w 15186025"/>
                                                                                                                                                                                                                                            <a:gd name="connsiteY8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82" fmla="*/ 1797050 w 15186025"/>
                                                                                                                                                                                                                                            <a:gd name="connsiteY82" fmla="*/ 6540500 h 8305800"/>
                                                                                                                                                                                                                                            <a:gd name="connsiteX83" fmla="*/ 2216150 w 15186025"/>
                                                                                                                                                                                                                                            <a:gd name="connsiteY83" fmla="*/ 6616700 h 8305800"/>
                                                                                                                                                                                                                                            <a:gd name="connsiteX84" fmla="*/ 2292350 w 15186025"/>
                                                                                                                                                                                                                                            <a:gd name="connsiteY84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85" fmla="*/ 2520950 w 15186025"/>
                                                                                                                                                                                                                                            <a:gd name="connsiteY85" fmla="*/ 5816600 h 8305800"/>
                                                                                                                                                                                                                                            <a:gd name="connsiteX86" fmla="*/ 2444750 w 15186025"/>
                                                                                                                                                                                                                                            <a:gd name="connsiteY86" fmla="*/ 5549900 h 8305800"/>
                                                                                                                                                                                                                                            <a:gd name="connsiteX87" fmla="*/ 2578100 w 15186025"/>
                                                                                                                                                                                                                                            <a:gd name="connsiteY87" fmla="*/ 5302250 h 8305800"/>
                                                                                                                                                                                                                                            <a:gd name="connsiteX88" fmla="*/ 2559050 w 15186025"/>
                                                                                                                                                                                                                                            <a:gd name="connsiteY88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89" fmla="*/ 2901950 w 15186025"/>
                                                                                                                                                                                                                                            <a:gd name="connsiteY89" fmla="*/ 4787900 h 8305800"/>
                                                                                                                                                                                                                                            <a:gd name="connsiteX90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90" fmla="*/ 4730750 h 8305800"/>
                                                                                                                                                                                                                                            <a:gd name="connsiteX91" fmla="*/ 3778250 w 15186025"/>
                                                                                                                                                                                                                                            <a:gd name="connsiteY91" fmla="*/ 4864100 h 8305800"/>
                                                                                                                                                                                                                                            <a:gd name="connsiteX92" fmla="*/ 4121150 w 15186025"/>
                                                                                                                                                                                                                                            <a:gd name="connsiteY92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93" fmla="*/ 4159250 w 15186025"/>
                                                                                                                                                                                                                                            <a:gd name="connsiteY93" fmla="*/ 5359400 h 8305800"/>
                                                                                                                                                                                                                                            <a:gd name="connsiteX94" fmla="*/ 4330700 w 15186025"/>
                                                                                                                                                                                                                                            <a:gd name="connsiteY94" fmla="*/ 5568950 h 8305800"/>
                                                                                                                                                                                                                                            <a:gd name="connsiteX95" fmla="*/ 4521200 w 15186025"/>
                                                                                                                                                                                                                                            <a:gd name="connsiteY95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96" fmla="*/ 4540250 w 15186025"/>
                                                                                                                                                                                                                                            <a:gd name="connsiteY96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97" fmla="*/ 4787900 w 15186025"/>
                                                                                                                                                                                                                                            <a:gd name="connsiteY97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8" fmla="*/ 5168900 w 15186025"/>
                                                                                                                                                                                                                                            <a:gd name="connsiteY98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9" fmla="*/ 5435600 w 15186025"/>
                                                                                                                                                                                                                                            <a:gd name="connsiteY99" fmla="*/ 6292850 h 8305800"/>
                                                                                                                                                                                                                                            <a:gd name="connsiteX100" fmla="*/ 5607050 w 15186025"/>
                                                                                                                                                                                                                                            <a:gd name="connsiteY100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1" fmla="*/ 5854700 w 15186025"/>
                                                                                                                                                                                                                                            <a:gd name="connsiteY10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2" fmla="*/ 6178550 w 15186025"/>
                                                                                                                                                                                                                                            <a:gd name="connsiteY102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03" fmla="*/ 6388100 w 15186025"/>
                                                                                                                                                                                                                                            <a:gd name="connsiteY103" fmla="*/ 6978650 h 8305800"/>
                                                                                                                                                                                                                                            <a:gd name="connsiteX104" fmla="*/ 6235700 w 15186025"/>
                                                                                                                                                                                                                                            <a:gd name="connsiteY104" fmla="*/ 7321550 h 8305800"/>
                                                                                                                                                                                                                                            <a:gd name="connsiteX105" fmla="*/ 6407150 w 15186025"/>
                                                                                                                                                                                                                                            <a:gd name="connsiteY105" fmla="*/ 7626350 h 8305800"/>
                                                                                                                                                                                                                                            <a:gd name="connsiteX106" fmla="*/ 6597650 w 15186025"/>
                                                                                                                                                                                                                                            <a:gd name="connsiteY106" fmla="*/ 7931150 h 8305800"/>
                                                                                                                                                                                                                                            <a:gd name="connsiteX107" fmla="*/ 6959600 w 15186025"/>
                                                                                                                                                                                                                                            <a:gd name="connsiteY107" fmla="*/ 8083550 h 8305800"/>
                                                                                                                                                                                                                                            <a:gd name="connsiteX108" fmla="*/ 7112000 w 15186025"/>
                                                                                                                                                                                                                                            <a:gd name="connsiteY108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09" fmla="*/ 7378700 w 15186025"/>
                                                                                                                                                                                                                                            <a:gd name="connsiteY109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10" fmla="*/ 7702550 w 15186025"/>
                                                                                                                                                                                                                                            <a:gd name="connsiteY110" fmla="*/ 8140700 h 8305800"/>
                                                                                                                                                                                                                                            <a:gd name="connsiteX111" fmla="*/ 7931150 w 15186025"/>
                                                                                                                                                                                                                                            <a:gd name="connsiteY111" fmla="*/ 7893050 h 8305800"/>
                                                                                                                                                                                                                                            <a:gd name="connsiteX112" fmla="*/ 8293100 w 15186025"/>
                                                                                                                                                                                                                                            <a:gd name="connsiteY112" fmla="*/ 7721600 h 8305800"/>
                                                                                                                                                                                                                                            <a:gd name="connsiteX11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113" fmla="*/ 7607300 h 8305800"/>
                                                                                                                                                                                                                                            <a:gd name="connsiteX114" fmla="*/ 8864600 w 15186025"/>
                                                                                                                                                                                                                                            <a:gd name="connsiteY114" fmla="*/ 7473950 h 8305800"/>
                                                                                                                                                                                                                                            <a:gd name="connsiteX115" fmla="*/ 9150350 w 15186025"/>
                                                                                                                                                                                                                                            <a:gd name="connsiteY115" fmla="*/ 7645400 h 8305800"/>
                                                                                                                                                                                                                                            <a:gd name="connsiteX116" fmla="*/ 9493250 w 15186025"/>
                                                                                                                                                                                                                                            <a:gd name="connsiteY116" fmla="*/ 7569200 h 8305800"/>
                                                                                                                                                                                                                                            <a:gd name="connsiteX117" fmla="*/ 9798050 w 15186025"/>
                                                                                                                                                                                                                                            <a:gd name="connsiteY117" fmla="*/ 7207250 h 8305800"/>
                                                                                                                                                                                                                                            <a:gd name="connsiteX118" fmla="*/ 10350500 w 15186025"/>
                                                                                                                                                                                                                                            <a:gd name="connsiteY118" fmla="*/ 7512050 h 8305800"/>
                                                                                                                                                                                                                                            <a:gd name="connsiteX119" fmla="*/ 10960100 w 15186025"/>
                                                                                                                                                                                                                                            <a:gd name="connsiteY119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0" fmla="*/ 11684000 w 15186025"/>
                                                                                                                                                                                                                                            <a:gd name="connsiteY120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1" fmla="*/ 12045950 w 15186025"/>
                                                                                                                                                                                                                                            <a:gd name="connsiteY121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2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122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3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3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4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4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5" fmla="*/ 12484100 w 15186025"/>
                                                                                                                                                                                                                                            <a:gd name="connsiteY125" fmla="*/ 7016750 h 8305800"/>
                                                                                                                                                                                                                                            <a:gd name="connsiteX126" fmla="*/ 12312650 w 15186025"/>
                                                                                                                                                                                                                                            <a:gd name="connsiteY126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27" fmla="*/ 12426950 w 15186025"/>
                                                                                                                                                                                                                                            <a:gd name="connsiteY127" fmla="*/ 6426200 h 8305800"/>
                                                                                                                                                                                                                                            <a:gd name="connsiteX128" fmla="*/ 12541250 w 15186025"/>
                                                                                                                                                                                                                                            <a:gd name="connsiteY128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129" fmla="*/ 12922250 w 15186025"/>
                                                                                                                                                                                                                                            <a:gd name="connsiteY129" fmla="*/ 6254750 h 8305800"/>
                                                                                                                                                                                                                                            <a:gd name="connsiteX130" fmla="*/ 13208000 w 15186025"/>
                                                                                                                                                                                                                                            <a:gd name="connsiteY130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131" fmla="*/ 13303250 w 15186025"/>
                                                                                                                                                                                                                                            <a:gd name="connsiteY131" fmla="*/ 5930900 h 8305800"/>
                                                                                                                                                                                                                                            <a:gd name="connsiteX132" fmla="*/ 13341350 w 15186025"/>
                                                                                                                                                                                                                                            <a:gd name="connsiteY132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133" fmla="*/ 13379450 w 15186025"/>
                                                                                                                                                                                                                                            <a:gd name="connsiteY133" fmla="*/ 5378450 h 8305800"/>
                                                                                                                                                                                                                                            <a:gd name="connsiteX134" fmla="*/ 13569950 w 15186025"/>
                                                                                                                                                                                                                                            <a:gd name="connsiteY134" fmla="*/ 5016500 h 8305800"/>
                                                                                                                                                                                                                                            <a:gd name="connsiteX135" fmla="*/ 13874750 w 15186025"/>
                                                                                                                                                                                                                                            <a:gd name="connsiteY135" fmla="*/ 4940300 h 8305800"/>
                                                                                                                                                                                                                                            <a:gd name="connsiteX136" fmla="*/ 14084300 w 15186025"/>
                                                                                                                                                                                                                                            <a:gd name="connsiteY136" fmla="*/ 5035550 h 8305800"/>
                                                                                                                                                                                                                                            <a:gd name="connsiteX137" fmla="*/ 14389100 w 15186025"/>
                                                                                                                                                                                                                                            <a:gd name="connsiteY137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138" fmla="*/ 14541500 w 15186025"/>
                                                                                                                                                                                                                                            <a:gd name="connsiteY138" fmla="*/ 4826000 h 8305800"/>
                                                                                                                                                                                                                                            <a:gd name="connsiteX139" fmla="*/ 14446250 w 15186025"/>
                                                                                                                                                                                                                                            <a:gd name="connsiteY139" fmla="*/ 4616450 h 8305800"/>
                                                                                                                                                                                                                                            <a:gd name="connsiteX140" fmla="*/ 14579600 w 15186025"/>
                                                                                                                                                                                                                                            <a:gd name="connsiteY140" fmla="*/ 4368800 h 8305800"/>
                                                                                                                                                                                                                                            <a:gd name="connsiteX141" fmla="*/ 14808200 w 15186025"/>
                                                                                                                                                                                                                                            <a:gd name="connsiteY141" fmla="*/ 4178300 h 8305800"/>
                                                                                                                                                                                                                                            <a:gd name="connsiteX142" fmla="*/ 14960600 w 15186025"/>
                                                                                                                                                                                                                                            <a:gd name="connsiteY142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143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143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0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0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1" fmla="*/ 14751050 w 15186025"/>
                                                                                                                                                                                                                                            <a:gd name="connsiteY1" fmla="*/ 3511550 h 8305800"/>
                                                                                                                                                                                                                                            <a:gd name="connsiteX2" fmla="*/ 14198600 w 15186025"/>
                                                                                                                                                                                                                                            <a:gd name="connsiteY2" fmla="*/ 3435350 h 8305800"/>
                                                                                                                                                                                                                                            <a:gd name="connsiteX3" fmla="*/ 13893800 w 15186025"/>
                                                                                                                                                                                                                                            <a:gd name="connsiteY3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4" fmla="*/ 13665200 w 15186025"/>
                                                                                                                                                                                                                                            <a:gd name="connsiteY4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5" fmla="*/ 13169900 w 15186025"/>
                                                                                                                                                                                                                                            <a:gd name="connsiteY5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6" fmla="*/ 12769850 w 15186025"/>
                                                                                                                                                                                                                                            <a:gd name="connsiteY6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7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7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8" fmla="*/ 12179300 w 15186025"/>
                                                                                                                                                                                                                                            <a:gd name="connsiteY8" fmla="*/ 2749550 h 8305800"/>
                                                                                                                                                                                                                                            <a:gd name="connsiteX9" fmla="*/ 12007850 w 15186025"/>
                                                                                                                                                                                                                                            <a:gd name="connsiteY9" fmla="*/ 2273300 h 8305800"/>
                                                                                                                                                                                                                                            <a:gd name="connsiteX10" fmla="*/ 11741150 w 15186025"/>
                                                                                                                                                                                                                                            <a:gd name="connsiteY10" fmla="*/ 2063750 h 8305800"/>
                                                                                                                                                                                                                                            <a:gd name="connsiteX11" fmla="*/ 11588750 w 15186025"/>
                                                                                                                                                                                                                                            <a:gd name="connsiteY11" fmla="*/ 1682750 h 8305800"/>
                                                                                                                                                                                                                                            <a:gd name="connsiteX12" fmla="*/ 11322050 w 15186025"/>
                                                                                                                                                                                                                                            <a:gd name="connsiteY12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13" fmla="*/ 11245850 w 15186025"/>
                                                                                                                                                                                                                                            <a:gd name="connsiteY13" fmla="*/ 1130300 h 8305800"/>
                                                                                                                                                                                                                                            <a:gd name="connsiteX14" fmla="*/ 11017250 w 15186025"/>
                                                                                                                                                                                                                                            <a:gd name="connsiteY14" fmla="*/ 996950 h 8305800"/>
                                                                                                                                                                                                                                            <a:gd name="connsiteX15" fmla="*/ 10674350 w 15186025"/>
                                                                                                                                                                                                                                            <a:gd name="connsiteY15" fmla="*/ 1244600 h 8305800"/>
                                                                                                                                                                                                                                            <a:gd name="connsiteX16" fmla="*/ 10388600 w 15186025"/>
                                                                                                                                                                                                                                            <a:gd name="connsiteY16" fmla="*/ 1320800 h 8305800"/>
                                                                                                                                                                                                                                            <a:gd name="connsiteX17" fmla="*/ 10064750 w 15186025"/>
                                                                                                                                                                                                                                            <a:gd name="connsiteY17" fmla="*/ 1187450 h 8305800"/>
                                                                                                                                                                                                                                            <a:gd name="connsiteX18" fmla="*/ 9817100 w 15186025"/>
                                                                                                                                                                                                                                            <a:gd name="connsiteY18" fmla="*/ 958850 h 8305800"/>
                                                                                                                                                                                                                                            <a:gd name="connsiteX19" fmla="*/ 9550400 w 15186025"/>
                                                                                                                                                                                                                                            <a:gd name="connsiteY19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20" fmla="*/ 9283700 w 15186025"/>
                                                                                                                                                                                                                                            <a:gd name="connsiteY20" fmla="*/ 787400 h 8305800"/>
                                                                                                                                                                                                                                            <a:gd name="connsiteX21" fmla="*/ 9264650 w 15186025"/>
                                                                                                                                                                                                                                            <a:gd name="connsiteY21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22" fmla="*/ 9055100 w 15186025"/>
                                                                                                                                                                                                                                            <a:gd name="connsiteY22" fmla="*/ 254000 h 8305800"/>
                                                                                                                                                                                                                                            <a:gd name="connsiteX2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23" fmla="*/ 6350 h 8305800"/>
                                                                                                                                                                                                                                            <a:gd name="connsiteX24" fmla="*/ 8312150 w 15186025"/>
                                                                                                                                                                                                                                            <a:gd name="connsiteY24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5" fmla="*/ 7874000 w 15186025"/>
                                                                                                                                                                                                                                            <a:gd name="connsiteY25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6" fmla="*/ 7454900 w 15186025"/>
                                                                                                                                                                                                                                            <a:gd name="connsiteY26" fmla="*/ 273050 h 8305800"/>
                                                                                                                                                                                                                                            <a:gd name="connsiteX27" fmla="*/ 7073900 w 15186025"/>
                                                                                                                                                                                                                                            <a:gd name="connsiteY27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8" fmla="*/ 6559550 w 15186025"/>
                                                                                                                                                                                                                                            <a:gd name="connsiteY28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9" fmla="*/ 6216650 w 15186025"/>
                                                                                                                                                                                                                                            <a:gd name="connsiteY29" fmla="*/ 349250 h 8305800"/>
                                                                                                                                                                                                                                            <a:gd name="connsiteX30" fmla="*/ 6045200 w 15186025"/>
                                                                                                                                                                                                                                            <a:gd name="connsiteY30" fmla="*/ 577850 h 8305800"/>
                                                                                                                                                                                                                                            <a:gd name="connsiteX31" fmla="*/ 6007100 w 15186025"/>
                                                                                                                                                                                                                                            <a:gd name="connsiteY31" fmla="*/ 939800 h 8305800"/>
                                                                                                                                                                                                                                            <a:gd name="connsiteX32" fmla="*/ 5568950 w 15186025"/>
                                                                                                                                                                                                                                            <a:gd name="connsiteY32" fmla="*/ 1092200 h 8305800"/>
                                                                                                                                                                                                                                            <a:gd name="connsiteX33" fmla="*/ 5340350 w 15186025"/>
                                                                                                                                                                                                                                            <a:gd name="connsiteY33" fmla="*/ 1225550 h 8305800"/>
                                                                                                                                                                                                                                            <a:gd name="connsiteX34" fmla="*/ 5473700 w 15186025"/>
                                                                                                                                                                                                                                            <a:gd name="connsiteY34" fmla="*/ 1568450 h 8305800"/>
                                                                                                                                                                                                                                            <a:gd name="connsiteX35" fmla="*/ 5645150 w 15186025"/>
                                                                                                                                                                                                                                            <a:gd name="connsiteY35" fmla="*/ 1930400 h 8305800"/>
                                                                                                                                                                                                                                            <a:gd name="connsiteX36" fmla="*/ 5302250 w 15186025"/>
                                                                                                                                                                                                                                            <a:gd name="connsiteY36" fmla="*/ 2139950 h 8305800"/>
                                                                                                                                                                                                                                            <a:gd name="connsiteX37" fmla="*/ 4749800 w 15186025"/>
                                                                                                                                                                                                                                            <a:gd name="connsiteY37" fmla="*/ 2082800 h 8305800"/>
                                                                                                                                                                                                                                            <a:gd name="connsiteX38" fmla="*/ 4425950 w 15186025"/>
                                                                                                                                                                                                                                            <a:gd name="connsiteY38" fmla="*/ 1644650 h 8305800"/>
                                                                                                                                                                                                                                            <a:gd name="connsiteX39" fmla="*/ 4006850 w 15186025"/>
                                                                                                                                                                                                                                            <a:gd name="connsiteY39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40" fmla="*/ 3644900 w 15186025"/>
                                                                                                                                                                                                                                            <a:gd name="connsiteY40" fmla="*/ 1511300 h 8305800"/>
                                                                                                                                                                                                                                            <a:gd name="connsiteX41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41" fmla="*/ 1530350 h 8305800"/>
                                                                                                                                                                                                                                            <a:gd name="connsiteX42" fmla="*/ 3130550 w 15186025"/>
                                                                                                                                                                                                                                            <a:gd name="connsiteY42" fmla="*/ 1168400 h 8305800"/>
                                                                                                                                                                                                                                            <a:gd name="connsiteX43" fmla="*/ 2863850 w 15186025"/>
                                                                                                                                                                                                                                            <a:gd name="connsiteY43" fmla="*/ 920750 h 8305800"/>
                                                                                                                                                                                                                                            <a:gd name="connsiteX44" fmla="*/ 2692400 w 15186025"/>
                                                                                                                                                                                                                                            <a:gd name="connsiteY44" fmla="*/ 673100 h 8305800"/>
                                                                                                                                                                                                                                            <a:gd name="connsiteX45" fmla="*/ 2406650 w 15186025"/>
                                                                                                                                                                                                                                            <a:gd name="connsiteY45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6" fmla="*/ 2044700 w 15186025"/>
                                                                                                                                                                                                                                            <a:gd name="connsiteY46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4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47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8" fmla="*/ 1320800 w 15186025"/>
                                                                                                                                                                                                                                            <a:gd name="connsiteY48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49" fmla="*/ 1016000 w 15186025"/>
                                                                                                                                                                                                                                            <a:gd name="connsiteY49" fmla="*/ 1016000 h 8305800"/>
                                                                                                                                                                                                                                            <a:gd name="connsiteX50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50" fmla="*/ 749300 h 8305800"/>
                                                                                                                                                                                                                                            <a:gd name="connsiteX51" fmla="*/ 635000 w 15186025"/>
                                                                                                                                                                                                                                            <a:gd name="connsiteY51" fmla="*/ 692150 h 8305800"/>
                                                                                                                                                                                                                                            <a:gd name="connsiteX52" fmla="*/ 406400 w 15186025"/>
                                                                                                                                                                                                                                            <a:gd name="connsiteY52" fmla="*/ 844550 h 8305800"/>
                                                                                                                                                                                                                                            <a:gd name="connsiteX53" fmla="*/ 311150 w 15186025"/>
                                                                                                                                                                                                                                            <a:gd name="connsiteY53" fmla="*/ 1111250 h 8305800"/>
                                                                                                                                                                                                                                            <a:gd name="connsiteX54" fmla="*/ 120650 w 15186025"/>
                                                                                                                                                                                                                                            <a:gd name="connsiteY54" fmla="*/ 1397000 h 8305800"/>
                                                                                                                                                                                                                                            <a:gd name="connsiteX55" fmla="*/ 25400 w 15186025"/>
                                                                                                                                                                                                                                            <a:gd name="connsiteY55" fmla="*/ 1663700 h 8305800"/>
                                                                                                                                                                                                                                            <a:gd name="connsiteX56" fmla="*/ 273050 w 15186025"/>
                                                                                                                                                                                                                                            <a:gd name="connsiteY56" fmla="*/ 1873250 h 8305800"/>
                                                                                                                                                                                                                                            <a:gd name="connsiteX57" fmla="*/ 330200 w 15186025"/>
                                                                                                                                                                                                                                            <a:gd name="connsiteY57" fmla="*/ 2159000 h 8305800"/>
                                                                                                                                                                                                                                            <a:gd name="connsiteX58" fmla="*/ 482600 w 15186025"/>
                                                                                                                                                                                                                                            <a:gd name="connsiteY58" fmla="*/ 2520950 h 8305800"/>
                                                                                                                                                                                                                                            <a:gd name="connsiteX59" fmla="*/ 349250 w 15186025"/>
                                                                                                                                                                                                                                            <a:gd name="connsiteY59" fmla="*/ 2787650 h 8305800"/>
                                                                                                                                                                                                                                            <a:gd name="connsiteX60" fmla="*/ 425450 w 15186025"/>
                                                                                                                                                                                                                                            <a:gd name="connsiteY60" fmla="*/ 2901950 h 8305800"/>
                                                                                                                                                                                                                                            <a:gd name="connsiteX61" fmla="*/ 939800 w 15186025"/>
                                                                                                                                                                                                                                            <a:gd name="connsiteY61" fmla="*/ 2768600 h 8305800"/>
                                                                                                                                                                                                                                            <a:gd name="connsiteX62" fmla="*/ 1301750 w 15186025"/>
                                                                                                                                                                                                                                            <a:gd name="connsiteY62" fmla="*/ 2844800 h 8305800"/>
                                                                                                                                                                                                                                            <a:gd name="connsiteX63" fmla="*/ 1473200 w 15186025"/>
                                                                                                                                                                                                                                            <a:gd name="connsiteY63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64" fmla="*/ 1854200 w 15186025"/>
                                                                                                                                                                                                                                            <a:gd name="connsiteY64" fmla="*/ 3206750 h 8305800"/>
                                                                                                                                                                                                                                            <a:gd name="connsiteX65" fmla="*/ 1835150 w 15186025"/>
                                                                                                                                                                                                                                            <a:gd name="connsiteY65" fmla="*/ 3530600 h 8305800"/>
                                                                                                                                                                                                                                            <a:gd name="connsiteX66" fmla="*/ 1682750 w 15186025"/>
                                                                                                                                                                                                                                            <a:gd name="connsiteY66" fmla="*/ 3835400 h 8305800"/>
                                                                                                                                                                                                                                            <a:gd name="connsiteX6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67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68" fmla="*/ 1263650 w 15186025"/>
                                                                                                                                                                                                                                            <a:gd name="connsiteY68" fmla="*/ 3911600 h 8305800"/>
                                                                                                                                                                                                                                            <a:gd name="connsiteX69" fmla="*/ 996950 w 15186025"/>
                                                                                                                                                                                                                                            <a:gd name="connsiteY69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70" fmla="*/ 749300 w 15186025"/>
                                                                                                                                                                                                                                            <a:gd name="connsiteY70" fmla="*/ 3968750 h 8305800"/>
                                                                                                                                                                                                                                            <a:gd name="connsiteX71" fmla="*/ 654050 w 15186025"/>
                                                                                                                                                                                                                                            <a:gd name="connsiteY71" fmla="*/ 4197350 h 8305800"/>
                                                                                                                                                                                                                                            <a:gd name="connsiteX72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2" fmla="*/ 4483100 h 8305800"/>
                                                                                                                                                                                                                                            <a:gd name="connsiteX73" fmla="*/ 501650 w 15186025"/>
                                                                                                                                                                                                                                            <a:gd name="connsiteY73" fmla="*/ 4768850 h 8305800"/>
                                                                                                                                                                                                                                            <a:gd name="connsiteX74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4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75" fmla="*/ 882650 w 15186025"/>
                                                                                                                                                                                                                                            <a:gd name="connsiteY75" fmla="*/ 5207000 h 8305800"/>
                                                                                                                                                                                                                                            <a:gd name="connsiteX76" fmla="*/ 1073150 w 15186025"/>
                                                                                                                                                                                                                                            <a:gd name="connsiteY76" fmla="*/ 5340350 h 8305800"/>
                                                                                                                                                                                                                                            <a:gd name="connsiteX77" fmla="*/ 958850 w 15186025"/>
                                                                                                                                                                                                                                            <a:gd name="connsiteY77" fmla="*/ 5626100 h 8305800"/>
                                                                                                                                                                                                                                            <a:gd name="connsiteX78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78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79" fmla="*/ 1244600 w 15186025"/>
                                                                                                                                                                                                                                            <a:gd name="connsiteY79" fmla="*/ 5835650 h 8305800"/>
                                                                                                                                                                                                                                            <a:gd name="connsiteX80" fmla="*/ 1397000 w 15186025"/>
                                                                                                                                                                                                                                            <a:gd name="connsiteY80" fmla="*/ 6064250 h 8305800"/>
                                                                                                                                                                                                                                            <a:gd name="connsiteX81" fmla="*/ 1492250 w 15186025"/>
                                                                                                                                                                                                                                            <a:gd name="connsiteY8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82" fmla="*/ 1797050 w 15186025"/>
                                                                                                                                                                                                                                            <a:gd name="connsiteY82" fmla="*/ 6540500 h 8305800"/>
                                                                                                                                                                                                                                            <a:gd name="connsiteX83" fmla="*/ 2216150 w 15186025"/>
                                                                                                                                                                                                                                            <a:gd name="connsiteY83" fmla="*/ 6616700 h 8305800"/>
                                                                                                                                                                                                                                            <a:gd name="connsiteX84" fmla="*/ 2292350 w 15186025"/>
                                                                                                                                                                                                                                            <a:gd name="connsiteY84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85" fmla="*/ 2520950 w 15186025"/>
                                                                                                                                                                                                                                            <a:gd name="connsiteY85" fmla="*/ 5816600 h 8305800"/>
                                                                                                                                                                                                                                            <a:gd name="connsiteX86" fmla="*/ 2444750 w 15186025"/>
                                                                                                                                                                                                                                            <a:gd name="connsiteY86" fmla="*/ 5549900 h 8305800"/>
                                                                                                                                                                                                                                            <a:gd name="connsiteX87" fmla="*/ 2578100 w 15186025"/>
                                                                                                                                                                                                                                            <a:gd name="connsiteY87" fmla="*/ 5302250 h 8305800"/>
                                                                                                                                                                                                                                            <a:gd name="connsiteX88" fmla="*/ 2559050 w 15186025"/>
                                                                                                                                                                                                                                            <a:gd name="connsiteY88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89" fmla="*/ 2901950 w 15186025"/>
                                                                                                                                                                                                                                            <a:gd name="connsiteY89" fmla="*/ 4787900 h 8305800"/>
                                                                                                                                                                                                                                            <a:gd name="connsiteX90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90" fmla="*/ 4730750 h 8305800"/>
                                                                                                                                                                                                                                            <a:gd name="connsiteX91" fmla="*/ 3778250 w 15186025"/>
                                                                                                                                                                                                                                            <a:gd name="connsiteY91" fmla="*/ 4864100 h 8305800"/>
                                                                                                                                                                                                                                            <a:gd name="connsiteX92" fmla="*/ 4121150 w 15186025"/>
                                                                                                                                                                                                                                            <a:gd name="connsiteY92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93" fmla="*/ 4159250 w 15186025"/>
                                                                                                                                                                                                                                            <a:gd name="connsiteY93" fmla="*/ 5359400 h 8305800"/>
                                                                                                                                                                                                                                            <a:gd name="connsiteX94" fmla="*/ 4330700 w 15186025"/>
                                                                                                                                                                                                                                            <a:gd name="connsiteY94" fmla="*/ 5568950 h 8305800"/>
                                                                                                                                                                                                                                            <a:gd name="connsiteX95" fmla="*/ 4521200 w 15186025"/>
                                                                                                                                                                                                                                            <a:gd name="connsiteY95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96" fmla="*/ 4540250 w 15186025"/>
                                                                                                                                                                                                                                            <a:gd name="connsiteY96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97" fmla="*/ 4787900 w 15186025"/>
                                                                                                                                                                                                                                            <a:gd name="connsiteY97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8" fmla="*/ 5168900 w 15186025"/>
                                                                                                                                                                                                                                            <a:gd name="connsiteY98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9" fmla="*/ 5435600 w 15186025"/>
                                                                                                                                                                                                                                            <a:gd name="connsiteY99" fmla="*/ 6292850 h 8305800"/>
                                                                                                                                                                                                                                            <a:gd name="connsiteX100" fmla="*/ 5607050 w 15186025"/>
                                                                                                                                                                                                                                            <a:gd name="connsiteY100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1" fmla="*/ 5854700 w 15186025"/>
                                                                                                                                                                                                                                            <a:gd name="connsiteY10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2" fmla="*/ 6178550 w 15186025"/>
                                                                                                                                                                                                                                            <a:gd name="connsiteY102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03" fmla="*/ 6388100 w 15186025"/>
                                                                                                                                                                                                                                            <a:gd name="connsiteY103" fmla="*/ 6978650 h 8305800"/>
                                                                                                                                                                                                                                            <a:gd name="connsiteX104" fmla="*/ 6235700 w 15186025"/>
                                                                                                                                                                                                                                            <a:gd name="connsiteY104" fmla="*/ 7321550 h 8305800"/>
                                                                                                                                                                                                                                            <a:gd name="connsiteX105" fmla="*/ 6407150 w 15186025"/>
                                                                                                                                                                                                                                            <a:gd name="connsiteY105" fmla="*/ 7626350 h 8305800"/>
                                                                                                                                                                                                                                            <a:gd name="connsiteX106" fmla="*/ 6597650 w 15186025"/>
                                                                                                                                                                                                                                            <a:gd name="connsiteY106" fmla="*/ 7931150 h 8305800"/>
                                                                                                                                                                                                                                            <a:gd name="connsiteX107" fmla="*/ 6959600 w 15186025"/>
                                                                                                                                                                                                                                            <a:gd name="connsiteY107" fmla="*/ 8083550 h 8305800"/>
                                                                                                                                                                                                                                            <a:gd name="connsiteX108" fmla="*/ 7112000 w 15186025"/>
                                                                                                                                                                                                                                            <a:gd name="connsiteY108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09" fmla="*/ 7378700 w 15186025"/>
                                                                                                                                                                                                                                            <a:gd name="connsiteY109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10" fmla="*/ 7702550 w 15186025"/>
                                                                                                                                                                                                                                            <a:gd name="connsiteY110" fmla="*/ 8140700 h 8305800"/>
                                                                                                                                                                                                                                            <a:gd name="connsiteX111" fmla="*/ 7931150 w 15186025"/>
                                                                                                                                                                                                                                            <a:gd name="connsiteY111" fmla="*/ 7893050 h 8305800"/>
                                                                                                                                                                                                                                            <a:gd name="connsiteX112" fmla="*/ 8293100 w 15186025"/>
                                                                                                                                                                                                                                            <a:gd name="connsiteY112" fmla="*/ 7721600 h 8305800"/>
                                                                                                                                                                                                                                            <a:gd name="connsiteX11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113" fmla="*/ 7607300 h 8305800"/>
                                                                                                                                                                                                                                            <a:gd name="connsiteX114" fmla="*/ 8864600 w 15186025"/>
                                                                                                                                                                                                                                            <a:gd name="connsiteY114" fmla="*/ 7473950 h 8305800"/>
                                                                                                                                                                                                                                            <a:gd name="connsiteX115" fmla="*/ 9150350 w 15186025"/>
                                                                                                                                                                                                                                            <a:gd name="connsiteY115" fmla="*/ 7645400 h 8305800"/>
                                                                                                                                                                                                                                            <a:gd name="connsiteX116" fmla="*/ 9493250 w 15186025"/>
                                                                                                                                                                                                                                            <a:gd name="connsiteY116" fmla="*/ 7569200 h 8305800"/>
                                                                                                                                                                                                                                            <a:gd name="connsiteX117" fmla="*/ 9798050 w 15186025"/>
                                                                                                                                                                                                                                            <a:gd name="connsiteY117" fmla="*/ 7207250 h 8305800"/>
                                                                                                                                                                                                                                            <a:gd name="connsiteX118" fmla="*/ 10350500 w 15186025"/>
                                                                                                                                                                                                                                            <a:gd name="connsiteY118" fmla="*/ 7512050 h 8305800"/>
                                                                                                                                                                                                                                            <a:gd name="connsiteX119" fmla="*/ 10960100 w 15186025"/>
                                                                                                                                                                                                                                            <a:gd name="connsiteY119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0" fmla="*/ 11684000 w 15186025"/>
                                                                                                                                                                                                                                            <a:gd name="connsiteY120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1" fmla="*/ 12045950 w 15186025"/>
                                                                                                                                                                                                                                            <a:gd name="connsiteY121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2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122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3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3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4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4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5" fmla="*/ 12484100 w 15186025"/>
                                                                                                                                                                                                                                            <a:gd name="connsiteY125" fmla="*/ 7016750 h 8305800"/>
                                                                                                                                                                                                                                            <a:gd name="connsiteX126" fmla="*/ 12312650 w 15186025"/>
                                                                                                                                                                                                                                            <a:gd name="connsiteY126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27" fmla="*/ 12426950 w 15186025"/>
                                                                                                                                                                                                                                            <a:gd name="connsiteY127" fmla="*/ 6426200 h 8305800"/>
                                                                                                                                                                                                                                            <a:gd name="connsiteX128" fmla="*/ 12541250 w 15186025"/>
                                                                                                                                                                                                                                            <a:gd name="connsiteY128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129" fmla="*/ 12922250 w 15186025"/>
                                                                                                                                                                                                                                            <a:gd name="connsiteY129" fmla="*/ 6254750 h 8305800"/>
                                                                                                                                                                                                                                            <a:gd name="connsiteX130" fmla="*/ 13208000 w 15186025"/>
                                                                                                                                                                                                                                            <a:gd name="connsiteY130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131" fmla="*/ 13303250 w 15186025"/>
                                                                                                                                                                                                                                            <a:gd name="connsiteY131" fmla="*/ 5930900 h 8305800"/>
                                                                                                                                                                                                                                            <a:gd name="connsiteX132" fmla="*/ 13341350 w 15186025"/>
                                                                                                                                                                                                                                            <a:gd name="connsiteY132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133" fmla="*/ 13379450 w 15186025"/>
                                                                                                                                                                                                                                            <a:gd name="connsiteY133" fmla="*/ 5378450 h 8305800"/>
                                                                                                                                                                                                                                            <a:gd name="connsiteX134" fmla="*/ 13569950 w 15186025"/>
                                                                                                                                                                                                                                            <a:gd name="connsiteY134" fmla="*/ 5016500 h 8305800"/>
                                                                                                                                                                                                                                            <a:gd name="connsiteX135" fmla="*/ 13874750 w 15186025"/>
                                                                                                                                                                                                                                            <a:gd name="connsiteY135" fmla="*/ 4940300 h 8305800"/>
                                                                                                                                                                                                                                            <a:gd name="connsiteX136" fmla="*/ 14084300 w 15186025"/>
                                                                                                                                                                                                                                            <a:gd name="connsiteY136" fmla="*/ 5035550 h 8305800"/>
                                                                                                                                                                                                                                            <a:gd name="connsiteX137" fmla="*/ 14389100 w 15186025"/>
                                                                                                                                                                                                                                            <a:gd name="connsiteY137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138" fmla="*/ 14541500 w 15186025"/>
                                                                                                                                                                                                                                            <a:gd name="connsiteY138" fmla="*/ 4826000 h 8305800"/>
                                                                                                                                                                                                                                            <a:gd name="connsiteX139" fmla="*/ 14446250 w 15186025"/>
                                                                                                                                                                                                                                            <a:gd name="connsiteY139" fmla="*/ 4616450 h 8305800"/>
                                                                                                                                                                                                                                            <a:gd name="connsiteX140" fmla="*/ 14579600 w 15186025"/>
                                                                                                                                                                                                                                            <a:gd name="connsiteY140" fmla="*/ 4368800 h 8305800"/>
                                                                                                                                                                                                                                            <a:gd name="connsiteX141" fmla="*/ 14808200 w 15186025"/>
                                                                                                                                                                                                                                            <a:gd name="connsiteY141" fmla="*/ 4178300 h 8305800"/>
                                                                                                                                                                                                                                            <a:gd name="connsiteX142" fmla="*/ 14960600 w 15186025"/>
                                                                                                                                                                                                                                            <a:gd name="connsiteY142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143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143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0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0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1" fmla="*/ 14751050 w 15186025"/>
                                                                                                                                                                                                                                            <a:gd name="connsiteY1" fmla="*/ 3511550 h 8305800"/>
                                                                                                                                                                                                                                            <a:gd name="connsiteX2" fmla="*/ 14198600 w 15186025"/>
                                                                                                                                                                                                                                            <a:gd name="connsiteY2" fmla="*/ 3435350 h 8305800"/>
                                                                                                                                                                                                                                            <a:gd name="connsiteX3" fmla="*/ 13893800 w 15186025"/>
                                                                                                                                                                                                                                            <a:gd name="connsiteY3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4" fmla="*/ 13665200 w 15186025"/>
                                                                                                                                                                                                                                            <a:gd name="connsiteY4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5" fmla="*/ 13169900 w 15186025"/>
                                                                                                                                                                                                                                            <a:gd name="connsiteY5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6" fmla="*/ 12769850 w 15186025"/>
                                                                                                                                                                                                                                            <a:gd name="connsiteY6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7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7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8" fmla="*/ 12179300 w 15186025"/>
                                                                                                                                                                                                                                            <a:gd name="connsiteY8" fmla="*/ 2749550 h 8305800"/>
                                                                                                                                                                                                                                            <a:gd name="connsiteX9" fmla="*/ 12007850 w 15186025"/>
                                                                                                                                                                                                                                            <a:gd name="connsiteY9" fmla="*/ 2273300 h 8305800"/>
                                                                                                                                                                                                                                            <a:gd name="connsiteX10" fmla="*/ 11741150 w 15186025"/>
                                                                                                                                                                                                                                            <a:gd name="connsiteY10" fmla="*/ 2063750 h 8305800"/>
                                                                                                                                                                                                                                            <a:gd name="connsiteX11" fmla="*/ 11588750 w 15186025"/>
                                                                                                                                                                                                                                            <a:gd name="connsiteY11" fmla="*/ 1682750 h 8305800"/>
                                                                                                                                                                                                                                            <a:gd name="connsiteX12" fmla="*/ 11322050 w 15186025"/>
                                                                                                                                                                                                                                            <a:gd name="connsiteY12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13" fmla="*/ 11245850 w 15186025"/>
                                                                                                                                                                                                                                            <a:gd name="connsiteY13" fmla="*/ 1130300 h 8305800"/>
                                                                                                                                                                                                                                            <a:gd name="connsiteX14" fmla="*/ 11017250 w 15186025"/>
                                                                                                                                                                                                                                            <a:gd name="connsiteY14" fmla="*/ 996950 h 8305800"/>
                                                                                                                                                                                                                                            <a:gd name="connsiteX15" fmla="*/ 10674350 w 15186025"/>
                                                                                                                                                                                                                                            <a:gd name="connsiteY15" fmla="*/ 1244600 h 8305800"/>
                                                                                                                                                                                                                                            <a:gd name="connsiteX16" fmla="*/ 10388600 w 15186025"/>
                                                                                                                                                                                                                                            <a:gd name="connsiteY16" fmla="*/ 1320800 h 8305800"/>
                                                                                                                                                                                                                                            <a:gd name="connsiteX17" fmla="*/ 10064750 w 15186025"/>
                                                                                                                                                                                                                                            <a:gd name="connsiteY17" fmla="*/ 1187450 h 8305800"/>
                                                                                                                                                                                                                                            <a:gd name="connsiteX18" fmla="*/ 9817100 w 15186025"/>
                                                                                                                                                                                                                                            <a:gd name="connsiteY18" fmla="*/ 958850 h 8305800"/>
                                                                                                                                                                                                                                            <a:gd name="connsiteX19" fmla="*/ 9550400 w 15186025"/>
                                                                                                                                                                                                                                            <a:gd name="connsiteY19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20" fmla="*/ 9283700 w 15186025"/>
                                                                                                                                                                                                                                            <a:gd name="connsiteY20" fmla="*/ 787400 h 8305800"/>
                                                                                                                                                                                                                                            <a:gd name="connsiteX21" fmla="*/ 9264650 w 15186025"/>
                                                                                                                                                                                                                                            <a:gd name="connsiteY21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22" fmla="*/ 9055100 w 15186025"/>
                                                                                                                                                                                                                                            <a:gd name="connsiteY22" fmla="*/ 254000 h 8305800"/>
                                                                                                                                                                                                                                            <a:gd name="connsiteX2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23" fmla="*/ 6350 h 8305800"/>
                                                                                                                                                                                                                                            <a:gd name="connsiteX24" fmla="*/ 8312150 w 15186025"/>
                                                                                                                                                                                                                                            <a:gd name="connsiteY24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5" fmla="*/ 7874000 w 15186025"/>
                                                                                                                                                                                                                                            <a:gd name="connsiteY25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6" fmla="*/ 7454900 w 15186025"/>
                                                                                                                                                                                                                                            <a:gd name="connsiteY26" fmla="*/ 273050 h 8305800"/>
                                                                                                                                                                                                                                            <a:gd name="connsiteX27" fmla="*/ 7073900 w 15186025"/>
                                                                                                                                                                                                                                            <a:gd name="connsiteY27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8" fmla="*/ 6559550 w 15186025"/>
                                                                                                                                                                                                                                            <a:gd name="connsiteY28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9" fmla="*/ 6216650 w 15186025"/>
                                                                                                                                                                                                                                            <a:gd name="connsiteY29" fmla="*/ 349250 h 8305800"/>
                                                                                                                                                                                                                                            <a:gd name="connsiteX30" fmla="*/ 6045200 w 15186025"/>
                                                                                                                                                                                                                                            <a:gd name="connsiteY30" fmla="*/ 577850 h 8305800"/>
                                                                                                                                                                                                                                            <a:gd name="connsiteX31" fmla="*/ 6007100 w 15186025"/>
                                                                                                                                                                                                                                            <a:gd name="connsiteY31" fmla="*/ 939800 h 8305800"/>
                                                                                                                                                                                                                                            <a:gd name="connsiteX32" fmla="*/ 5568950 w 15186025"/>
                                                                                                                                                                                                                                            <a:gd name="connsiteY32" fmla="*/ 1092200 h 8305800"/>
                                                                                                                                                                                                                                            <a:gd name="connsiteX33" fmla="*/ 5340350 w 15186025"/>
                                                                                                                                                                                                                                            <a:gd name="connsiteY33" fmla="*/ 1225550 h 8305800"/>
                                                                                                                                                                                                                                            <a:gd name="connsiteX34" fmla="*/ 5473700 w 15186025"/>
                                                                                                                                                                                                                                            <a:gd name="connsiteY34" fmla="*/ 1568450 h 8305800"/>
                                                                                                                                                                                                                                            <a:gd name="connsiteX35" fmla="*/ 5645150 w 15186025"/>
                                                                                                                                                                                                                                            <a:gd name="connsiteY35" fmla="*/ 1930400 h 8305800"/>
                                                                                                                                                                                                                                            <a:gd name="connsiteX36" fmla="*/ 5302250 w 15186025"/>
                                                                                                                                                                                                                                            <a:gd name="connsiteY36" fmla="*/ 2139950 h 8305800"/>
                                                                                                                                                                                                                                            <a:gd name="connsiteX37" fmla="*/ 4749800 w 15186025"/>
                                                                                                                                                                                                                                            <a:gd name="connsiteY37" fmla="*/ 2082800 h 8305800"/>
                                                                                                                                                                                                                                            <a:gd name="connsiteX38" fmla="*/ 4425950 w 15186025"/>
                                                                                                                                                                                                                                            <a:gd name="connsiteY38" fmla="*/ 1644650 h 8305800"/>
                                                                                                                                                                                                                                            <a:gd name="connsiteX39" fmla="*/ 4006850 w 15186025"/>
                                                                                                                                                                                                                                            <a:gd name="connsiteY39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40" fmla="*/ 3644900 w 15186025"/>
                                                                                                                                                                                                                                            <a:gd name="connsiteY40" fmla="*/ 1511300 h 8305800"/>
                                                                                                                                                                                                                                            <a:gd name="connsiteX41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41" fmla="*/ 1530350 h 8305800"/>
                                                                                                                                                                                                                                            <a:gd name="connsiteX42" fmla="*/ 3130550 w 15186025"/>
                                                                                                                                                                                                                                            <a:gd name="connsiteY42" fmla="*/ 1168400 h 8305800"/>
                                                                                                                                                                                                                                            <a:gd name="connsiteX43" fmla="*/ 2863850 w 15186025"/>
                                                                                                                                                                                                                                            <a:gd name="connsiteY43" fmla="*/ 920750 h 8305800"/>
                                                                                                                                                                                                                                            <a:gd name="connsiteX44" fmla="*/ 2692400 w 15186025"/>
                                                                                                                                                                                                                                            <a:gd name="connsiteY44" fmla="*/ 673100 h 8305800"/>
                                                                                                                                                                                                                                            <a:gd name="connsiteX45" fmla="*/ 2406650 w 15186025"/>
                                                                                                                                                                                                                                            <a:gd name="connsiteY45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6" fmla="*/ 2044700 w 15186025"/>
                                                                                                                                                                                                                                            <a:gd name="connsiteY46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4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47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8" fmla="*/ 1320800 w 15186025"/>
                                                                                                                                                                                                                                            <a:gd name="connsiteY48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49" fmla="*/ 1016000 w 15186025"/>
                                                                                                                                                                                                                                            <a:gd name="connsiteY49" fmla="*/ 1016000 h 8305800"/>
                                                                                                                                                                                                                                            <a:gd name="connsiteX50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50" fmla="*/ 749300 h 8305800"/>
                                                                                                                                                                                                                                            <a:gd name="connsiteX51" fmla="*/ 635000 w 15186025"/>
                                                                                                                                                                                                                                            <a:gd name="connsiteY51" fmla="*/ 692150 h 8305800"/>
                                                                                                                                                                                                                                            <a:gd name="connsiteX52" fmla="*/ 406400 w 15186025"/>
                                                                                                                                                                                                                                            <a:gd name="connsiteY52" fmla="*/ 844550 h 8305800"/>
                                                                                                                                                                                                                                            <a:gd name="connsiteX53" fmla="*/ 311150 w 15186025"/>
                                                                                                                                                                                                                                            <a:gd name="connsiteY53" fmla="*/ 1111250 h 8305800"/>
                                                                                                                                                                                                                                            <a:gd name="connsiteX54" fmla="*/ 120650 w 15186025"/>
                                                                                                                                                                                                                                            <a:gd name="connsiteY54" fmla="*/ 1397000 h 8305800"/>
                                                                                                                                                                                                                                            <a:gd name="connsiteX55" fmla="*/ 25400 w 15186025"/>
                                                                                                                                                                                                                                            <a:gd name="connsiteY55" fmla="*/ 1663700 h 8305800"/>
                                                                                                                                                                                                                                            <a:gd name="connsiteX56" fmla="*/ 273050 w 15186025"/>
                                                                                                                                                                                                                                            <a:gd name="connsiteY56" fmla="*/ 1873250 h 8305800"/>
                                                                                                                                                                                                                                            <a:gd name="connsiteX57" fmla="*/ 330200 w 15186025"/>
                                                                                                                                                                                                                                            <a:gd name="connsiteY57" fmla="*/ 2159000 h 8305800"/>
                                                                                                                                                                                                                                            <a:gd name="connsiteX58" fmla="*/ 482600 w 15186025"/>
                                                                                                                                                                                                                                            <a:gd name="connsiteY58" fmla="*/ 2520950 h 8305800"/>
                                                                                                                                                                                                                                            <a:gd name="connsiteX59" fmla="*/ 349250 w 15186025"/>
                                                                                                                                                                                                                                            <a:gd name="connsiteY59" fmla="*/ 2787650 h 8305800"/>
                                                                                                                                                                                                                                            <a:gd name="connsiteX60" fmla="*/ 425450 w 15186025"/>
                                                                                                                                                                                                                                            <a:gd name="connsiteY60" fmla="*/ 2901950 h 8305800"/>
                                                                                                                                                                                                                                            <a:gd name="connsiteX61" fmla="*/ 939800 w 15186025"/>
                                                                                                                                                                                                                                            <a:gd name="connsiteY61" fmla="*/ 2768600 h 8305800"/>
                                                                                                                                                                                                                                            <a:gd name="connsiteX62" fmla="*/ 1301750 w 15186025"/>
                                                                                                                                                                                                                                            <a:gd name="connsiteY62" fmla="*/ 2844800 h 8305800"/>
                                                                                                                                                                                                                                            <a:gd name="connsiteX63" fmla="*/ 1473200 w 15186025"/>
                                                                                                                                                                                                                                            <a:gd name="connsiteY63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64" fmla="*/ 1854200 w 15186025"/>
                                                                                                                                                                                                                                            <a:gd name="connsiteY64" fmla="*/ 3206750 h 8305800"/>
                                                                                                                                                                                                                                            <a:gd name="connsiteX65" fmla="*/ 1835150 w 15186025"/>
                                                                                                                                                                                                                                            <a:gd name="connsiteY65" fmla="*/ 3530600 h 8305800"/>
                                                                                                                                                                                                                                            <a:gd name="connsiteX66" fmla="*/ 1682750 w 15186025"/>
                                                                                                                                                                                                                                            <a:gd name="connsiteY66" fmla="*/ 3835400 h 8305800"/>
                                                                                                                                                                                                                                            <a:gd name="connsiteX6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67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68" fmla="*/ 1263650 w 15186025"/>
                                                                                                                                                                                                                                            <a:gd name="connsiteY68" fmla="*/ 3911600 h 8305800"/>
                                                                                                                                                                                                                                            <a:gd name="connsiteX69" fmla="*/ 996950 w 15186025"/>
                                                                                                                                                                                                                                            <a:gd name="connsiteY69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70" fmla="*/ 749300 w 15186025"/>
                                                                                                                                                                                                                                            <a:gd name="connsiteY70" fmla="*/ 3968750 h 8305800"/>
                                                                                                                                                                                                                                            <a:gd name="connsiteX71" fmla="*/ 654050 w 15186025"/>
                                                                                                                                                                                                                                            <a:gd name="connsiteY71" fmla="*/ 4197350 h 8305800"/>
                                                                                                                                                                                                                                            <a:gd name="connsiteX72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2" fmla="*/ 4483100 h 8305800"/>
                                                                                                                                                                                                                                            <a:gd name="connsiteX73" fmla="*/ 501650 w 15186025"/>
                                                                                                                                                                                                                                            <a:gd name="connsiteY73" fmla="*/ 4768850 h 8305800"/>
                                                                                                                                                                                                                                            <a:gd name="connsiteX74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4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75" fmla="*/ 882650 w 15186025"/>
                                                                                                                                                                                                                                            <a:gd name="connsiteY75" fmla="*/ 5207000 h 8305800"/>
                                                                                                                                                                                                                                            <a:gd name="connsiteX76" fmla="*/ 901700 w 15186025"/>
                                                                                                                                                                                                                                            <a:gd name="connsiteY76" fmla="*/ 5397500 h 8305800"/>
                                                                                                                                                                                                                                            <a:gd name="connsiteX77" fmla="*/ 958850 w 15186025"/>
                                                                                                                                                                                                                                            <a:gd name="connsiteY77" fmla="*/ 5626100 h 8305800"/>
                                                                                                                                                                                                                                            <a:gd name="connsiteX78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78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79" fmla="*/ 1244600 w 15186025"/>
                                                                                                                                                                                                                                            <a:gd name="connsiteY79" fmla="*/ 5835650 h 8305800"/>
                                                                                                                                                                                                                                            <a:gd name="connsiteX80" fmla="*/ 1397000 w 15186025"/>
                                                                                                                                                                                                                                            <a:gd name="connsiteY80" fmla="*/ 6064250 h 8305800"/>
                                                                                                                                                                                                                                            <a:gd name="connsiteX81" fmla="*/ 1492250 w 15186025"/>
                                                                                                                                                                                                                                            <a:gd name="connsiteY8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82" fmla="*/ 1797050 w 15186025"/>
                                                                                                                                                                                                                                            <a:gd name="connsiteY82" fmla="*/ 6540500 h 8305800"/>
                                                                                                                                                                                                                                            <a:gd name="connsiteX83" fmla="*/ 2216150 w 15186025"/>
                                                                                                                                                                                                                                            <a:gd name="connsiteY83" fmla="*/ 6616700 h 8305800"/>
                                                                                                                                                                                                                                            <a:gd name="connsiteX84" fmla="*/ 2292350 w 15186025"/>
                                                                                                                                                                                                                                            <a:gd name="connsiteY84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85" fmla="*/ 2520950 w 15186025"/>
                                                                                                                                                                                                                                            <a:gd name="connsiteY85" fmla="*/ 5816600 h 8305800"/>
                                                                                                                                                                                                                                            <a:gd name="connsiteX86" fmla="*/ 2444750 w 15186025"/>
                                                                                                                                                                                                                                            <a:gd name="connsiteY86" fmla="*/ 5549900 h 8305800"/>
                                                                                                                                                                                                                                            <a:gd name="connsiteX87" fmla="*/ 2578100 w 15186025"/>
                                                                                                                                                                                                                                            <a:gd name="connsiteY87" fmla="*/ 5302250 h 8305800"/>
                                                                                                                                                                                                                                            <a:gd name="connsiteX88" fmla="*/ 2559050 w 15186025"/>
                                                                                                                                                                                                                                            <a:gd name="connsiteY88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89" fmla="*/ 2901950 w 15186025"/>
                                                                                                                                                                                                                                            <a:gd name="connsiteY89" fmla="*/ 4787900 h 8305800"/>
                                                                                                                                                                                                                                            <a:gd name="connsiteX90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90" fmla="*/ 4730750 h 8305800"/>
                                                                                                                                                                                                                                            <a:gd name="connsiteX91" fmla="*/ 3778250 w 15186025"/>
                                                                                                                                                                                                                                            <a:gd name="connsiteY91" fmla="*/ 4864100 h 8305800"/>
                                                                                                                                                                                                                                            <a:gd name="connsiteX92" fmla="*/ 4121150 w 15186025"/>
                                                                                                                                                                                                                                            <a:gd name="connsiteY92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93" fmla="*/ 4159250 w 15186025"/>
                                                                                                                                                                                                                                            <a:gd name="connsiteY93" fmla="*/ 5359400 h 8305800"/>
                                                                                                                                                                                                                                            <a:gd name="connsiteX94" fmla="*/ 4330700 w 15186025"/>
                                                                                                                                                                                                                                            <a:gd name="connsiteY94" fmla="*/ 5568950 h 8305800"/>
                                                                                                                                                                                                                                            <a:gd name="connsiteX95" fmla="*/ 4521200 w 15186025"/>
                                                                                                                                                                                                                                            <a:gd name="connsiteY95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96" fmla="*/ 4540250 w 15186025"/>
                                                                                                                                                                                                                                            <a:gd name="connsiteY96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97" fmla="*/ 4787900 w 15186025"/>
                                                                                                                                                                                                                                            <a:gd name="connsiteY97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8" fmla="*/ 5168900 w 15186025"/>
                                                                                                                                                                                                                                            <a:gd name="connsiteY98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9" fmla="*/ 5435600 w 15186025"/>
                                                                                                                                                                                                                                            <a:gd name="connsiteY99" fmla="*/ 6292850 h 8305800"/>
                                                                                                                                                                                                                                            <a:gd name="connsiteX100" fmla="*/ 5607050 w 15186025"/>
                                                                                                                                                                                                                                            <a:gd name="connsiteY100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1" fmla="*/ 5854700 w 15186025"/>
                                                                                                                                                                                                                                            <a:gd name="connsiteY10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2" fmla="*/ 6178550 w 15186025"/>
                                                                                                                                                                                                                                            <a:gd name="connsiteY102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03" fmla="*/ 6388100 w 15186025"/>
                                                                                                                                                                                                                                            <a:gd name="connsiteY103" fmla="*/ 6978650 h 8305800"/>
                                                                                                                                                                                                                                            <a:gd name="connsiteX104" fmla="*/ 6235700 w 15186025"/>
                                                                                                                                                                                                                                            <a:gd name="connsiteY104" fmla="*/ 7321550 h 8305800"/>
                                                                                                                                                                                                                                            <a:gd name="connsiteX105" fmla="*/ 6407150 w 15186025"/>
                                                                                                                                                                                                                                            <a:gd name="connsiteY105" fmla="*/ 7626350 h 8305800"/>
                                                                                                                                                                                                                                            <a:gd name="connsiteX106" fmla="*/ 6597650 w 15186025"/>
                                                                                                                                                                                                                                            <a:gd name="connsiteY106" fmla="*/ 7931150 h 8305800"/>
                                                                                                                                                                                                                                            <a:gd name="connsiteX107" fmla="*/ 6959600 w 15186025"/>
                                                                                                                                                                                                                                            <a:gd name="connsiteY107" fmla="*/ 8083550 h 8305800"/>
                                                                                                                                                                                                                                            <a:gd name="connsiteX108" fmla="*/ 7112000 w 15186025"/>
                                                                                                                                                                                                                                            <a:gd name="connsiteY108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09" fmla="*/ 7378700 w 15186025"/>
                                                                                                                                                                                                                                            <a:gd name="connsiteY109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10" fmla="*/ 7702550 w 15186025"/>
                                                                                                                                                                                                                                            <a:gd name="connsiteY110" fmla="*/ 8140700 h 8305800"/>
                                                                                                                                                                                                                                            <a:gd name="connsiteX111" fmla="*/ 7931150 w 15186025"/>
                                                                                                                                                                                                                                            <a:gd name="connsiteY111" fmla="*/ 7893050 h 8305800"/>
                                                                                                                                                                                                                                            <a:gd name="connsiteX112" fmla="*/ 8293100 w 15186025"/>
                                                                                                                                                                                                                                            <a:gd name="connsiteY112" fmla="*/ 7721600 h 8305800"/>
                                                                                                                                                                                                                                            <a:gd name="connsiteX11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113" fmla="*/ 7607300 h 8305800"/>
                                                                                                                                                                                                                                            <a:gd name="connsiteX114" fmla="*/ 8864600 w 15186025"/>
                                                                                                                                                                                                                                            <a:gd name="connsiteY114" fmla="*/ 7473950 h 8305800"/>
                                                                                                                                                                                                                                            <a:gd name="connsiteX115" fmla="*/ 9150350 w 15186025"/>
                                                                                                                                                                                                                                            <a:gd name="connsiteY115" fmla="*/ 7645400 h 8305800"/>
                                                                                                                                                                                                                                            <a:gd name="connsiteX116" fmla="*/ 9493250 w 15186025"/>
                                                                                                                                                                                                                                            <a:gd name="connsiteY116" fmla="*/ 7569200 h 8305800"/>
                                                                                                                                                                                                                                            <a:gd name="connsiteX117" fmla="*/ 9798050 w 15186025"/>
                                                                                                                                                                                                                                            <a:gd name="connsiteY117" fmla="*/ 7207250 h 8305800"/>
                                                                                                                                                                                                                                            <a:gd name="connsiteX118" fmla="*/ 10350500 w 15186025"/>
                                                                                                                                                                                                                                            <a:gd name="connsiteY118" fmla="*/ 7512050 h 8305800"/>
                                                                                                                                                                                                                                            <a:gd name="connsiteX119" fmla="*/ 10960100 w 15186025"/>
                                                                                                                                                                                                                                            <a:gd name="connsiteY119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0" fmla="*/ 11684000 w 15186025"/>
                                                                                                                                                                                                                                            <a:gd name="connsiteY120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1" fmla="*/ 12045950 w 15186025"/>
                                                                                                                                                                                                                                            <a:gd name="connsiteY121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2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122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3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3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4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4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5" fmla="*/ 12484100 w 15186025"/>
                                                                                                                                                                                                                                            <a:gd name="connsiteY125" fmla="*/ 7016750 h 8305800"/>
                                                                                                                                                                                                                                            <a:gd name="connsiteX126" fmla="*/ 12312650 w 15186025"/>
                                                                                                                                                                                                                                            <a:gd name="connsiteY126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27" fmla="*/ 12426950 w 15186025"/>
                                                                                                                                                                                                                                            <a:gd name="connsiteY127" fmla="*/ 6426200 h 8305800"/>
                                                                                                                                                                                                                                            <a:gd name="connsiteX128" fmla="*/ 12541250 w 15186025"/>
                                                                                                                                                                                                                                            <a:gd name="connsiteY128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129" fmla="*/ 12922250 w 15186025"/>
                                                                                                                                                                                                                                            <a:gd name="connsiteY129" fmla="*/ 6254750 h 8305800"/>
                                                                                                                                                                                                                                            <a:gd name="connsiteX130" fmla="*/ 13208000 w 15186025"/>
                                                                                                                                                                                                                                            <a:gd name="connsiteY130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131" fmla="*/ 13303250 w 15186025"/>
                                                                                                                                                                                                                                            <a:gd name="connsiteY131" fmla="*/ 5930900 h 8305800"/>
                                                                                                                                                                                                                                            <a:gd name="connsiteX132" fmla="*/ 13341350 w 15186025"/>
                                                                                                                                                                                                                                            <a:gd name="connsiteY132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133" fmla="*/ 13379450 w 15186025"/>
                                                                                                                                                                                                                                            <a:gd name="connsiteY133" fmla="*/ 5378450 h 8305800"/>
                                                                                                                                                                                                                                            <a:gd name="connsiteX134" fmla="*/ 13569950 w 15186025"/>
                                                                                                                                                                                                                                            <a:gd name="connsiteY134" fmla="*/ 5016500 h 8305800"/>
                                                                                                                                                                                                                                            <a:gd name="connsiteX135" fmla="*/ 13874750 w 15186025"/>
                                                                                                                                                                                                                                            <a:gd name="connsiteY135" fmla="*/ 4940300 h 8305800"/>
                                                                                                                                                                                                                                            <a:gd name="connsiteX136" fmla="*/ 14084300 w 15186025"/>
                                                                                                                                                                                                                                            <a:gd name="connsiteY136" fmla="*/ 5035550 h 8305800"/>
                                                                                                                                                                                                                                            <a:gd name="connsiteX137" fmla="*/ 14389100 w 15186025"/>
                                                                                                                                                                                                                                            <a:gd name="connsiteY137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138" fmla="*/ 14541500 w 15186025"/>
                                                                                                                                                                                                                                            <a:gd name="connsiteY138" fmla="*/ 4826000 h 8305800"/>
                                                                                                                                                                                                                                            <a:gd name="connsiteX139" fmla="*/ 14446250 w 15186025"/>
                                                                                                                                                                                                                                            <a:gd name="connsiteY139" fmla="*/ 4616450 h 8305800"/>
                                                                                                                                                                                                                                            <a:gd name="connsiteX140" fmla="*/ 14579600 w 15186025"/>
                                                                                                                                                                                                                                            <a:gd name="connsiteY140" fmla="*/ 4368800 h 8305800"/>
                                                                                                                                                                                                                                            <a:gd name="connsiteX141" fmla="*/ 14808200 w 15186025"/>
                                                                                                                                                                                                                                            <a:gd name="connsiteY141" fmla="*/ 4178300 h 8305800"/>
                                                                                                                                                                                                                                            <a:gd name="connsiteX142" fmla="*/ 14960600 w 15186025"/>
                                                                                                                                                                                                                                            <a:gd name="connsiteY142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143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143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0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0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1" fmla="*/ 14751050 w 15186025"/>
                                                                                                                                                                                                                                            <a:gd name="connsiteY1" fmla="*/ 3511550 h 8305800"/>
                                                                                                                                                                                                                                            <a:gd name="connsiteX2" fmla="*/ 14198600 w 15186025"/>
                                                                                                                                                                                                                                            <a:gd name="connsiteY2" fmla="*/ 3435350 h 8305800"/>
                                                                                                                                                                                                                                            <a:gd name="connsiteX3" fmla="*/ 13893800 w 15186025"/>
                                                                                                                                                                                                                                            <a:gd name="connsiteY3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4" fmla="*/ 13665200 w 15186025"/>
                                                                                                                                                                                                                                            <a:gd name="connsiteY4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5" fmla="*/ 13169900 w 15186025"/>
                                                                                                                                                                                                                                            <a:gd name="connsiteY5" fmla="*/ 3016250 h 8305800"/>
                                                                                                                                                                                                                                            <a:gd name="connsiteX6" fmla="*/ 12769850 w 15186025"/>
                                                                                                                                                                                                                                            <a:gd name="connsiteY6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7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7" fmla="*/ 2730500 h 8305800"/>
                                                                                                                                                                                                                                            <a:gd name="connsiteX8" fmla="*/ 12179300 w 15186025"/>
                                                                                                                                                                                                                                            <a:gd name="connsiteY8" fmla="*/ 2749550 h 8305800"/>
                                                                                                                                                                                                                                            <a:gd name="connsiteX9" fmla="*/ 12007850 w 15186025"/>
                                                                                                                                                                                                                                            <a:gd name="connsiteY9" fmla="*/ 2273300 h 8305800"/>
                                                                                                                                                                                                                                            <a:gd name="connsiteX10" fmla="*/ 11741150 w 15186025"/>
                                                                                                                                                                                                                                            <a:gd name="connsiteY10" fmla="*/ 2063750 h 8305800"/>
                                                                                                                                                                                                                                            <a:gd name="connsiteX11" fmla="*/ 11588750 w 15186025"/>
                                                                                                                                                                                                                                            <a:gd name="connsiteY11" fmla="*/ 1682750 h 8305800"/>
                                                                                                                                                                                                                                            <a:gd name="connsiteX12" fmla="*/ 11322050 w 15186025"/>
                                                                                                                                                                                                                                            <a:gd name="connsiteY12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13" fmla="*/ 11245850 w 15186025"/>
                                                                                                                                                                                                                                            <a:gd name="connsiteY13" fmla="*/ 1130300 h 8305800"/>
                                                                                                                                                                                                                                            <a:gd name="connsiteX14" fmla="*/ 11017250 w 15186025"/>
                                                                                                                                                                                                                                            <a:gd name="connsiteY14" fmla="*/ 996950 h 8305800"/>
                                                                                                                                                                                                                                            <a:gd name="connsiteX15" fmla="*/ 10674350 w 15186025"/>
                                                                                                                                                                                                                                            <a:gd name="connsiteY15" fmla="*/ 1244600 h 8305800"/>
                                                                                                                                                                                                                                            <a:gd name="connsiteX16" fmla="*/ 10388600 w 15186025"/>
                                                                                                                                                                                                                                            <a:gd name="connsiteY16" fmla="*/ 1320800 h 8305800"/>
                                                                                                                                                                                                                                            <a:gd name="connsiteX17" fmla="*/ 10064750 w 15186025"/>
                                                                                                                                                                                                                                            <a:gd name="connsiteY17" fmla="*/ 1187450 h 8305800"/>
                                                                                                                                                                                                                                            <a:gd name="connsiteX18" fmla="*/ 9817100 w 15186025"/>
                                                                                                                                                                                                                                            <a:gd name="connsiteY18" fmla="*/ 958850 h 8305800"/>
                                                                                                                                                                                                                                            <a:gd name="connsiteX19" fmla="*/ 9550400 w 15186025"/>
                                                                                                                                                                                                                                            <a:gd name="connsiteY19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20" fmla="*/ 9283700 w 15186025"/>
                                                                                                                                                                                                                                            <a:gd name="connsiteY20" fmla="*/ 787400 h 8305800"/>
                                                                                                                                                                                                                                            <a:gd name="connsiteX21" fmla="*/ 9264650 w 15186025"/>
                                                                                                                                                                                                                                            <a:gd name="connsiteY21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22" fmla="*/ 9055100 w 15186025"/>
                                                                                                                                                                                                                                            <a:gd name="connsiteY22" fmla="*/ 254000 h 8305800"/>
                                                                                                                                                                                                                                            <a:gd name="connsiteX23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23" fmla="*/ 6350 h 8305800"/>
                                                                                                                                                                                                                                            <a:gd name="connsiteX24" fmla="*/ 8312150 w 15186025"/>
                                                                                                                                                                                                                                            <a:gd name="connsiteY24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5" fmla="*/ 7874000 w 15186025"/>
                                                                                                                                                                                                                                            <a:gd name="connsiteY25" fmla="*/ 292100 h 8305800"/>
                                                                                                                                                                                                                                            <a:gd name="connsiteX26" fmla="*/ 7454900 w 15186025"/>
                                                                                                                                                                                                                                            <a:gd name="connsiteY26" fmla="*/ 273050 h 8305800"/>
                                                                                                                                                                                                                                            <a:gd name="connsiteX27" fmla="*/ 7073900 w 15186025"/>
                                                                                                                                                                                                                                            <a:gd name="connsiteY27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8" fmla="*/ 6559550 w 15186025"/>
                                                                                                                                                                                                                                            <a:gd name="connsiteY28" fmla="*/ 330200 h 8305800"/>
                                                                                                                                                                                                                                            <a:gd name="connsiteX29" fmla="*/ 6216650 w 15186025"/>
                                                                                                                                                                                                                                            <a:gd name="connsiteY29" fmla="*/ 349250 h 8305800"/>
                                                                                                                                                                                                                                            <a:gd name="connsiteX30" fmla="*/ 6045200 w 15186025"/>
                                                                                                                                                                                                                                            <a:gd name="connsiteY30" fmla="*/ 577850 h 8305800"/>
                                                                                                                                                                                                                                            <a:gd name="connsiteX31" fmla="*/ 6007100 w 15186025"/>
                                                                                                                                                                                                                                            <a:gd name="connsiteY31" fmla="*/ 939800 h 8305800"/>
                                                                                                                                                                                                                                            <a:gd name="connsiteX32" fmla="*/ 5568950 w 15186025"/>
                                                                                                                                                                                                                                            <a:gd name="connsiteY32" fmla="*/ 1092200 h 8305800"/>
                                                                                                                                                                                                                                            <a:gd name="connsiteX33" fmla="*/ 5340350 w 15186025"/>
                                                                                                                                                                                                                                            <a:gd name="connsiteY33" fmla="*/ 1225550 h 8305800"/>
                                                                                                                                                                                                                                            <a:gd name="connsiteX34" fmla="*/ 5473700 w 15186025"/>
                                                                                                                                                                                                                                            <a:gd name="connsiteY34" fmla="*/ 1568450 h 8305800"/>
                                                                                                                                                                                                                                            <a:gd name="connsiteX35" fmla="*/ 5645150 w 15186025"/>
                                                                                                                                                                                                                                            <a:gd name="connsiteY35" fmla="*/ 1930400 h 8305800"/>
                                                                                                                                                                                                                                            <a:gd name="connsiteX36" fmla="*/ 5302250 w 15186025"/>
                                                                                                                                                                                                                                            <a:gd name="connsiteY36" fmla="*/ 2139950 h 8305800"/>
                                                                                                                                                                                                                                            <a:gd name="connsiteX37" fmla="*/ 4749800 w 15186025"/>
                                                                                                                                                                                                                                            <a:gd name="connsiteY37" fmla="*/ 2082800 h 8305800"/>
                                                                                                                                                                                                                                            <a:gd name="connsiteX38" fmla="*/ 4425950 w 15186025"/>
                                                                                                                                                                                                                                            <a:gd name="connsiteY38" fmla="*/ 1644650 h 8305800"/>
                                                                                                                                                                                                                                            <a:gd name="connsiteX39" fmla="*/ 4006850 w 15186025"/>
                                                                                                                                                                                                                                            <a:gd name="connsiteY39" fmla="*/ 1492250 h 8305800"/>
                                                                                                                                                                                                                                            <a:gd name="connsiteX40" fmla="*/ 3644900 w 15186025"/>
                                                                                                                                                                                                                                            <a:gd name="connsiteY40" fmla="*/ 1511300 h 8305800"/>
                                                                                                                                                                                                                                            <a:gd name="connsiteX41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41" fmla="*/ 1530350 h 8305800"/>
                                                                                                                                                                                                                                            <a:gd name="connsiteX42" fmla="*/ 3130550 w 15186025"/>
                                                                                                                                                                                                                                            <a:gd name="connsiteY42" fmla="*/ 1168400 h 8305800"/>
                                                                                                                                                                                                                                            <a:gd name="connsiteX43" fmla="*/ 2863850 w 15186025"/>
                                                                                                                                                                                                                                            <a:gd name="connsiteY43" fmla="*/ 920750 h 8305800"/>
                                                                                                                                                                                                                                            <a:gd name="connsiteX44" fmla="*/ 2692400 w 15186025"/>
                                                                                                                                                                                                                                            <a:gd name="connsiteY44" fmla="*/ 673100 h 8305800"/>
                                                                                                                                                                                                                                            <a:gd name="connsiteX45" fmla="*/ 2406650 w 15186025"/>
                                                                                                                                                                                                                                            <a:gd name="connsiteY45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6" fmla="*/ 2044700 w 15186025"/>
                                                                                                                                                                                                                                            <a:gd name="connsiteY46" fmla="*/ 444500 h 8305800"/>
                                                                                                                                                                                                                                            <a:gd name="connsiteX4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47" fmla="*/ 501650 h 8305800"/>
                                                                                                                                                                                                                                            <a:gd name="connsiteX48" fmla="*/ 1320800 w 15186025"/>
                                                                                                                                                                                                                                            <a:gd name="connsiteY48" fmla="*/ 825500 h 8305800"/>
                                                                                                                                                                                                                                            <a:gd name="connsiteX49" fmla="*/ 1016000 w 15186025"/>
                                                                                                                                                                                                                                            <a:gd name="connsiteY49" fmla="*/ 1016000 h 8305800"/>
                                                                                                                                                                                                                                            <a:gd name="connsiteX50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50" fmla="*/ 749300 h 8305800"/>
                                                                                                                                                                                                                                            <a:gd name="connsiteX51" fmla="*/ 635000 w 15186025"/>
                                                                                                                                                                                                                                            <a:gd name="connsiteY51" fmla="*/ 692150 h 8305800"/>
                                                                                                                                                                                                                                            <a:gd name="connsiteX52" fmla="*/ 406400 w 15186025"/>
                                                                                                                                                                                                                                            <a:gd name="connsiteY52" fmla="*/ 844550 h 8305800"/>
                                                                                                                                                                                                                                            <a:gd name="connsiteX53" fmla="*/ 311150 w 15186025"/>
                                                                                                                                                                                                                                            <a:gd name="connsiteY53" fmla="*/ 1111250 h 8305800"/>
                                                                                                                                                                                                                                            <a:gd name="connsiteX54" fmla="*/ 120650 w 15186025"/>
                                                                                                                                                                                                                                            <a:gd name="connsiteY54" fmla="*/ 1397000 h 8305800"/>
                                                                                                                                                                                                                                            <a:gd name="connsiteX55" fmla="*/ 25400 w 15186025"/>
                                                                                                                                                                                                                                            <a:gd name="connsiteY55" fmla="*/ 1663700 h 8305800"/>
                                                                                                                                                                                                                                            <a:gd name="connsiteX56" fmla="*/ 273050 w 15186025"/>
                                                                                                                                                                                                                                            <a:gd name="connsiteY56" fmla="*/ 1873250 h 8305800"/>
                                                                                                                                                                                                                                            <a:gd name="connsiteX57" fmla="*/ 330200 w 15186025"/>
                                                                                                                                                                                                                                            <a:gd name="connsiteY57" fmla="*/ 2159000 h 8305800"/>
                                                                                                                                                                                                                                            <a:gd name="connsiteX58" fmla="*/ 482600 w 15186025"/>
                                                                                                                                                                                                                                            <a:gd name="connsiteY58" fmla="*/ 2520950 h 8305800"/>
                                                                                                                                                                                                                                            <a:gd name="connsiteX59" fmla="*/ 349250 w 15186025"/>
                                                                                                                                                                                                                                            <a:gd name="connsiteY59" fmla="*/ 2787650 h 8305800"/>
                                                                                                                                                                                                                                            <a:gd name="connsiteX60" fmla="*/ 425450 w 15186025"/>
                                                                                                                                                                                                                                            <a:gd name="connsiteY60" fmla="*/ 2901950 h 8305800"/>
                                                                                                                                                                                                                                            <a:gd name="connsiteX61" fmla="*/ 939800 w 15186025"/>
                                                                                                                                                                                                                                            <a:gd name="connsiteY61" fmla="*/ 2768600 h 8305800"/>
                                                                                                                                                                                                                                            <a:gd name="connsiteX62" fmla="*/ 1301750 w 15186025"/>
                                                                                                                                                                                                                                            <a:gd name="connsiteY62" fmla="*/ 2844800 h 8305800"/>
                                                                                                                                                                                                                                            <a:gd name="connsiteX63" fmla="*/ 1473200 w 15186025"/>
                                                                                                                                                                                                                                            <a:gd name="connsiteY63" fmla="*/ 2997200 h 8305800"/>
                                                                                                                                                                                                                                            <a:gd name="connsiteX64" fmla="*/ 1854200 w 15186025"/>
                                                                                                                                                                                                                                            <a:gd name="connsiteY64" fmla="*/ 3206750 h 8305800"/>
                                                                                                                                                                                                                                            <a:gd name="connsiteX65" fmla="*/ 1835150 w 15186025"/>
                                                                                                                                                                                                                                            <a:gd name="connsiteY65" fmla="*/ 3530600 h 8305800"/>
                                                                                                                                                                                                                                            <a:gd name="connsiteX66" fmla="*/ 1682750 w 15186025"/>
                                                                                                                                                                                                                                            <a:gd name="connsiteY66" fmla="*/ 3835400 h 8305800"/>
                                                                                                                                                                                                                                            <a:gd name="connsiteX67" fmla="*/ 1587500 w 15186025"/>
                                                                                                                                                                                                                                            <a:gd name="connsiteY67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68" fmla="*/ 1263650 w 15186025"/>
                                                                                                                                                                                                                                            <a:gd name="connsiteY68" fmla="*/ 3911600 h 8305800"/>
                                                                                                                                                                                                                                            <a:gd name="connsiteX69" fmla="*/ 996950 w 15186025"/>
                                                                                                                                                                                                                                            <a:gd name="connsiteY69" fmla="*/ 3797300 h 8305800"/>
                                                                                                                                                                                                                                            <a:gd name="connsiteX70" fmla="*/ 749300 w 15186025"/>
                                                                                                                                                                                                                                            <a:gd name="connsiteY70" fmla="*/ 3968750 h 8305800"/>
                                                                                                                                                                                                                                            <a:gd name="connsiteX71" fmla="*/ 654050 w 15186025"/>
                                                                                                                                                                                                                                            <a:gd name="connsiteY71" fmla="*/ 4197350 h 8305800"/>
                                                                                                                                                                                                                                            <a:gd name="connsiteX72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2" fmla="*/ 4483100 h 8305800"/>
                                                                                                                                                                                                                                            <a:gd name="connsiteX73" fmla="*/ 501650 w 15186025"/>
                                                                                                                                                                                                                                            <a:gd name="connsiteY73" fmla="*/ 4768850 h 8305800"/>
                                                                                                                                                                                                                                            <a:gd name="connsiteX74" fmla="*/ 711200 w 15186025"/>
                                                                                                                                                                                                                                            <a:gd name="connsiteY74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75" fmla="*/ 882650 w 15186025"/>
                                                                                                                                                                                                                                            <a:gd name="connsiteY75" fmla="*/ 5207000 h 8305800"/>
                                                                                                                                                                                                                                            <a:gd name="connsiteX76" fmla="*/ 901700 w 15186025"/>
                                                                                                                                                                                                                                            <a:gd name="connsiteY76" fmla="*/ 5397500 h 8305800"/>
                                                                                                                                                                                                                                            <a:gd name="connsiteX77" fmla="*/ 958850 w 15186025"/>
                                                                                                                                                                                                                                            <a:gd name="connsiteY77" fmla="*/ 5626100 h 8305800"/>
                                                                                                                                                                                                                                            <a:gd name="connsiteX78" fmla="*/ 825500 w 15186025"/>
                                                                                                                                                                                                                                            <a:gd name="connsiteY78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79" fmla="*/ 901700 w 15186025"/>
                                                                                                                                                                                                                                            <a:gd name="connsiteY79" fmla="*/ 5930900 h 8305800"/>
                                                                                                                                                                                                                                            <a:gd name="connsiteX80" fmla="*/ 1244600 w 15186025"/>
                                                                                                                                                                                                                                            <a:gd name="connsiteY80" fmla="*/ 5835650 h 8305800"/>
                                                                                                                                                                                                                                            <a:gd name="connsiteX81" fmla="*/ 1397000 w 15186025"/>
                                                                                                                                                                                                                                            <a:gd name="connsiteY81" fmla="*/ 6064250 h 8305800"/>
                                                                                                                                                                                                                                            <a:gd name="connsiteX82" fmla="*/ 1492250 w 15186025"/>
                                                                                                                                                                                                                                            <a:gd name="connsiteY82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83" fmla="*/ 1797050 w 15186025"/>
                                                                                                                                                                                                                                            <a:gd name="connsiteY83" fmla="*/ 6540500 h 8305800"/>
                                                                                                                                                                                                                                            <a:gd name="connsiteX84" fmla="*/ 2216150 w 15186025"/>
                                                                                                                                                                                                                                            <a:gd name="connsiteY84" fmla="*/ 6616700 h 8305800"/>
                                                                                                                                                                                                                                            <a:gd name="connsiteX85" fmla="*/ 2292350 w 15186025"/>
                                                                                                                                                                                                                                            <a:gd name="connsiteY85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86" fmla="*/ 2520950 w 15186025"/>
                                                                                                                                                                                                                                            <a:gd name="connsiteY86" fmla="*/ 5816600 h 8305800"/>
                                                                                                                                                                                                                                            <a:gd name="connsiteX87" fmla="*/ 2444750 w 15186025"/>
                                                                                                                                                                                                                                            <a:gd name="connsiteY87" fmla="*/ 5549900 h 8305800"/>
                                                                                                                                                                                                                                            <a:gd name="connsiteX88" fmla="*/ 2578100 w 15186025"/>
                                                                                                                                                                                                                                            <a:gd name="connsiteY88" fmla="*/ 5302250 h 8305800"/>
                                                                                                                                                                                                                                            <a:gd name="connsiteX89" fmla="*/ 2559050 w 15186025"/>
                                                                                                                                                                                                                                            <a:gd name="connsiteY89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90" fmla="*/ 2901950 w 15186025"/>
                                                                                                                                                                                                                                            <a:gd name="connsiteY90" fmla="*/ 4787900 h 8305800"/>
                                                                                                                                                                                                                                            <a:gd name="connsiteX91" fmla="*/ 3282950 w 15186025"/>
                                                                                                                                                                                                                                            <a:gd name="connsiteY91" fmla="*/ 4730750 h 8305800"/>
                                                                                                                                                                                                                                            <a:gd name="connsiteX92" fmla="*/ 3778250 w 15186025"/>
                                                                                                                                                                                                                                            <a:gd name="connsiteY92" fmla="*/ 4864100 h 8305800"/>
                                                                                                                                                                                                                                            <a:gd name="connsiteX93" fmla="*/ 4121150 w 15186025"/>
                                                                                                                                                                                                                                            <a:gd name="connsiteY93" fmla="*/ 4997450 h 8305800"/>
                                                                                                                                                                                                                                            <a:gd name="connsiteX94" fmla="*/ 4159250 w 15186025"/>
                                                                                                                                                                                                                                            <a:gd name="connsiteY94" fmla="*/ 5359400 h 8305800"/>
                                                                                                                                                                                                                                            <a:gd name="connsiteX95" fmla="*/ 4330700 w 15186025"/>
                                                                                                                                                                                                                                            <a:gd name="connsiteY95" fmla="*/ 5568950 h 8305800"/>
                                                                                                                                                                                                                                            <a:gd name="connsiteX96" fmla="*/ 4521200 w 15186025"/>
                                                                                                                                                                                                                                            <a:gd name="connsiteY96" fmla="*/ 5797550 h 8305800"/>
                                                                                                                                                                                                                                            <a:gd name="connsiteX97" fmla="*/ 4540250 w 15186025"/>
                                                                                                                                                                                                                                            <a:gd name="connsiteY97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98" fmla="*/ 4787900 w 15186025"/>
                                                                                                                                                                                                                                            <a:gd name="connsiteY98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99" fmla="*/ 5168900 w 15186025"/>
                                                                                                                                                                                                                                            <a:gd name="connsiteY99" fmla="*/ 6273800 h 8305800"/>
                                                                                                                                                                                                                                            <a:gd name="connsiteX100" fmla="*/ 5435600 w 15186025"/>
                                                                                                                                                                                                                                            <a:gd name="connsiteY100" fmla="*/ 6292850 h 8305800"/>
                                                                                                                                                                                                                                            <a:gd name="connsiteX101" fmla="*/ 5607050 w 15186025"/>
                                                                                                                                                                                                                                            <a:gd name="connsiteY101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2" fmla="*/ 5854700 w 15186025"/>
                                                                                                                                                                                                                                            <a:gd name="connsiteY102" fmla="*/ 6445250 h 8305800"/>
                                                                                                                                                                                                                                            <a:gd name="connsiteX103" fmla="*/ 6178550 w 15186025"/>
                                                                                                                                                                                                                                            <a:gd name="connsiteY103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04" fmla="*/ 6388100 w 15186025"/>
                                                                                                                                                                                                                                            <a:gd name="connsiteY104" fmla="*/ 6978650 h 8305800"/>
                                                                                                                                                                                                                                            <a:gd name="connsiteX105" fmla="*/ 6235700 w 15186025"/>
                                                                                                                                                                                                                                            <a:gd name="connsiteY105" fmla="*/ 7321550 h 8305800"/>
                                                                                                                                                                                                                                            <a:gd name="connsiteX106" fmla="*/ 6407150 w 15186025"/>
                                                                                                                                                                                                                                            <a:gd name="connsiteY106" fmla="*/ 7626350 h 8305800"/>
                                                                                                                                                                                                                                            <a:gd name="connsiteX107" fmla="*/ 6597650 w 15186025"/>
                                                                                                                                                                                                                                            <a:gd name="connsiteY107" fmla="*/ 7931150 h 8305800"/>
                                                                                                                                                                                                                                            <a:gd name="connsiteX108" fmla="*/ 6959600 w 15186025"/>
                                                                                                                                                                                                                                            <a:gd name="connsiteY108" fmla="*/ 8083550 h 8305800"/>
                                                                                                                                                                                                                                            <a:gd name="connsiteX109" fmla="*/ 7112000 w 15186025"/>
                                                                                                                                                                                                                                            <a:gd name="connsiteY109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10" fmla="*/ 7378700 w 15186025"/>
                                                                                                                                                                                                                                            <a:gd name="connsiteY110" fmla="*/ 8274050 h 8305800"/>
                                                                                                                                                                                                                                            <a:gd name="connsiteX111" fmla="*/ 7702550 w 15186025"/>
                                                                                                                                                                                                                                            <a:gd name="connsiteY111" fmla="*/ 8140700 h 8305800"/>
                                                                                                                                                                                                                                            <a:gd name="connsiteX112" fmla="*/ 7931150 w 15186025"/>
                                                                                                                                                                                                                                            <a:gd name="connsiteY112" fmla="*/ 7893050 h 8305800"/>
                                                                                                                                                                                                                                            <a:gd name="connsiteX113" fmla="*/ 8293100 w 15186025"/>
                                                                                                                                                                                                                                            <a:gd name="connsiteY113" fmla="*/ 7721600 h 8305800"/>
                                                                                                                                                                                                                                            <a:gd name="connsiteX114" fmla="*/ 8636000 w 15186025"/>
                                                                                                                                                                                                                                            <a:gd name="connsiteY114" fmla="*/ 7607300 h 8305800"/>
                                                                                                                                                                                                                                            <a:gd name="connsiteX115" fmla="*/ 8864600 w 15186025"/>
                                                                                                                                                                                                                                            <a:gd name="connsiteY115" fmla="*/ 7473950 h 8305800"/>
                                                                                                                                                                                                                                            <a:gd name="connsiteX116" fmla="*/ 9150350 w 15186025"/>
                                                                                                                                                                                                                                            <a:gd name="connsiteY116" fmla="*/ 7645400 h 8305800"/>
                                                                                                                                                                                                                                            <a:gd name="connsiteX117" fmla="*/ 9493250 w 15186025"/>
                                                                                                                                                                                                                                            <a:gd name="connsiteY117" fmla="*/ 7569200 h 8305800"/>
                                                                                                                                                                                                                                            <a:gd name="connsiteX118" fmla="*/ 9798050 w 15186025"/>
                                                                                                                                                                                                                                            <a:gd name="connsiteY118" fmla="*/ 7207250 h 8305800"/>
                                                                                                                                                                                                                                            <a:gd name="connsiteX119" fmla="*/ 10350500 w 15186025"/>
                                                                                                                                                                                                                                            <a:gd name="connsiteY119" fmla="*/ 7512050 h 8305800"/>
                                                                                                                                                                                                                                            <a:gd name="connsiteX120" fmla="*/ 10960100 w 15186025"/>
                                                                                                                                                                                                                                            <a:gd name="connsiteY120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1" fmla="*/ 11684000 w 15186025"/>
                                                                                                                                                                                                                                            <a:gd name="connsiteY121" fmla="*/ 7493000 h 8305800"/>
                                                                                                                                                                                                                                            <a:gd name="connsiteX122" fmla="*/ 12045950 w 15186025"/>
                                                                                                                                                                                                                                            <a:gd name="connsiteY122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3" fmla="*/ 12388850 w 15186025"/>
                                                                                                                                                                                                                                            <a:gd name="connsiteY123" fmla="*/ 7797800 h 8305800"/>
                                                                                                                                                                                                                                            <a:gd name="connsiteX124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4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5" fmla="*/ 12598400 w 15186025"/>
                                                                                                                                                                                                                                            <a:gd name="connsiteY125" fmla="*/ 7340600 h 8305800"/>
                                                                                                                                                                                                                                            <a:gd name="connsiteX126" fmla="*/ 12484100 w 15186025"/>
                                                                                                                                                                                                                                            <a:gd name="connsiteY126" fmla="*/ 7016750 h 8305800"/>
                                                                                                                                                                                                                                            <a:gd name="connsiteX127" fmla="*/ 12312650 w 15186025"/>
                                                                                                                                                                                                                                            <a:gd name="connsiteY127" fmla="*/ 6731000 h 8305800"/>
                                                                                                                                                                                                                                            <a:gd name="connsiteX128" fmla="*/ 12426950 w 15186025"/>
                                                                                                                                                                                                                                            <a:gd name="connsiteY128" fmla="*/ 6426200 h 8305800"/>
                                                                                                                                                                                                                                            <a:gd name="connsiteX129" fmla="*/ 12541250 w 15186025"/>
                                                                                                                                                                                                                                            <a:gd name="connsiteY129" fmla="*/ 6216650 h 8305800"/>
                                                                                                                                                                                                                                            <a:gd name="connsiteX130" fmla="*/ 12922250 w 15186025"/>
                                                                                                                                                                                                                                            <a:gd name="connsiteY130" fmla="*/ 6254750 h 8305800"/>
                                                                                                                                                                                                                                            <a:gd name="connsiteX131" fmla="*/ 13208000 w 15186025"/>
                                                                                                                                                                                                                                            <a:gd name="connsiteY131" fmla="*/ 6178550 h 8305800"/>
                                                                                                                                                                                                                                            <a:gd name="connsiteX132" fmla="*/ 13303250 w 15186025"/>
                                                                                                                                                                                                                                            <a:gd name="connsiteY132" fmla="*/ 5930900 h 8305800"/>
                                                                                                                                                                                                                                            <a:gd name="connsiteX133" fmla="*/ 13341350 w 15186025"/>
                                                                                                                                                                                                                                            <a:gd name="connsiteY133" fmla="*/ 5664200 h 8305800"/>
                                                                                                                                                                                                                                            <a:gd name="connsiteX134" fmla="*/ 13379450 w 15186025"/>
                                                                                                                                                                                                                                            <a:gd name="connsiteY134" fmla="*/ 5378450 h 8305800"/>
                                                                                                                                                                                                                                            <a:gd name="connsiteX135" fmla="*/ 13569950 w 15186025"/>
                                                                                                                                                                                                                                            <a:gd name="connsiteY135" fmla="*/ 5016500 h 8305800"/>
                                                                                                                                                                                                                                            <a:gd name="connsiteX136" fmla="*/ 13874750 w 15186025"/>
                                                                                                                                                                                                                                            <a:gd name="connsiteY136" fmla="*/ 4940300 h 8305800"/>
                                                                                                                                                                                                                                            <a:gd name="connsiteX137" fmla="*/ 14084300 w 15186025"/>
                                                                                                                                                                                                                                            <a:gd name="connsiteY137" fmla="*/ 5035550 h 8305800"/>
                                                                                                                                                                                                                                            <a:gd name="connsiteX138" fmla="*/ 14389100 w 15186025"/>
                                                                                                                                                                                                                                            <a:gd name="connsiteY138" fmla="*/ 4959350 h 8305800"/>
                                                                                                                                                                                                                                            <a:gd name="connsiteX139" fmla="*/ 14541500 w 15186025"/>
                                                                                                                                                                                                                                            <a:gd name="connsiteY139" fmla="*/ 4826000 h 8305800"/>
                                                                                                                                                                                                                                            <a:gd name="connsiteX140" fmla="*/ 14446250 w 15186025"/>
                                                                                                                                                                                                                                            <a:gd name="connsiteY140" fmla="*/ 4616450 h 8305800"/>
                                                                                                                                                                                                                                            <a:gd name="connsiteX141" fmla="*/ 14579600 w 15186025"/>
                                                                                                                                                                                                                                            <a:gd name="connsiteY141" fmla="*/ 4368800 h 8305800"/>
                                                                                                                                                                                                                                            <a:gd name="connsiteX142" fmla="*/ 14808200 w 15186025"/>
                                                                                                                                                                                                                                            <a:gd name="connsiteY142" fmla="*/ 4178300 h 8305800"/>
                                                                                                                                                                                                                                            <a:gd name="connsiteX143" fmla="*/ 14960600 w 15186025"/>
                                                                                                                                                                                                                                            <a:gd name="connsiteY143" fmla="*/ 4006850 h 8305800"/>
                                                                                                                                                                                                                                            <a:gd name="connsiteX144" fmla="*/ 15151100 w 15186025"/>
                                                                                                                                                                                                                                            <a:gd name="connsiteY144" fmla="*/ 3797300 h 8305800"/>
    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7" y="connsiteY4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8" y="connsiteY4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49" y="connsiteY4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0" y="connsiteY5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1" y="connsiteY5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2" y="connsiteY5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3" y="connsiteY5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4" y="connsiteY5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5" y="connsiteY5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6" y="connsiteY5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7" y="connsiteY5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8" y="connsiteY5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59" y="connsiteY5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0" y="connsiteY6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1" y="connsiteY6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2" y="connsiteY6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3" y="connsiteY6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4" y="connsiteY6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5" y="connsiteY6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6" y="connsiteY6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7" y="connsiteY6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8" y="connsiteY6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69" y="connsiteY6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0" y="connsiteY7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1" y="connsiteY7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2" y="connsiteY7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3" y="connsiteY7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4" y="connsiteY7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5" y="connsiteY7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6" y="connsiteY7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7" y="connsiteY7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8" y="connsiteY7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79" y="connsiteY7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0" y="connsiteY8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1" y="connsiteY8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2" y="connsiteY8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3" y="connsiteY8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4" y="connsiteY8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5" y="connsiteY8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6" y="connsiteY8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7" y="connsiteY8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8" y="connsiteY8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89" y="connsiteY8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0" y="connsiteY9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1" y="connsiteY9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2" y="connsiteY9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3" y="connsiteY9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4" y="connsiteY9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5" y="connsiteY9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6" y="connsiteY9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7" y="connsiteY9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8" y="connsiteY9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99" y="connsiteY9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0" y="connsiteY10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1" y="connsiteY10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2" y="connsiteY10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3" y="connsiteY10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4" y="connsiteY10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5" y="connsiteY10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6" y="connsiteY10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7" y="connsiteY10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8" y="connsiteY10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09" y="connsiteY10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0" y="connsiteY11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1" y="connsiteY11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2" y="connsiteY11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3" y="connsiteY11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4" y="connsiteY11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5" y="connsiteY11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6" y="connsiteY11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7" y="connsiteY11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8" y="connsiteY11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19" y="connsiteY11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0" y="connsiteY12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1" y="connsiteY12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2" y="connsiteY12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3" y="connsiteY12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4" y="connsiteY12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5" y="connsiteY12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6" y="connsiteY12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7" y="connsiteY12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8" y="connsiteY12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29" y="connsiteY12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0" y="connsiteY13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1" y="connsiteY13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2" y="connsiteY13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3" y="connsiteY13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4" y="connsiteY13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5" y="connsiteY135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6" y="connsiteY136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7" y="connsiteY137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8" y="connsiteY138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39" y="connsiteY139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0" y="connsiteY140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1" y="connsiteY141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2" y="connsiteY142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3" y="connsiteY143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    <a:pos x="connsiteX144" y="connsiteY144"/>
    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    <a:path w="15186025" h="8305800">
    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    <a:pt x="15151100" y="3797300"/>
    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16175" y="3714750"/>
                                                                                                                                                                                                                                                <a:pt x="14909800" y="3571875"/>
                                                                                                                                                                                                                                                <a:pt x="14751050" y="3511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592300" y="3451225"/>
                                                                                                                                                                                                                                                <a:pt x="14341475" y="3517900"/>
                                                                                                                                                                                                                                                <a:pt x="14198600" y="3435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055725" y="3352800"/>
                                                                                                                                                                                                                                                <a:pt x="13982700" y="3133725"/>
                                                                                                                                                                                                                                                <a:pt x="13893800" y="3016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804900" y="2898775"/>
                                                                                                                                                                                                                                                <a:pt x="13785850" y="2730500"/>
                                                                                                                                                                                                                                                <a:pt x="13665200" y="2730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544550" y="2730500"/>
                                                                                                                                                                                                                                                <a:pt x="13319125" y="2971800"/>
                                                                                                                                                                                                                                                <a:pt x="13169900" y="3016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020675" y="3060700"/>
                                                                                                                                                                                                                                                <a:pt x="12900025" y="3044825"/>
                                                                                                                                                                                                                                                <a:pt x="12769850" y="2997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639675" y="2949575"/>
                                                                                                                                                                                                                                                <a:pt x="12487275" y="2771775"/>
                                                                                                                                                                                                                                                <a:pt x="12388850" y="2730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290425" y="2689225"/>
                                                                                                                                                                                                                                                <a:pt x="12242800" y="2825750"/>
                                                                                                                                                                                                                                                <a:pt x="12179300" y="2749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15800" y="2673350"/>
                                                                                                                                                                                                                                                <a:pt x="12080875" y="2387600"/>
                                                                                                                                                                                                                                                <a:pt x="12007850" y="2273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934825" y="2159000"/>
                                                                                                                                                                                                                                                <a:pt x="11811000" y="2162175"/>
                                                                                                                                                                                                                                                <a:pt x="11741150" y="2063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71300" y="1965325"/>
                                                                                                                                                                                                                                                <a:pt x="11658600" y="1778000"/>
                                                                                                                                                                                                                                                <a:pt x="11588750" y="1682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518900" y="1587500"/>
                                                                                                                                                                                                                                                <a:pt x="11379200" y="1584325"/>
                                                                                                                                                                                                                                                <a:pt x="11322050" y="149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264900" y="1400175"/>
                                                                                                                                                                                                                                                <a:pt x="11296650" y="1212850"/>
                                                                                                                                                                                                                                                <a:pt x="11245850" y="1130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95050" y="1047750"/>
                                                                                                                                                                                                                                                <a:pt x="11112500" y="977900"/>
                                                                                                                                                                                                                                                <a:pt x="11017250" y="996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922000" y="1016000"/>
                                                                                                                                                                                                                                                <a:pt x="10779125" y="1190625"/>
                                                                                                                                                                                                                                                <a:pt x="10674350" y="1244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569575" y="1298575"/>
                                                                                                                                                                                                                                                <a:pt x="10490200" y="1330325"/>
                                                                                                                                                                                                                                                <a:pt x="10388600" y="1320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287000" y="1311275"/>
                                                                                                                                                                                                                                                <a:pt x="10160000" y="1247775"/>
                                                                                                                                                                                                                                                <a:pt x="10064750" y="1187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69500" y="1127125"/>
                                                                                                                                                                                                                                                <a:pt x="9902825" y="1019175"/>
                                                                                                                                                                                                                                                <a:pt x="9817100" y="95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31375" y="898525"/>
                                                                                                                                                                                                                                                <a:pt x="9639300" y="854075"/>
                                                                                                                                                                                                                                                <a:pt x="9550400" y="825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61500" y="796925"/>
                                                                                                                                                                                                                                                <a:pt x="9331325" y="850900"/>
                                                                                                                                                                                                                                                <a:pt x="9283700" y="787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36075" y="723900"/>
                                                                                                                                                                                                                                                <a:pt x="9302750" y="533400"/>
                                                                                                                                                                                                                                                <a:pt x="9264650" y="444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26550" y="355600"/>
                                                                                                                                                                                                                                                <a:pt x="9159875" y="327025"/>
                                                                                                                                                                                                                                                <a:pt x="9055100" y="254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50325" y="180975"/>
                                                                                                                                                                                                                                                <a:pt x="8759825" y="0"/>
                                                                                                                                                                                                                                                <a:pt x="8636000" y="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512175" y="12700"/>
                                                                                                                                                                                                                                                <a:pt x="8439150" y="244475"/>
                                                                                                                                                                                                                                                <a:pt x="8312150" y="292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185150" y="339725"/>
                                                                                                                                                                                                                                                <a:pt x="8016875" y="295275"/>
                                                                                                                                                                                                                                                <a:pt x="7874000" y="292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31125" y="288925"/>
                                                                                                                                                                                                                                                <a:pt x="7588250" y="266700"/>
                                                                                                                                                                                                                                                <a:pt x="7454900" y="27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21550" y="279400"/>
                                                                                                                                                                                                                                                <a:pt x="7223125" y="320675"/>
                                                                                                                                                                                                                                                <a:pt x="7073900" y="330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24675" y="339725"/>
                                                                                                                                                                                                                                                <a:pt x="6702425" y="327025"/>
                                                                                                                                                                                                                                                <a:pt x="6559550" y="330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16675" y="333375"/>
                                                                                                                                                                                                                                                <a:pt x="6302375" y="307975"/>
                                                                                                                                                                                                                                                <a:pt x="6216650" y="349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130925" y="390525"/>
                                                                                                                                                                                                                                                <a:pt x="6080125" y="479425"/>
                                                                                                                                                                                                                                                <a:pt x="6045200" y="577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010275" y="676275"/>
                                                                                                                                                                                                                                                <a:pt x="6086475" y="854075"/>
                                                                                                                                                                                                                                                <a:pt x="6007100" y="939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27725" y="1025525"/>
                                                                                                                                                                                                                                                <a:pt x="5680075" y="1044575"/>
                                                                                                                                                                                                                                                <a:pt x="5568950" y="1092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457825" y="1139825"/>
                                                                                                                                                                                                                                                <a:pt x="5356225" y="1146175"/>
                                                                                                                                                                                                                                                <a:pt x="5340350" y="122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324475" y="1304925"/>
                                                                                                                                                                                                                                                <a:pt x="5422900" y="1450975"/>
                                                                                                                                                                                                                                                <a:pt x="5473700" y="156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24500" y="1685925"/>
                                                                                                                                                                                                                                                <a:pt x="5673725" y="1835150"/>
                                                                                                                                                                                                                                                <a:pt x="5645150" y="1930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616575" y="2025650"/>
                                                                                                                                                                                                                                                <a:pt x="5451475" y="2114550"/>
                                                                                                                                                                                                                                                <a:pt x="5302250" y="2139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153025" y="2165350"/>
                                                                                                                                                                                                                                                <a:pt x="4895850" y="2165350"/>
                                                                                                                                                                                                                                                <a:pt x="4749800" y="2082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603750" y="2000250"/>
                                                                                                                                                                                                                                                <a:pt x="4549775" y="1743075"/>
                                                                                                                                                                                                                                                <a:pt x="4425950" y="1644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02125" y="1546225"/>
                                                                                                                                                                                                                                                <a:pt x="4137025" y="1514475"/>
                                                                                                                                                                                                                                                <a:pt x="4006850" y="149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876675" y="1470025"/>
                                                                                                                                                                                                                                                <a:pt x="3644900" y="1511300"/>
                                                                                                                                                                                                                                                <a:pt x="3644900" y="1511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24250" y="1517650"/>
                                                                                                                                                                                                                                                <a:pt x="3368675" y="1587500"/>
                                                                                                                                                                                                                                                <a:pt x="3282950" y="1530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197225" y="1473200"/>
                                                                                                                                                                                                                                                <a:pt x="3200400" y="1270000"/>
                                                                                                                                                                                                                                                <a:pt x="3130550" y="1168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60700" y="1066800"/>
                                                                                                                                                                                                                                                <a:pt x="2936875" y="1003300"/>
                                                                                                                                                                                                                                                <a:pt x="2863850" y="92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790825" y="838200"/>
                                                                                                                                                                                                                                                <a:pt x="2768600" y="742950"/>
                                                                                                                                                                                                                                                <a:pt x="2692400" y="673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6200" y="603250"/>
                                                                                                                                                                                                                                                <a:pt x="2514600" y="539750"/>
                                                                                                                                                                                                                                                <a:pt x="2406650" y="50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98700" y="463550"/>
                                                                                                                                                                                                                                                <a:pt x="2181225" y="444500"/>
                                                                                                                                                                                                                                                <a:pt x="2044700" y="444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08175" y="444500"/>
                                                                                                                                                                                                                                                <a:pt x="1708150" y="438150"/>
                                                                                                                                                                                                                                                <a:pt x="1587500" y="501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66850" y="565150"/>
                                                                                                                                                                                                                                                <a:pt x="1416050" y="739775"/>
                                                                                                                                                                                                                                                <a:pt x="1320800" y="825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25550" y="911225"/>
                                                                                                                                                                                                                                                <a:pt x="1098550" y="1028700"/>
                                                                                                                                                                                                                                                <a:pt x="1016000" y="1016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33450" y="1003300"/>
                                                                                                                                                                                                                                                <a:pt x="889000" y="803275"/>
                                                                                                                                                                                                                                                <a:pt x="825500" y="749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62000" y="695325"/>
                                                                                                                                                                                                                                                <a:pt x="704850" y="676275"/>
                                                                                                                                                                                                                                                <a:pt x="635000" y="692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65150" y="708025"/>
                                                                                                                                                                                                                                                <a:pt x="460375" y="774700"/>
                                                                                                                                                                                                                                                <a:pt x="406400" y="844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52425" y="914400"/>
                                                                                                                                                                                                                                                <a:pt x="358775" y="1019175"/>
                                                                                                                                                                                                                                                <a:pt x="311150" y="1111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3525" y="1203325"/>
                                                                                                                                                                                                                                                <a:pt x="168275" y="1304925"/>
                                                                                                                                                                                                                                                <a:pt x="120650" y="1397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3025" y="1489075"/>
                                                                                                                                                                                                                                                <a:pt x="0" y="1584325"/>
                                                                                                                                                                                                                                                <a:pt x="25400" y="1663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800" y="1743075"/>
                                                                                                                                                                                                                                                <a:pt x="222250" y="1790700"/>
                                                                                                                                                                                                                                                <a:pt x="273050" y="1873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23850" y="1955800"/>
                                                                                                                                                                                                                                                <a:pt x="295275" y="2051050"/>
                                                                                                                                                                                                                                                <a:pt x="330200" y="2159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65125" y="2266950"/>
                                                                                                                                                                                                                                                <a:pt x="479425" y="2416175"/>
                                                                                                                                                                                                                                                <a:pt x="482600" y="2520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5775" y="2625725"/>
                                                                                                                                                                                                                                                <a:pt x="358775" y="2724150"/>
                                                                                                                                                                                                                                                <a:pt x="349250" y="2787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39725" y="2851150"/>
                                                                                                                                                                                                                                                <a:pt x="327025" y="2905125"/>
                                                                                                                                                                                                                                                <a:pt x="425450" y="2901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3875" y="2898775"/>
                                                                                                                                                                                                                                                <a:pt x="793750" y="2778125"/>
                                                                                                                                                                                                                                                <a:pt x="939800" y="2768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85850" y="2759075"/>
                                                                                                                                                                                                                                                <a:pt x="1212850" y="2806700"/>
                                                                                                                                                                                                                                                <a:pt x="1301750" y="2844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0650" y="2882900"/>
                                                                                                                                                                                                                                                <a:pt x="1381125" y="2936875"/>
                                                                                                                                                                                                                                                <a:pt x="1473200" y="2997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65275" y="3057525"/>
                                                                                                                                                                                                                                                <a:pt x="1793875" y="3117850"/>
                                                                                                                                                                                                                                                <a:pt x="1854200" y="3206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14525" y="3295650"/>
                                                                                                                                                                                                                                                <a:pt x="1863725" y="3425825"/>
                                                                                                                                                                                                                                                <a:pt x="1835150" y="3530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806575" y="3635375"/>
                                                                                                                                                                                                                                                <a:pt x="1724025" y="3756025"/>
                                                                                                                                                                                                                                                <a:pt x="1682750" y="3835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641475" y="3914775"/>
                                                                                                                                                                                                                                                <a:pt x="1657350" y="3994150"/>
                                                                                                                                                                                                                                                <a:pt x="1587500" y="400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17650" y="4019550"/>
                                                                                                                                                                                                                                                <a:pt x="1362075" y="3946525"/>
                                                                                                                                                                                                                                                <a:pt x="1263650" y="3911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65225" y="3876675"/>
                                                                                                                                                                                                                                                <a:pt x="1082675" y="3787775"/>
                                                                                                                                                                                                                                                <a:pt x="996950" y="3797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1225" y="3806825"/>
                                                                                                                                                                                                                                                <a:pt x="806450" y="3902075"/>
                                                                                                                                                                                                                                                <a:pt x="749300" y="3968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92150" y="4035425"/>
                                                                                                                                                                                                                                                <a:pt x="660400" y="4111625"/>
                                                                                                                                                                                                                                                <a:pt x="654050" y="4197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7700" y="4283075"/>
                                                                                                                                                                                                                                                <a:pt x="736600" y="4387850"/>
                                                                                                                                                                                                                                                <a:pt x="711200" y="4483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85800" y="4578350"/>
                                                                                                                                                                                                                                                <a:pt x="501650" y="4689475"/>
                                                                                                                                                                                                                                                <a:pt x="501650" y="4768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01650" y="4848225"/>
                                                                                                                                                                                                                                                <a:pt x="647700" y="4886325"/>
                                                                                                                                                                                                                                                <a:pt x="711200" y="4959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4700" y="5032375"/>
                                                                                                                                                                                                                                                <a:pt x="850900" y="5133975"/>
                                                                                                                                                                                                                                                <a:pt x="882650" y="5207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4400" y="5280025"/>
                                                                                                                                                                                                                                                <a:pt x="889000" y="5327650"/>
                                                                                                                                                                                                                                                <a:pt x="901700" y="5397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14400" y="5467350"/>
                                                                                                                                                                                                                                                <a:pt x="971550" y="5559425"/>
                                                                                                                                                                                                                                                <a:pt x="958850" y="5626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46150" y="5692775"/>
                                                                                                                                                                                                                                                <a:pt x="835025" y="5746750"/>
                                                                                                                                                                                                                                                <a:pt x="825500" y="5797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15975" y="5848350"/>
                                                                                                                                                                                                                                                <a:pt x="831850" y="5924550"/>
                                                                                                                                                                                                                                                <a:pt x="901700" y="5930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71550" y="5937250"/>
                                                                                                                                                                                                                                                <a:pt x="1162050" y="5813425"/>
                                                                                                                                                                                                                                                <a:pt x="1244600" y="5835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7150" y="5857875"/>
                                                                                                                                                                                                                                                <a:pt x="1355725" y="5962650"/>
                                                                                                                                                                                                                                                <a:pt x="1397000" y="6064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38275" y="6165850"/>
                                                                                                                                                                                                                                                <a:pt x="1425575" y="6365875"/>
                                                                                                                                                                                                                                                <a:pt x="1492250" y="644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58925" y="6524625"/>
                                                                                                                                                                                                                                                <a:pt x="1676400" y="6511925"/>
                                                                                                                                                                                                                                                <a:pt x="1797050" y="6540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917700" y="6569075"/>
                                                                                                                                                                                                                                                <a:pt x="2133600" y="6670675"/>
                                                                                                                                                                                                                                                <a:pt x="2216150" y="6616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298700" y="6562725"/>
                                                                                                                                                                                                                                                <a:pt x="2241550" y="6350000"/>
                                                                                                                                                                                                                                                <a:pt x="2292350" y="621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343150" y="6083300"/>
                                                                                                                                                                                                                                                <a:pt x="2495550" y="5927725"/>
                                                                                                                                                                                                                                                <a:pt x="2520950" y="5816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46350" y="5705475"/>
                                                                                                                                                                                                                                                <a:pt x="2435225" y="5635625"/>
                                                                                                                                                                                                                                                <a:pt x="2444750" y="5549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454275" y="5464175"/>
                                                                                                                                                                                                                                                <a:pt x="2559050" y="5394325"/>
                                                                                                                                                                                                                                                <a:pt x="2578100" y="5302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597150" y="5210175"/>
                                                                                                                                                                                                                                                <a:pt x="2505075" y="5083175"/>
                                                                                                                                                                                                                                                <a:pt x="2559050" y="4997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2613025" y="4911725"/>
                                                                                                                                                                                                                                                <a:pt x="2781300" y="4832350"/>
                                                                                                                                                                                                                                                <a:pt x="2901950" y="4787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022600" y="4743450"/>
                                                                                                                                                                                                                                                <a:pt x="3136900" y="4718050"/>
                                                                                                                                                                                                                                                <a:pt x="3282950" y="4730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429000" y="4743450"/>
                                                                                                                                                                                                                                                <a:pt x="3638550" y="4819650"/>
                                                                                                                                                                                                                                                <a:pt x="3778250" y="48641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3917950" y="4908550"/>
                                                                                                                                                                                                                                                <a:pt x="4057650" y="4914900"/>
                                                                                                                                                                                                                                                <a:pt x="4121150" y="4997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84650" y="5080000"/>
                                                                                                                                                                                                                                                <a:pt x="4124325" y="5264150"/>
                                                                                                                                                                                                                                                <a:pt x="4159250" y="5359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194175" y="5454650"/>
                                                                                                                                                                                                                                                <a:pt x="4270375" y="5495925"/>
                                                                                                                                                                                                                                                <a:pt x="4330700" y="5568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391025" y="5641975"/>
                                                                                                                                                                                                                                                <a:pt x="4486275" y="5695950"/>
                                                                                                                                                                                                                                                <a:pt x="4521200" y="5797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56125" y="5899150"/>
                                                                                                                                                                                                                                                <a:pt x="4495800" y="6099175"/>
                                                                                                                                                                                                                                                <a:pt x="4540250" y="617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584700" y="6257925"/>
                                                                                                                                                                                                                                                <a:pt x="4683125" y="6257925"/>
                                                                                                                                                                                                                                                <a:pt x="4787900" y="6273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4892675" y="6289675"/>
                                                                                                                                                                                                                                                <a:pt x="5060950" y="6270625"/>
                                                                                                                                                                                                                                                <a:pt x="5168900" y="6273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276850" y="6276975"/>
                                                                                                                                                                                                                                                <a:pt x="5362575" y="6264275"/>
                                                                                                                                                                                                                                                <a:pt x="5435600" y="6292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508625" y="6321425"/>
                                                                                                                                                                                                                                                <a:pt x="5537200" y="6419850"/>
                                                                                                                                                                                                                                                <a:pt x="5607050" y="644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676900" y="6470650"/>
                                                                                                                                                                                                                                                <a:pt x="5759450" y="6397625"/>
                                                                                                                                                                                                                                                <a:pt x="5854700" y="6445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5949950" y="6492875"/>
                                                                                                                                                                                                                                                <a:pt x="6089650" y="6642100"/>
                                                                                                                                                                                                                                                <a:pt x="6178550" y="6731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67450" y="6819900"/>
                                                                                                                                                                                                                                                <a:pt x="6378575" y="6880225"/>
                                                                                                                                                                                                                                                <a:pt x="6388100" y="6978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397625" y="7077075"/>
                                                                                                                                                                                                                                                <a:pt x="6232525" y="7213600"/>
                                                                                                                                                                                                                                                <a:pt x="6235700" y="7321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238875" y="7429500"/>
                                                                                                                                                                                                                                                <a:pt x="6346825" y="7524750"/>
                                                                                                                                                                                                                                                <a:pt x="6407150" y="7626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467475" y="7727950"/>
                                                                                                                                                                                                                                                <a:pt x="6505575" y="7854950"/>
                                                                                                                                                                                                                                                <a:pt x="6597650" y="79311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6689725" y="8007350"/>
                                                                                                                                                                                                                                                <a:pt x="6873875" y="8026400"/>
                                                                                                                                                                                                                                                <a:pt x="6959600" y="8083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045325" y="8140700"/>
                                                                                                                                                                                                                                                <a:pt x="7042150" y="8242300"/>
                                                                                                                                                                                                                                                <a:pt x="7112000" y="827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181850" y="8305800"/>
                                                                                                                                                                                                                                                <a:pt x="7280275" y="8296275"/>
                                                                                                                                                                                                                                                <a:pt x="7378700" y="8274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477125" y="8251825"/>
                                                                                                                                                                                                                                                <a:pt x="7610475" y="8204200"/>
                                                                                                                                                                                                                                                <a:pt x="7702550" y="81407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7794625" y="8077200"/>
                                                                                                                                                                                                                                                <a:pt x="7832725" y="7962900"/>
                                                                                                                                                                                                                                                <a:pt x="7931150" y="7893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029575" y="7823200"/>
                                                                                                                                                                                                                                                <a:pt x="8175625" y="7769225"/>
                                                                                                                                                                                                                                                <a:pt x="8293100" y="7721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410575" y="7673975"/>
                                                                                                                                                                                                                                                <a:pt x="8540750" y="7648575"/>
                                                                                                                                                                                                                                                <a:pt x="8636000" y="7607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731250" y="7566025"/>
                                                                                                                                                                                                                                                <a:pt x="8778875" y="7467600"/>
                                                                                                                                                                                                                                                <a:pt x="8864600" y="74739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8950325" y="7480300"/>
                                                                                                                                                                                                                                                <a:pt x="9045575" y="7629525"/>
                                                                                                                                                                                                                                                <a:pt x="9150350" y="76454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255125" y="7661275"/>
                                                                                                                                                                                                                                                <a:pt x="9385300" y="7642225"/>
                                                                                                                                                                                                                                                <a:pt x="9493250" y="7569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601200" y="7496175"/>
                                                                                                                                                                                                                                                <a:pt x="9655175" y="7216775"/>
                                                                                                                                                                                                                                                <a:pt x="9798050" y="72072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9940925" y="7197725"/>
                                                                                                                                                                                                                                                <a:pt x="10156825" y="7464425"/>
                                                                                                                                                                                                                                                <a:pt x="10350500" y="75120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0544175" y="7559675"/>
                                                                                                                                                                                                                                                <a:pt x="10737850" y="7496175"/>
                                                                                                                                                                                                                                                <a:pt x="10960100" y="7493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182350" y="7489825"/>
                                                                                                                                                                                                                                                <a:pt x="11503025" y="7442200"/>
                                                                                                                                                                                                                                                <a:pt x="11684000" y="7493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1864975" y="7543800"/>
                                                                                                                                                                                                                                                <a:pt x="11928475" y="7747000"/>
                                                                                                                                                                                                                                                <a:pt x="12045950" y="7797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163425" y="7848600"/>
                                                                                                                                                                                                                                                <a:pt x="12296775" y="7874000"/>
                                                                                                                                                                                                                                                <a:pt x="12388850" y="7797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480925" y="7721600"/>
                                                                                                                                                                                                                                                <a:pt x="12598400" y="7340600"/>
                                                                                                                                                                                                                                                <a:pt x="12598400" y="73406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                                      <a:pt x="12598400" y="7340600"/>
                                      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579350" y="7286625"/>
                                                                                                                                                                                                                                                <a:pt x="12531725" y="7118350"/>
                                                                                                                                                                                                                                                <a:pt x="12484100" y="7016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436475" y="6915150"/>
                                                                                                                                                                                                                                                <a:pt x="12322175" y="6829425"/>
                                                                                                                                                                                                                                                <a:pt x="12312650" y="6731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303125" y="6632575"/>
                                                                                                                                                                                                                                                <a:pt x="12388850" y="6511925"/>
                                                                                                                                                                                                                                                <a:pt x="12426950" y="6426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465050" y="6340475"/>
                                                                                                                                                                                                                                                <a:pt x="12458700" y="6245225"/>
                                                                                                                                                                                                                                                <a:pt x="12541250" y="62166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2623800" y="6188075"/>
                                                                                                                                                                                                                                                <a:pt x="12811125" y="6261100"/>
                                                                                                                                                                                                                                                <a:pt x="12922250" y="62547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033375" y="6248400"/>
                                                                                                                                                                                                                                                <a:pt x="13144500" y="6232525"/>
                                                                                                                                                                                                                                                <a:pt x="13208000" y="6178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271500" y="6124575"/>
                                                                                                                                                                                                                                                <a:pt x="13281025" y="6016625"/>
                                                                                                                                                                                                                                                <a:pt x="13303250" y="59309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25475" y="5845175"/>
                                                                                                                                                                                                                                                <a:pt x="13328650" y="5756275"/>
                                                                                                                                                                                                                                                <a:pt x="13341350" y="56642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354050" y="5572125"/>
                                                                                                                                                                                                                                                <a:pt x="13341350" y="5486400"/>
                                                                                                                                                                                                                                                <a:pt x="13379450" y="5378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417550" y="5270500"/>
                                                                                                                                                                                                                                                <a:pt x="13487400" y="5089525"/>
                                                                                                                                                                                                                                                <a:pt x="13569950" y="50165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652500" y="4943475"/>
                                                                                                                                                                                                                                                <a:pt x="13789025" y="4937125"/>
                                                                                                                                                                                                                                                <a:pt x="13874750" y="4940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3960475" y="4943475"/>
                                                                                                                                                                                                                                                <a:pt x="13998575" y="5032375"/>
                                                                                                                                                                                                                                                <a:pt x="14084300" y="50355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170025" y="5038725"/>
                                                                                                                                                                                                                                                <a:pt x="14312900" y="4994275"/>
                                                                                                                                                                                                                                                <a:pt x="14389100" y="49593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65300" y="4924425"/>
                                                                                                                                                                                                                                                <a:pt x="14531975" y="4883150"/>
                                                                                                                                                                                                                                                <a:pt x="14541500" y="48260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551025" y="4768850"/>
                                                                                                                                                                                                                                                <a:pt x="14439900" y="4692650"/>
                                                                                                                                                                                                                                                <a:pt x="14446250" y="46164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452600" y="4540250"/>
                                                                                                                                                                                                                                                <a:pt x="14519275" y="4441825"/>
                                                                                                                                                                                                                                                <a:pt x="14579600" y="43688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639925" y="4295775"/>
                                                                                                                                                                                                                                                <a:pt x="14744700" y="4238625"/>
                                                                                                                                                                                                                                                <a:pt x="14808200" y="4178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4871700" y="4117975"/>
                                                                                                                                                                                                                                                <a:pt x="14909800" y="4073525"/>
                                                                                                                                                                                                                                                <a:pt x="14960600" y="400685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    <a:pt x="15011400" y="3940175"/>
                                                                                                                                                                                                                                                <a:pt x="15186025" y="3879850"/>
                                                                                                                                                                                                                                                <a:pt x="15151100" y="3797300"/>
    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  <p:cNvPr id="625" name="Полилиния 262"/>
  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  <a:off x="-463550" y="-7483475"/>
                                                                                                                                                                                                                                      <a:ext cx="450850" cy="450850"/>
  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  <a:gd name="connsiteX0" fmla="*/ 234950 w 450850"/>
                                                                                                                                                                                                                                        <a:gd name="connsiteY0" fmla="*/ 34925 h 450850"/>
                                                                                                                                                                                                                                        <a:gd name="connsiteX1" fmla="*/ 25400 w 450850"/>
                                                                                                                                                                                                                                        <a:gd name="connsiteY1" fmla="*/ 339725 h 450850"/>
                                                                                                                                                                                                                                        <a:gd name="connsiteX2" fmla="*/ 387350 w 450850"/>
                                                                                                                                                                                                                                        <a:gd name="connsiteY2" fmla="*/ 415925 h 450850"/>
                                                                                                                                                                                                                                        <a:gd name="connsiteX3" fmla="*/ 406400 w 450850"/>
                                                                                                                                                                                                                                        <a:gd name="connsiteY3" fmla="*/ 130175 h 450850"/>
                                                                                                                                                                                                                                        <a:gd name="connsiteX4" fmla="*/ 234950 w 450850"/>
                                                                                                                                                                                                                                        <a:gd name="connsiteY4" fmla="*/ 34925 h 450850"/>
  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  <a:path w="450850" h="450850">
  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  <a:pt x="234950" y="34925"/>
  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<a:pt x="171450" y="69850"/>
                                                                                                                                                                                                                                            <a:pt x="0" y="276225"/>
                                                                                                                                                                                                                                            <a:pt x="25400" y="339725"/>
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<a:pt x="50800" y="403225"/>
                                                                                                                                                                                                                                            <a:pt x="323850" y="450850"/>
                                                                                                                                                                                                                                            <a:pt x="387350" y="415925"/>
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<a:pt x="450850" y="381000"/>
                                                                                                                                                                                                                                            <a:pt x="428625" y="193675"/>
                                                                                                                                                                                                                                            <a:pt x="406400" y="130175"/>
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  <a:pt x="384175" y="66675"/>
                                                                                                                                                                                                                                            <a:pt x="298450" y="0"/>
                                                                                                                                                                                                                                            <a:pt x="234950" y="34925"/>
  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  <p:grpSp>
                                                                                                                                                                                                                              <p:nvGrpSpPr>
                                                                                                                                                                                                                                <p:cNvPr id="605" name="Группа 119"/>
                                                                                                                                                                                                                                <p:cNvGrpSpPr/>
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</p:nvGrpSpPr>
                                                                                                                                                                                                                              <p:grpSpPr>
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<a:off x="22089979" y="11995484"/>
                                                                                                                                                                                                                                  <a:ext cx="15649073" cy="14802852"/>
                                                                                                                                                                                                                                  <a:chOff x="22089979" y="11995484"/>
                                                                                                                                                                                                                                  <a:chExt cx="15649073" cy="14802852"/>
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</p:grpSpPr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06" name="Полилиния 605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5583147" y="12613105"/>
                                                                                                                                                                                                                                    <a:ext cx="709863" cy="1808747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693821 w 709863"/>
                                                                                                                                                                                                                                      <a:gd name="connsiteY0" fmla="*/ 1608221 h 1808747"/>
                                                                                                                                                                                                                                      <a:gd name="connsiteX1" fmla="*/ 645695 w 709863"/>
                                                                                                                                                                                                                                      <a:gd name="connsiteY1" fmla="*/ 1560095 h 1808747"/>
                                                                                                                                                                                                                                      <a:gd name="connsiteX2" fmla="*/ 549442 w 709863"/>
                                                                                                                                                                                                                                      <a:gd name="connsiteY2" fmla="*/ 1102895 h 1808747"/>
                                                                                                                                                                                                                                      <a:gd name="connsiteX3" fmla="*/ 669758 w 709863"/>
                                                                                                                                                                                                                                      <a:gd name="connsiteY3" fmla="*/ 525379 h 1808747"/>
                                                                                                                                                                                                                                      <a:gd name="connsiteX4" fmla="*/ 525379 w 709863"/>
                                                                                                                                                                                                                                      <a:gd name="connsiteY4" fmla="*/ 20053 h 1808747"/>
                                                                                                                                                                                                                                      <a:gd name="connsiteX5" fmla="*/ 260685 w 709863"/>
                                                                                                                                                                                                                                      <a:gd name="connsiteY5" fmla="*/ 645695 h 1808747"/>
                                                                                                                                                                                                                                      <a:gd name="connsiteX6" fmla="*/ 20053 w 709863"/>
                                                                                                                                                                                                                                      <a:gd name="connsiteY6" fmla="*/ 1054769 h 1808747"/>
                                                                                                                                                                                                                                      <a:gd name="connsiteX7" fmla="*/ 140369 w 709863"/>
                                                                                                                                                                                                                                      <a:gd name="connsiteY7" fmla="*/ 1415716 h 1808747"/>
                                                                                                                                                                                                                                      <a:gd name="connsiteX8" fmla="*/ 549442 w 709863"/>
                                                                                                                                                                                                                                      <a:gd name="connsiteY8" fmla="*/ 1776663 h 1808747"/>
                                                                                                                                                                                                                                      <a:gd name="connsiteX9" fmla="*/ 693821 w 709863"/>
                                                                                                                                                                                                                                      <a:gd name="connsiteY9" fmla="*/ 1608221 h 1808747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709863" h="1808747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693821" y="1608221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09863" y="1572126"/>
                                                                                                                                                                                                                                          <a:pt x="669758" y="1644316"/>
                                                                                                                                                                                                                                          <a:pt x="645695" y="15600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21632" y="1475874"/>
                                                                                                                                                                                                                                          <a:pt x="545432" y="1275348"/>
                                                                                                                                                                                                                                          <a:pt x="549442" y="11028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53453" y="930442"/>
                                                                                                                                                                                                                                          <a:pt x="673768" y="705853"/>
                                                                                                                                                                                                                                          <a:pt x="669758" y="5253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65748" y="344905"/>
                                                                                                                                                                                                                                          <a:pt x="593558" y="0"/>
                                                                                                                                                                                                                                          <a:pt x="525379" y="200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7200" y="40106"/>
                                                                                                                                                                                                                                          <a:pt x="344906" y="473242"/>
                                                                                                                                                                                                                                          <a:pt x="260685" y="6456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6464" y="818148"/>
                                                                                                                                                                                                                                          <a:pt x="40106" y="926432"/>
                                                                                                                                                                                                                                          <a:pt x="20053" y="10547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0" y="1183106"/>
                                                                                                                                                                                                                                          <a:pt x="52138" y="1295400"/>
                                                                                                                                                                                                                                          <a:pt x="140369" y="14157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8601" y="1536032"/>
                                                                                                                                                                                                                                          <a:pt x="465221" y="1744579"/>
                                                                                                                                                                                                                                          <a:pt x="549442" y="177666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33663" y="1808747"/>
                                                                                                                                                                                                                                          <a:pt x="677779" y="1644316"/>
                                                                                                                                                                                                                                          <a:pt x="693821" y="16082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07" name="Полилиния 244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6577758" y="15388390"/>
                                                                                                                                                                                                                                    <a:ext cx="1836820" cy="2859505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685800 w 1836820"/>
                                                                                                                                                                                                                                      <a:gd name="connsiteY0" fmla="*/ 84221 h 2859505"/>
                                                                                                                                                                                                                                      <a:gd name="connsiteX1" fmla="*/ 84221 w 1836820"/>
                                                                                                                                                                                                                                      <a:gd name="connsiteY1" fmla="*/ 613610 h 2859505"/>
                                                                                                                                                                                                                                      <a:gd name="connsiteX2" fmla="*/ 180474 w 1836820"/>
                                                                                                                                                                                                                                      <a:gd name="connsiteY2" fmla="*/ 1191126 h 2859505"/>
                                                                                                                                                                                                                                      <a:gd name="connsiteX3" fmla="*/ 12031 w 1836820"/>
                                                                                                                                                                                                                                      <a:gd name="connsiteY3" fmla="*/ 1576136 h 2859505"/>
                                                                                                                                                                                                                                      <a:gd name="connsiteX4" fmla="*/ 156410 w 1836820"/>
                                                                                                                                                                                                                                      <a:gd name="connsiteY4" fmla="*/ 2177715 h 2859505"/>
                                                                                                                                                                                                                                      <a:gd name="connsiteX5" fmla="*/ 589547 w 1836820"/>
                                                                                                                                                                                                                                      <a:gd name="connsiteY5" fmla="*/ 2153652 h 2859505"/>
                                                                                                                                                                                                                                      <a:gd name="connsiteX6" fmla="*/ 565484 w 1836820"/>
                                                                                                                                                                                                                                      <a:gd name="connsiteY6" fmla="*/ 2490536 h 2859505"/>
                                                                                                                                                                                                                                      <a:gd name="connsiteX7" fmla="*/ 685800 w 1836820"/>
                                                                                                                                                                                                                                      <a:gd name="connsiteY7" fmla="*/ 2827421 h 2859505"/>
                                                                                                                                                                                                                                      <a:gd name="connsiteX8" fmla="*/ 902368 w 1836820"/>
                                                                                                                                                                                                                                      <a:gd name="connsiteY8" fmla="*/ 2683042 h 2859505"/>
                                                                                                                                                                                                                                      <a:gd name="connsiteX9" fmla="*/ 782053 w 1836820"/>
                                                                                                                                                                                                                                      <a:gd name="connsiteY9" fmla="*/ 2298031 h 2859505"/>
                                                                                                                                                                                                                                      <a:gd name="connsiteX10" fmla="*/ 1118937 w 1836820"/>
                                                                                                                                                                                                                                      <a:gd name="connsiteY10" fmla="*/ 2129589 h 2859505"/>
                                                                                                                                                                                                                                      <a:gd name="connsiteX11" fmla="*/ 1287379 w 1836820"/>
                                                                                                                                                                                                                                      <a:gd name="connsiteY11" fmla="*/ 2249905 h 2859505"/>
                                                                                                                                                                                                                                      <a:gd name="connsiteX12" fmla="*/ 1552074 w 1836820"/>
                                                                                                                                                                                                                                      <a:gd name="connsiteY12" fmla="*/ 1913021 h 2859505"/>
                                                                                                                                                                                                                                      <a:gd name="connsiteX13" fmla="*/ 1816768 w 1836820"/>
                                                                                                                                                                                                                                      <a:gd name="connsiteY13" fmla="*/ 1985210 h 2859505"/>
                                                                                                                                                                                                                                      <a:gd name="connsiteX14" fmla="*/ 1672389 w 1836820"/>
                                                                                                                                                                                                                                      <a:gd name="connsiteY14" fmla="*/ 1455821 h 2859505"/>
                                                                                                                                                                                                                                      <a:gd name="connsiteX15" fmla="*/ 1335505 w 1836820"/>
                                                                                                                                                                                                                                      <a:gd name="connsiteY15" fmla="*/ 1648326 h 2859505"/>
                                                                                                                                                                                                                                      <a:gd name="connsiteX16" fmla="*/ 974558 w 1836820"/>
                                                                                                                                                                                                                                      <a:gd name="connsiteY16" fmla="*/ 1937084 h 2859505"/>
                                                                                                                                                                                                                                      <a:gd name="connsiteX17" fmla="*/ 806116 w 1836820"/>
                                                                                                                                                                                                                                      <a:gd name="connsiteY17" fmla="*/ 1913021 h 2859505"/>
                                                                                                                                                                                                                                      <a:gd name="connsiteX18" fmla="*/ 637674 w 1836820"/>
                                                                                                                                                                                                                                      <a:gd name="connsiteY18" fmla="*/ 1576136 h 2859505"/>
                                                                                                                                                                                                                                      <a:gd name="connsiteX19" fmla="*/ 782053 w 1836820"/>
                                                                                                                                                                                                                                      <a:gd name="connsiteY19" fmla="*/ 1239252 h 2859505"/>
                                                                                                                                                                                                                                      <a:gd name="connsiteX20" fmla="*/ 950495 w 1836820"/>
                                                                                                                                                                                                                                      <a:gd name="connsiteY20" fmla="*/ 974557 h 2859505"/>
                                                                                                                                                                                                                                      <a:gd name="connsiteX21" fmla="*/ 830179 w 1836820"/>
                                                                                                                                                                                                                                      <a:gd name="connsiteY21" fmla="*/ 469231 h 2859505"/>
                                                                                                                                                                                                                                      <a:gd name="connsiteX22" fmla="*/ 637674 w 1836820"/>
                                                                                                                                                                                                                                      <a:gd name="connsiteY22" fmla="*/ 132347 h 2859505"/>
                                                                                                                                                                                                                                      <a:gd name="connsiteX23" fmla="*/ 637674 w 1836820"/>
                                                                                                                                                                                                                                      <a:gd name="connsiteY23" fmla="*/ 132347 h 2859505"/>
                                                                                                                                                                                                                                      <a:gd name="connsiteX24" fmla="*/ 613610 w 1836820"/>
                                                                                                                                                                                                                                      <a:gd name="connsiteY24" fmla="*/ 108284 h 2859505"/>
                                                                                                                                                                                                                                      <a:gd name="connsiteX25" fmla="*/ 685800 w 1836820"/>
                                                                                                                                                                                                                                      <a:gd name="connsiteY25" fmla="*/ 84221 h 2859505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1836820" h="2859505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685800" y="84221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97569" y="168442"/>
                                                                                                                                                                                                                                          <a:pt x="168442" y="429126"/>
                                                                                                                                                                                                                                          <a:pt x="84221" y="6136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0" y="798094"/>
                                                                                                                                                                                                                                          <a:pt x="192506" y="1030705"/>
                                                                                                                                                                                                                                          <a:pt x="180474" y="11911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8442" y="1351547"/>
                                                                                                                                                                                                                                          <a:pt x="16042" y="1411705"/>
                                                                                                                                                                                                                                          <a:pt x="12031" y="157613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020" y="1740567"/>
                                                                                                                                                                                                                                          <a:pt x="60157" y="2081462"/>
                                                                                                                                                                                                                                          <a:pt x="156410" y="217771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52663" y="2273968"/>
                                                                                                                                                                                                                                          <a:pt x="521368" y="2101515"/>
                                                                                                                                                                                                                                          <a:pt x="589547" y="215365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57726" y="2205789"/>
                                                                                                                                                                                                                                          <a:pt x="549442" y="2378241"/>
                                                                                                                                                                                                                                          <a:pt x="565484" y="249053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81526" y="2602831"/>
                                                                                                                                                                                                                                          <a:pt x="629653" y="2795337"/>
                                                                                                                                                                                                                                          <a:pt x="685800" y="28274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41947" y="2859505"/>
                                                                                                                                                                                                                                          <a:pt x="886326" y="2771274"/>
                                                                                                                                                                                                                                          <a:pt x="902368" y="26830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18410" y="2594810"/>
                                                                                                                                                                                                                                          <a:pt x="745958" y="2390273"/>
                                                                                                                                                                                                                                          <a:pt x="782053" y="229803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18148" y="2205789"/>
                                                                                                                                                                                                                                          <a:pt x="1034716" y="2137610"/>
                                                                                                                                                                                                                                          <a:pt x="1118937" y="21295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03158" y="2121568"/>
                                                                                                                                                                                                                                          <a:pt x="1215190" y="2286000"/>
                                                                                                                                                                                                                                          <a:pt x="1287379" y="224990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59569" y="2213810"/>
                                                                                                                                                                                                                                          <a:pt x="1463843" y="1957137"/>
                                                                                                                                                                                                                                          <a:pt x="1552074" y="19130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40306" y="1868905"/>
                                                                                                                                                                                                                                          <a:pt x="1796716" y="2061410"/>
                                                                                                                                                                                                                                          <a:pt x="1816768" y="19852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36820" y="1909010"/>
                                                                                                                                                                                                                                          <a:pt x="1752599" y="1511968"/>
                                                                                                                                                                                                                                          <a:pt x="1672389" y="14558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92179" y="1399674"/>
                                                                                                                                                                                                                                          <a:pt x="1451810" y="1568116"/>
                                                                                                                                                                                                                                          <a:pt x="1335505" y="16483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19200" y="1728536"/>
                                                                                                                                                                                                                                          <a:pt x="1062790" y="1892968"/>
                                                                                                                                                                                                                                          <a:pt x="974558" y="193708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86327" y="1981200"/>
                                                                                                                                                                                                                                          <a:pt x="862263" y="1973179"/>
                                                                                                                                                                                                                                          <a:pt x="806116" y="19130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49969" y="1852863"/>
                                                                                                                                                                                                                                          <a:pt x="641684" y="1688431"/>
                                                                                                                                                                                                                                          <a:pt x="637674" y="157613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33664" y="1463841"/>
                                                                                                                                                                                                                                          <a:pt x="729916" y="1339515"/>
                                                                                                                                                                                                                                          <a:pt x="782053" y="123925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34190" y="1138989"/>
                                                                                                                                                                                                                                          <a:pt x="942474" y="1102894"/>
                                                                                                                                                                                                                                          <a:pt x="950495" y="97455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58516" y="846220"/>
                                                                                                                                                                                                                                          <a:pt x="882316" y="609599"/>
                                                                                                                                                                                                                                          <a:pt x="830179" y="46923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78042" y="328863"/>
                                                                                                                                                                                                                                          <a:pt x="637674" y="132347"/>
                                                                                                                                                                                                                                          <a:pt x="637674" y="1323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                                <a:pt x="637674" y="132347"/>
                                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33663" y="128337"/>
                                                                                                                                                                                                                                          <a:pt x="613610" y="116305"/>
                                                                                                                                                                                                                                          <a:pt x="613610" y="10828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13610" y="100263"/>
                                                                                                                                                                                                                                          <a:pt x="774031" y="0"/>
                                                                                                                                                                                                                                          <a:pt x="685800" y="842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08" name="Полилиния 607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9004127" y="16912389"/>
                                                                                                                                                                                                                                    <a:ext cx="376989" cy="673769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88231 w 376989"/>
                                                                                                                                                                                                                                      <a:gd name="connsiteY0" fmla="*/ 653716 h 673769"/>
                                                                                                                                                                                                                                      <a:gd name="connsiteX1" fmla="*/ 16041 w 376989"/>
                                                                                                                                                                                                                                      <a:gd name="connsiteY1" fmla="*/ 557464 h 673769"/>
                                                                                                                                                                                                                                      <a:gd name="connsiteX2" fmla="*/ 40105 w 376989"/>
                                                                                                                                                                                                                                      <a:gd name="connsiteY2" fmla="*/ 124327 h 673769"/>
                                                                                                                                                                                                                                      <a:gd name="connsiteX3" fmla="*/ 256673 w 376989"/>
                                                                                                                                                                                                                                      <a:gd name="connsiteY3" fmla="*/ 52137 h 673769"/>
                                                                                                                                                                                                                                      <a:gd name="connsiteX4" fmla="*/ 352926 w 376989"/>
                                                                                                                                                                                                                                      <a:gd name="connsiteY4" fmla="*/ 437148 h 673769"/>
                                                                                                                                                                                                                                      <a:gd name="connsiteX5" fmla="*/ 88231 w 376989"/>
                                                                                                                                                                                                                                      <a:gd name="connsiteY5" fmla="*/ 653716 h 673769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376989" h="673769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88231" y="653716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2084" y="673769"/>
                                                                                                                                                                                                                                          <a:pt x="24062" y="645695"/>
                                                                                                                                                                                                                                          <a:pt x="16041" y="55746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020" y="469233"/>
                                                                                                                                                                                                                                          <a:pt x="0" y="208548"/>
                                                                                                                                                                                                                                          <a:pt x="40105" y="12432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0210" y="40106"/>
                                                                                                                                                                                                                                          <a:pt x="204536" y="0"/>
                                                                                                                                                                                                                                          <a:pt x="256673" y="521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8810" y="104274"/>
                                                                                                                                                                                                                                          <a:pt x="376989" y="336885"/>
                                                                                                                                                                                                                                          <a:pt x="352926" y="43714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28863" y="537411"/>
                                                                                                                                                                                                                                          <a:pt x="144378" y="633663"/>
                                                                                                                                                                                                                                          <a:pt x="88231" y="6537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09" name="Полилиния 246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7965400" y="18083464"/>
                                                                                                                                                                                                                                    <a:ext cx="585537" cy="966536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164432 w 585537"/>
                                                                                                                                                                                                                                      <a:gd name="connsiteY0" fmla="*/ 493294 h 966536"/>
                                                                                                                                                                                                                                      <a:gd name="connsiteX1" fmla="*/ 44116 w 585537"/>
                                                                                                                                                                                                                                      <a:gd name="connsiteY1" fmla="*/ 156410 h 966536"/>
                                                                                                                                                                                                                                      <a:gd name="connsiteX2" fmla="*/ 429126 w 585537"/>
                                                                                                                                                                                                                                      <a:gd name="connsiteY2" fmla="*/ 12031 h 966536"/>
                                                                                                                                                                                                                                      <a:gd name="connsiteX3" fmla="*/ 573505 w 585537"/>
                                                                                                                                                                                                                                      <a:gd name="connsiteY3" fmla="*/ 228599 h 966536"/>
                                                                                                                                                                                                                                      <a:gd name="connsiteX4" fmla="*/ 501316 w 585537"/>
                                                                                                                                                                                                                                      <a:gd name="connsiteY4" fmla="*/ 685799 h 966536"/>
                                                                                                                                                                                                                                      <a:gd name="connsiteX5" fmla="*/ 356937 w 585537"/>
                                                                                                                                                                                                                                      <a:gd name="connsiteY5" fmla="*/ 926431 h 966536"/>
                                                                                                                                                                                                                                      <a:gd name="connsiteX6" fmla="*/ 188495 w 585537"/>
                                                                                                                                                                                                                                      <a:gd name="connsiteY6" fmla="*/ 445168 h 966536"/>
                                                                                                                                                                                                                                      <a:gd name="connsiteX7" fmla="*/ 164432 w 585537"/>
                                                                                                                                                                                                                                      <a:gd name="connsiteY7" fmla="*/ 421104 h 966536"/>
                                                                                                                                                                                                                                      <a:gd name="connsiteX8" fmla="*/ 164432 w 585537"/>
                                                                                                                                                                                                                                      <a:gd name="connsiteY8" fmla="*/ 493294 h 966536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585537" h="966536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164432" y="493294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4379" y="449178"/>
                                                                                                                                                                                                                                          <a:pt x="0" y="236620"/>
                                                                                                                                                                                                                                          <a:pt x="44116" y="1564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8232" y="76200"/>
                                                                                                                                                                                                                                          <a:pt x="340895" y="0"/>
                                                                                                                                                                                                                                          <a:pt x="429126" y="1203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17357" y="24062"/>
                                                                                                                                                                                                                                          <a:pt x="561473" y="116304"/>
                                                                                                                                                                                                                                          <a:pt x="573505" y="22859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85537" y="340894"/>
                                                                                                                                                                                                                                          <a:pt x="537411" y="569494"/>
                                                                                                                                                                                                                                          <a:pt x="501316" y="68579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65221" y="802104"/>
                                                                                                                                                                                                                                          <a:pt x="409074" y="966536"/>
                                                                                                                                                                                                                                          <a:pt x="356937" y="92643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4800" y="886326"/>
                                                                                                                                                                                                                                          <a:pt x="220579" y="529389"/>
                                                                                                                                                                                                                                          <a:pt x="188495" y="44516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6411" y="360947"/>
                                                                                                                                                                                                                                          <a:pt x="168442" y="417094"/>
                                                                                                                                                                                                                                          <a:pt x="164432" y="42110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0422" y="425114"/>
                                                                                                                                                                                                                                          <a:pt x="184485" y="537410"/>
                                                                                                                                                                                                                                          <a:pt x="164432" y="49329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0" name="Полилиния 609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36736421" y="11995484"/>
                                                                                                                                                                                                                                    <a:ext cx="1002631" cy="2273968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705853 w 1002631"/>
                                                                                                                                                                                                                                      <a:gd name="connsiteY0" fmla="*/ 36095 h 2273968"/>
                                                                                                                                                                                                                                      <a:gd name="connsiteX1" fmla="*/ 970547 w 1002631"/>
                                                                                                                                                                                                                                      <a:gd name="connsiteY1" fmla="*/ 180474 h 2273968"/>
                                                                                                                                                                                                                                      <a:gd name="connsiteX2" fmla="*/ 898358 w 1002631"/>
                                                                                                                                                                                                                                      <a:gd name="connsiteY2" fmla="*/ 878305 h 2273968"/>
                                                                                                                                                                                                                                      <a:gd name="connsiteX3" fmla="*/ 561474 w 1002631"/>
                                                                                                                                                                                                                                      <a:gd name="connsiteY3" fmla="*/ 1672390 h 2273968"/>
                                                                                                                                                                                                                                      <a:gd name="connsiteX4" fmla="*/ 272716 w 1002631"/>
                                                                                                                                                                                                                                      <a:gd name="connsiteY4" fmla="*/ 2105527 h 2273968"/>
                                                                                                                                                                                                                                      <a:gd name="connsiteX5" fmla="*/ 32084 w 1002631"/>
                                                                                                                                                                                                                                      <a:gd name="connsiteY5" fmla="*/ 2225842 h 2273968"/>
                                                                                                                                                                                                                                      <a:gd name="connsiteX6" fmla="*/ 80211 w 1002631"/>
                                                                                                                                                                                                                                      <a:gd name="connsiteY6" fmla="*/ 1816769 h 2273968"/>
                                                                                                                                                                                                                                      <a:gd name="connsiteX7" fmla="*/ 248653 w 1002631"/>
                                                                                                                                                                                                                                      <a:gd name="connsiteY7" fmla="*/ 1479884 h 2273968"/>
                                                                                                                                                                                                                                      <a:gd name="connsiteX8" fmla="*/ 441158 w 1002631"/>
                                                                                                                                                                                                                                      <a:gd name="connsiteY8" fmla="*/ 1215190 h 2273968"/>
                                                                                                                                                                                                                                      <a:gd name="connsiteX9" fmla="*/ 441158 w 1002631"/>
                                                                                                                                                                                                                                      <a:gd name="connsiteY9" fmla="*/ 950495 h 2273968"/>
                                                                                                                                                                                                                                      <a:gd name="connsiteX10" fmla="*/ 633663 w 1002631"/>
                                                                                                                                                                                                                                      <a:gd name="connsiteY10" fmla="*/ 397042 h 2273968"/>
                                                                                                                                                                                                                                      <a:gd name="connsiteX11" fmla="*/ 705853 w 1002631"/>
                                                                                                                                                                                                                                      <a:gd name="connsiteY11" fmla="*/ 36095 h 2273968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1002631" h="2273968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705853" y="36095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62000" y="0"/>
                                                                                                                                                                                                                                          <a:pt x="938463" y="40106"/>
                                                                                                                                                                                                                                          <a:pt x="970547" y="1804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02631" y="320842"/>
                                                                                                                                                                                                                                          <a:pt x="966537" y="629652"/>
                                                                                                                                                                                                                                          <a:pt x="898358" y="87830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30179" y="1126958"/>
                                                                                                                                                                                                                                          <a:pt x="665748" y="1467853"/>
                                                                                                                                                                                                                                          <a:pt x="561474" y="167239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7200" y="1876927"/>
                                                                                                                                                                                                                                          <a:pt x="360948" y="2013285"/>
                                                                                                                                                                                                                                          <a:pt x="272716" y="210552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4484" y="2197769"/>
                                                                                                                                                                                                                                          <a:pt x="64168" y="2273968"/>
                                                                                                                                                                                                                                          <a:pt x="32084" y="22258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0" y="2177716"/>
                                                                                                                                                                                                                                          <a:pt x="44116" y="1941095"/>
                                                                                                                                                                                                                                          <a:pt x="80211" y="18167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16306" y="1692443"/>
                                                                                                                                                                                                                                          <a:pt x="188495" y="1580147"/>
                                                                                                                                                                                                                                          <a:pt x="248653" y="147988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8811" y="1379621"/>
                                                                                                                                                                                                                                          <a:pt x="409074" y="1303421"/>
                                                                                                                                                                                                                                          <a:pt x="441158" y="121519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73242" y="1126959"/>
                                                                                                                                                                                                                                          <a:pt x="409074" y="1086853"/>
                                                                                                                                                                                                                                          <a:pt x="441158" y="9504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73242" y="814137"/>
                                                                                                                                                                                                                                          <a:pt x="589547" y="545432"/>
                                                                                                                                                                                                                                          <a:pt x="633663" y="3970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77779" y="248653"/>
                                                                                                                                                                                                                                          <a:pt x="649706" y="72190"/>
                                                                                                                                                                                                                                          <a:pt x="705853" y="360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1" name="Полилиния 248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32144369" y="14690558"/>
                                                                                                                                                                                                                                    <a:ext cx="4780547" cy="5217695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4696326 w 4780547"/>
                                                                                                                                                                                                                                      <a:gd name="connsiteY0" fmla="*/ 132347 h 5217695"/>
                                                                                                                                                                                                                                      <a:gd name="connsiteX1" fmla="*/ 4094747 w 4780547"/>
                                                                                                                                                                                                                                      <a:gd name="connsiteY1" fmla="*/ 493295 h 5217695"/>
                                                                                                                                                                                                                                      <a:gd name="connsiteX2" fmla="*/ 3757863 w 4780547"/>
                                                                                                                                                                                                                                      <a:gd name="connsiteY2" fmla="*/ 854242 h 5217695"/>
                                                                                                                                                                                                                                      <a:gd name="connsiteX3" fmla="*/ 3348789 w 4780547"/>
                                                                                                                                                                                                                                      <a:gd name="connsiteY3" fmla="*/ 1552074 h 5217695"/>
                                                                                                                                                                                                                                      <a:gd name="connsiteX4" fmla="*/ 2987842 w 4780547"/>
                                                                                                                                                                                                                                      <a:gd name="connsiteY4" fmla="*/ 1768642 h 5217695"/>
                                                                                                                                                                                                                                      <a:gd name="connsiteX5" fmla="*/ 2554705 w 4780547"/>
                                                                                                                                                                                                                                      <a:gd name="connsiteY5" fmla="*/ 2201779 h 5217695"/>
                                                                                                                                                                                                                                      <a:gd name="connsiteX6" fmla="*/ 2121568 w 4780547"/>
                                                                                                                                                                                                                                      <a:gd name="connsiteY6" fmla="*/ 2779295 h 5217695"/>
                                                                                                                                                                                                                                      <a:gd name="connsiteX7" fmla="*/ 1808747 w 4780547"/>
                                                                                                                                                                                                                                      <a:gd name="connsiteY7" fmla="*/ 3308684 h 5217695"/>
                                                                                                                                                                                                                                      <a:gd name="connsiteX8" fmla="*/ 1544052 w 4780547"/>
                                                                                                                                                                                                                                      <a:gd name="connsiteY8" fmla="*/ 3814010 h 5217695"/>
                                                                                                                                                                                                                                      <a:gd name="connsiteX9" fmla="*/ 1327484 w 4780547"/>
                                                                                                                                                                                                                                      <a:gd name="connsiteY9" fmla="*/ 4295274 h 5217695"/>
                                                                                                                                                                                                                                      <a:gd name="connsiteX10" fmla="*/ 918410 w 4780547"/>
                                                                                                                                                                                                                                      <a:gd name="connsiteY10" fmla="*/ 4343400 h 5217695"/>
                                                                                                                                                                                                                                      <a:gd name="connsiteX11" fmla="*/ 677778 w 4780547"/>
                                                                                                                                                                                                                                      <a:gd name="connsiteY11" fmla="*/ 4102768 h 5217695"/>
                                                                                                                                                                                                                                      <a:gd name="connsiteX12" fmla="*/ 340894 w 4780547"/>
                                                                                                                                                                                                                                      <a:gd name="connsiteY12" fmla="*/ 4391526 h 5217695"/>
                                                                                                                                                                                                                                      <a:gd name="connsiteX13" fmla="*/ 4010 w 4780547"/>
                                                                                                                                                                                                                                      <a:gd name="connsiteY13" fmla="*/ 4896853 h 5217695"/>
                                                                                                                                                                                                                                      <a:gd name="connsiteX14" fmla="*/ 364957 w 4780547"/>
                                                                                                                                                                                                                                      <a:gd name="connsiteY14" fmla="*/ 5209674 h 5217695"/>
                                                                                                                                                                                                                                      <a:gd name="connsiteX15" fmla="*/ 774031 w 4780547"/>
                                                                                                                                                                                                                                      <a:gd name="connsiteY15" fmla="*/ 4848726 h 5217695"/>
                                                                                                                                                                                                                                      <a:gd name="connsiteX16" fmla="*/ 1255294 w 4780547"/>
                                                                                                                                                                                                                                      <a:gd name="connsiteY16" fmla="*/ 4487779 h 5217695"/>
                                                                                                                                                                                                                                      <a:gd name="connsiteX17" fmla="*/ 1640305 w 4780547"/>
                                                                                                                                                                                                                                      <a:gd name="connsiteY17" fmla="*/ 4343400 h 5217695"/>
                                                                                                                                                                                                                                      <a:gd name="connsiteX18" fmla="*/ 1808747 w 4780547"/>
                                                                                                                                                                                                                                      <a:gd name="connsiteY18" fmla="*/ 3886200 h 5217695"/>
                                                                                                                                                                                                                                      <a:gd name="connsiteX19" fmla="*/ 2097505 w 4780547"/>
                                                                                                                                                                                                                                      <a:gd name="connsiteY19" fmla="*/ 3862137 h 5217695"/>
                                                                                                                                                                                                                                      <a:gd name="connsiteX20" fmla="*/ 2001252 w 4780547"/>
                                                                                                                                                                                                                                      <a:gd name="connsiteY20" fmla="*/ 4271210 h 5217695"/>
                                                                                                                                                                                                                                      <a:gd name="connsiteX21" fmla="*/ 1904999 w 4780547"/>
                                                                                                                                                                                                                                      <a:gd name="connsiteY21" fmla="*/ 4656221 h 5217695"/>
                                                                                                                                                                                                                                      <a:gd name="connsiteX22" fmla="*/ 2338136 w 4780547"/>
                                                                                                                                                                                                                                      <a:gd name="connsiteY22" fmla="*/ 3958389 h 5217695"/>
                                                                                                                                                                                                                                      <a:gd name="connsiteX23" fmla="*/ 2626894 w 4780547"/>
                                                                                                                                                                                                                                      <a:gd name="connsiteY23" fmla="*/ 3741821 h 5217695"/>
                                                                                                                                                                                                                                      <a:gd name="connsiteX24" fmla="*/ 2963778 w 4780547"/>
                                                                                                                                                                                                                                      <a:gd name="connsiteY24" fmla="*/ 3549316 h 5217695"/>
                                                                                                                                                                                                                                      <a:gd name="connsiteX25" fmla="*/ 3252536 w 4780547"/>
                                                                                                                                                                                                                                      <a:gd name="connsiteY25" fmla="*/ 3140242 h 5217695"/>
                                                                                                                                                                                                                                      <a:gd name="connsiteX26" fmla="*/ 3324726 w 4780547"/>
                                                                                                                                                                                                                                      <a:gd name="connsiteY26" fmla="*/ 2779295 h 5217695"/>
                                                                                                                                                                                                                                      <a:gd name="connsiteX27" fmla="*/ 3565357 w 4780547"/>
                                                                                                                                                                                                                                      <a:gd name="connsiteY27" fmla="*/ 2298031 h 5217695"/>
                                                                                                                                                                                                                                      <a:gd name="connsiteX28" fmla="*/ 3854115 w 4780547"/>
                                                                                                                                                                                                                                      <a:gd name="connsiteY28" fmla="*/ 1864895 h 5217695"/>
                                                                                                                                                                                                                                      <a:gd name="connsiteX29" fmla="*/ 4046620 w 4780547"/>
                                                                                                                                                                                                                                      <a:gd name="connsiteY29" fmla="*/ 1552074 h 5217695"/>
                                                                                                                                                                                                                                      <a:gd name="connsiteX30" fmla="*/ 4383505 w 4780547"/>
                                                                                                                                                                                                                                      <a:gd name="connsiteY30" fmla="*/ 1046747 h 5217695"/>
                                                                                                                                                                                                                                      <a:gd name="connsiteX31" fmla="*/ 4527884 w 4780547"/>
                                                                                                                                                                                                                                      <a:gd name="connsiteY31" fmla="*/ 637674 h 5217695"/>
                                                                                                                                                                                                                                      <a:gd name="connsiteX32" fmla="*/ 4720389 w 4780547"/>
                                                                                                                                                                                                                                      <a:gd name="connsiteY32" fmla="*/ 84221 h 5217695"/>
                                                                                                                                                                                                                                      <a:gd name="connsiteX33" fmla="*/ 4600073 w 4780547"/>
                                                                                                                                                                                                                                      <a:gd name="connsiteY33" fmla="*/ 132347 h 5217695"/>
                                                                                                                                                                                                                                      <a:gd name="connsiteX34" fmla="*/ 4696326 w 4780547"/>
                                                                                                                                                                                                                                      <a:gd name="connsiteY34" fmla="*/ 132347 h 5217695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4780547" h="5217695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4696326" y="132347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612105" y="192505"/>
                                                                                                                                                                                                                                          <a:pt x="4251157" y="372979"/>
                                                                                                                                                                                                                                          <a:pt x="4094747" y="4932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938337" y="613611"/>
                                                                                                                                                                                                                                          <a:pt x="3882189" y="677779"/>
                                                                                                                                                                                                                                          <a:pt x="3757863" y="8542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33537" y="1030705"/>
                                                                                                                                                                                                                                          <a:pt x="3477126" y="1399674"/>
                                                                                                                                                                                                                                          <a:pt x="3348789" y="15520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220452" y="1704474"/>
                                                                                                                                                                                                                                          <a:pt x="3120189" y="1660358"/>
                                                                                                                                                                                                                                          <a:pt x="2987842" y="17686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55495" y="1876926"/>
                                                                                                                                                                                                                                          <a:pt x="2699084" y="2033337"/>
                                                                                                                                                                                                                                          <a:pt x="2554705" y="22017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10326" y="2370221"/>
                                                                                                                                                                                                                                          <a:pt x="2245894" y="2594811"/>
                                                                                                                                                                                                                                          <a:pt x="2121568" y="27792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97242" y="2963779"/>
                                                                                                                                                                                                                                          <a:pt x="1905000" y="3136232"/>
                                                                                                                                                                                                                                          <a:pt x="1808747" y="330868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12494" y="3481136"/>
                                                                                                                                                                                                                                          <a:pt x="1624262" y="3649578"/>
                                                                                                                                                                                                                                          <a:pt x="1544052" y="38140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63842" y="3978442"/>
                                                                                                                                                                                                                                          <a:pt x="1431758" y="4207042"/>
                                                                                                                                                                                                                                          <a:pt x="1327484" y="42952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23210" y="4383506"/>
                                                                                                                                                                                                                                          <a:pt x="1026694" y="4375484"/>
                                                                                                                                                                                                                                          <a:pt x="918410" y="4343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10126" y="4311316"/>
                                                                                                                                                                                                                                          <a:pt x="774031" y="4094747"/>
                                                                                                                                                                                                                                          <a:pt x="677778" y="410276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81525" y="4110789"/>
                                                                                                                                                                                                                                          <a:pt x="453189" y="4259179"/>
                                                                                                                                                                                                                                          <a:pt x="340894" y="43915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8599" y="4523874"/>
                                                                                                                                                                                                                                          <a:pt x="0" y="4760495"/>
                                                                                                                                                                                                                                          <a:pt x="4010" y="48968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021" y="5033211"/>
                                                                                                                                                                                                                                          <a:pt x="236620" y="5217695"/>
                                                                                                                                                                                                                                          <a:pt x="364957" y="52096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93294" y="5201653"/>
                                                                                                                                                                                                                                          <a:pt x="625642" y="4969042"/>
                                                                                                                                                                                                                                          <a:pt x="774031" y="48487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22420" y="4728410"/>
                                                                                                                                                                                                                                          <a:pt x="1110915" y="4572000"/>
                                                                                                                                                                                                                                          <a:pt x="1255294" y="44877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99673" y="4403558"/>
                                                                                                                                                                                                                                          <a:pt x="1548063" y="4443663"/>
                                                                                                                                                                                                                                          <a:pt x="1640305" y="4343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32547" y="4243137"/>
                                                                                                                                                                                                                                          <a:pt x="1732547" y="3966410"/>
                                                                                                                                                                                                                                          <a:pt x="1808747" y="3886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84947" y="3805990"/>
                                                                                                                                                                                                                                          <a:pt x="2065421" y="3797969"/>
                                                                                                                                                                                                                                          <a:pt x="2097505" y="38621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29589" y="3926305"/>
                                                                                                                                                                                                                                          <a:pt x="2033336" y="4138863"/>
                                                                                                                                                                                                                                          <a:pt x="2001252" y="42712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69168" y="4403557"/>
                                                                                                                                                                                                                                          <a:pt x="1848852" y="4708358"/>
                                                                                                                                                                                                                                          <a:pt x="1904999" y="46562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61146" y="4604084"/>
                                                                                                                                                                                                                                          <a:pt x="2217820" y="4110789"/>
                                                                                                                                                                                                                                          <a:pt x="2338136" y="39583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58452" y="3805989"/>
                                                                                                                                                                                                                                          <a:pt x="2522620" y="3810000"/>
                                                                                                                                                                                                                                          <a:pt x="2626894" y="37418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731168" y="3673642"/>
                                                                                                                                                                                                                                          <a:pt x="2859504" y="3649579"/>
                                                                                                                                                                                                                                          <a:pt x="2963778" y="35493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68052" y="3449053"/>
                                                                                                                                                                                                                                          <a:pt x="3192378" y="3268579"/>
                                                                                                                                                                                                                                          <a:pt x="3252536" y="31402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312694" y="3011905"/>
                                                                                                                                                                                                                                          <a:pt x="3272589" y="2919663"/>
                                                                                                                                                                                                                                          <a:pt x="3324726" y="27792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376863" y="2638927"/>
                                                                                                                                                                                                                                          <a:pt x="3477126" y="2450431"/>
                                                                                                                                                                                                                                          <a:pt x="3565357" y="229803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53589" y="2145631"/>
                                                                                                                                                                                                                                          <a:pt x="3773905" y="1989221"/>
                                                                                                                                                                                                                                          <a:pt x="3854115" y="18648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934326" y="1740569"/>
                                                                                                                                                                                                                                          <a:pt x="3958388" y="1688432"/>
                                                                                                                                                                                                                                          <a:pt x="4046620" y="15520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134852" y="1415716"/>
                                                                                                                                                                                                                                          <a:pt x="4303294" y="1199147"/>
                                                                                                                                                                                                                                          <a:pt x="4383505" y="10467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463716" y="894347"/>
                                                                                                                                                                                                                                          <a:pt x="4471737" y="798095"/>
                                                                                                                                                                                                                                          <a:pt x="4527884" y="6376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84031" y="477253"/>
                                                                                                                                                                                                                                          <a:pt x="4708358" y="168442"/>
                                                                                                                                                                                                                                          <a:pt x="4720389" y="842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732421" y="0"/>
                                                                                                                                                                                                                                          <a:pt x="4604084" y="124326"/>
                                                                                                                                                                                                                                          <a:pt x="4600073" y="1323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96063" y="140368"/>
                                                                                                                                                                                                                                          <a:pt x="4780547" y="72189"/>
                                                                                                                                                                                                                                          <a:pt x="4696326" y="1323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2" name="Полилиния 249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8009516" y="17826789"/>
                                                                                                                                                                                                                                    <a:ext cx="2069431" cy="2394284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168442 w 2069431"/>
                                                                                                                                                                                                                                      <a:gd name="connsiteY0" fmla="*/ 2362200 h 2394284"/>
                                                                                                                                                                                                                                      <a:gd name="connsiteX1" fmla="*/ 24063 w 2069431"/>
                                                                                                                                                                                                                                      <a:gd name="connsiteY1" fmla="*/ 2145632 h 2394284"/>
                                                                                                                                                                                                                                      <a:gd name="connsiteX2" fmla="*/ 312821 w 2069431"/>
                                                                                                                                                                                                                                      <a:gd name="connsiteY2" fmla="*/ 1712495 h 2394284"/>
                                                                                                                                                                                                                                      <a:gd name="connsiteX3" fmla="*/ 673768 w 2069431"/>
                                                                                                                                                                                                                                      <a:gd name="connsiteY3" fmla="*/ 1375611 h 2394284"/>
                                                                                                                                                                                                                                      <a:gd name="connsiteX4" fmla="*/ 890337 w 2069431"/>
                                                                                                                                                                                                                                      <a:gd name="connsiteY4" fmla="*/ 1207169 h 2394284"/>
                                                                                                                                                                                                                                      <a:gd name="connsiteX5" fmla="*/ 1106905 w 2069431"/>
                                                                                                                                                                                                                                      <a:gd name="connsiteY5" fmla="*/ 701843 h 2394284"/>
                                                                                                                                                                                                                                      <a:gd name="connsiteX6" fmla="*/ 1540042 w 2069431"/>
                                                                                                                                                                                                                                      <a:gd name="connsiteY6" fmla="*/ 268706 h 2394284"/>
                                                                                                                                                                                                                                      <a:gd name="connsiteX7" fmla="*/ 1588168 w 2069431"/>
                                                                                                                                                                                                                                      <a:gd name="connsiteY7" fmla="*/ 4011 h 2394284"/>
                                                                                                                                                                                                                                      <a:gd name="connsiteX8" fmla="*/ 1852863 w 2069431"/>
                                                                                                                                                                                                                                      <a:gd name="connsiteY8" fmla="*/ 292769 h 2394284"/>
                                                                                                                                                                                                                                      <a:gd name="connsiteX9" fmla="*/ 2069431 w 2069431"/>
                                                                                                                                                                                                                                      <a:gd name="connsiteY9" fmla="*/ 822158 h 2394284"/>
                                                                                                                                                                                                                                      <a:gd name="connsiteX10" fmla="*/ 1852863 w 2069431"/>
                                                                                                                                                                                                                                      <a:gd name="connsiteY10" fmla="*/ 1231232 h 2394284"/>
                                                                                                                                                                                                                                      <a:gd name="connsiteX11" fmla="*/ 1660358 w 2069431"/>
                                                                                                                                                                                                                                      <a:gd name="connsiteY11" fmla="*/ 1375611 h 2394284"/>
                                                                                                                                                                                                                                      <a:gd name="connsiteX12" fmla="*/ 1780673 w 2069431"/>
                                                                                                                                                                                                                                      <a:gd name="connsiteY12" fmla="*/ 1616243 h 2394284"/>
                                                                                                                                                                                                                                      <a:gd name="connsiteX13" fmla="*/ 1419726 w 2069431"/>
                                                                                                                                                                                                                                      <a:gd name="connsiteY13" fmla="*/ 1856874 h 2394284"/>
                                                                                                                                                                                                                                      <a:gd name="connsiteX14" fmla="*/ 1179095 w 2069431"/>
                                                                                                                                                                                                                                      <a:gd name="connsiteY14" fmla="*/ 2049379 h 2394284"/>
                                                                                                                                                                                                                                      <a:gd name="connsiteX15" fmla="*/ 962526 w 2069431"/>
                                                                                                                                                                                                                                      <a:gd name="connsiteY15" fmla="*/ 1880937 h 2394284"/>
                                                                                                                                                                                                                                      <a:gd name="connsiteX16" fmla="*/ 866273 w 2069431"/>
                                                                                                                                                                                                                                      <a:gd name="connsiteY16" fmla="*/ 1592179 h 2394284"/>
                                                                                                                                                                                                                                      <a:gd name="connsiteX17" fmla="*/ 625642 w 2069431"/>
                                                                                                                                                                                                                                      <a:gd name="connsiteY17" fmla="*/ 1832811 h 2394284"/>
                                                                                                                                                                                                                                      <a:gd name="connsiteX18" fmla="*/ 529389 w 2069431"/>
                                                                                                                                                                                                                                      <a:gd name="connsiteY18" fmla="*/ 2145632 h 2394284"/>
                                                                                                                                                                                                                                      <a:gd name="connsiteX19" fmla="*/ 264695 w 2069431"/>
                                                                                                                                                                                                                                      <a:gd name="connsiteY19" fmla="*/ 2338137 h 2394284"/>
                                                                                                                                                                                                                                      <a:gd name="connsiteX20" fmla="*/ 168442 w 2069431"/>
                                                                                                                                                                                                                                      <a:gd name="connsiteY20" fmla="*/ 2362200 h 2394284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2069431" h="2394284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168442" y="2362200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8337" y="2330116"/>
                                                                                                                                                                                                                                          <a:pt x="0" y="2253916"/>
                                                                                                                                                                                                                                          <a:pt x="24063" y="214563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8126" y="2037348"/>
                                                                                                                                                                                                                                          <a:pt x="204537" y="1840832"/>
                                                                                                                                                                                                                                          <a:pt x="312821" y="17124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21105" y="1584158"/>
                                                                                                                                                                                                                                          <a:pt x="577515" y="1459832"/>
                                                                                                                                                                                                                                          <a:pt x="673768" y="137561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70021" y="1291390"/>
                                                                                                                                                                                                                                          <a:pt x="818148" y="1319464"/>
                                                                                                                                                                                                                                          <a:pt x="890337" y="12071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62526" y="1094874"/>
                                                                                                                                                                                                                                          <a:pt x="998621" y="858254"/>
                                                                                                                                                                                                                                          <a:pt x="1106905" y="70184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15189" y="545433"/>
                                                                                                                                                                                                                                          <a:pt x="1459832" y="385011"/>
                                                                                                                                                                                                                                          <a:pt x="1540042" y="26870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20253" y="152401"/>
                                                                                                                                                                                                                                          <a:pt x="1536031" y="0"/>
                                                                                                                                                                                                                                          <a:pt x="1588168" y="401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40305" y="8022"/>
                                                                                                                                                                                                                                          <a:pt x="1772653" y="156411"/>
                                                                                                                                                                                                                                          <a:pt x="1852863" y="2927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33074" y="429127"/>
                                                                                                                                                                                                                                          <a:pt x="2069431" y="665748"/>
                                                                                                                                                                                                                                          <a:pt x="2069431" y="8221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69431" y="978568"/>
                                                                                                                                                                                                                                          <a:pt x="1921042" y="1138990"/>
                                                                                                                                                                                                                                          <a:pt x="1852863" y="123123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84684" y="1323474"/>
                                                                                                                                                                                                                                          <a:pt x="1672390" y="1311443"/>
                                                                                                                                                                                                                                          <a:pt x="1660358" y="137561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48326" y="1439780"/>
                                                                                                                                                                                                                                          <a:pt x="1820778" y="1536033"/>
                                                                                                                                                                                                                                          <a:pt x="1780673" y="161624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40568" y="1696454"/>
                                                                                                                                                                                                                                          <a:pt x="1519989" y="1784685"/>
                                                                                                                                                                                                                                          <a:pt x="1419726" y="18568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19463" y="1929063"/>
                                                                                                                                                                                                                                          <a:pt x="1255295" y="2045369"/>
                                                                                                                                                                                                                                          <a:pt x="1179095" y="20493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102895" y="2053389"/>
                                                                                                                                                                                                                                          <a:pt x="1014663" y="1957137"/>
                                                                                                                                                                                                                                          <a:pt x="962526" y="18809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10389" y="1804737"/>
                                                                                                                                                                                                                                          <a:pt x="922420" y="1600200"/>
                                                                                                                                                                                                                                          <a:pt x="866273" y="15921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10126" y="1584158"/>
                                                                                                                                                                                                                                          <a:pt x="681789" y="1740569"/>
                                                                                                                                                                                                                                          <a:pt x="625642" y="183281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69495" y="1925053"/>
                                                                                                                                                                                                                                          <a:pt x="589547" y="2061411"/>
                                                                                                                                                                                                                                          <a:pt x="529389" y="214563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69231" y="2229853"/>
                                                                                                                                                                                                                                          <a:pt x="324853" y="2306053"/>
                                                                                                                                                                                                                                          <a:pt x="264695" y="23381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4537" y="2370221"/>
                                                                                                                                                                                                                                          <a:pt x="208547" y="2394284"/>
                                                                                                                                                                                                                                          <a:pt x="168442" y="23622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3" name="Полилиния 612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30580264" y="19924295"/>
                                                                                                                                                                                                                                    <a:ext cx="609599" cy="942474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364957 w 609599"/>
                                                                                                                                                                                                                                      <a:gd name="connsiteY0" fmla="*/ 505326 h 942474"/>
                                                                                                                                                                                                                                      <a:gd name="connsiteX1" fmla="*/ 581525 w 609599"/>
                                                                                                                                                                                                                                      <a:gd name="connsiteY1" fmla="*/ 192505 h 942474"/>
                                                                                                                                                                                                                                      <a:gd name="connsiteX2" fmla="*/ 196515 w 609599"/>
                                                                                                                                                                                                                                      <a:gd name="connsiteY2" fmla="*/ 48126 h 942474"/>
                                                                                                                                                                                                                                      <a:gd name="connsiteX3" fmla="*/ 4010 w 609599"/>
                                                                                                                                                                                                                                      <a:gd name="connsiteY3" fmla="*/ 481263 h 942474"/>
                                                                                                                                                                                                                                      <a:gd name="connsiteX4" fmla="*/ 172452 w 609599"/>
                                                                                                                                                                                                                                      <a:gd name="connsiteY4" fmla="*/ 890337 h 942474"/>
                                                                                                                                                                                                                                      <a:gd name="connsiteX5" fmla="*/ 437147 w 609599"/>
                                                                                                                                                                                                                                      <a:gd name="connsiteY5" fmla="*/ 794084 h 942474"/>
                                                                                                                                                                                                                                      <a:gd name="connsiteX6" fmla="*/ 364957 w 609599"/>
                                                                                                                                                                                                                                      <a:gd name="connsiteY6" fmla="*/ 505326 h 942474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609599" h="942474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364957" y="505326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89020" y="405063"/>
                                                                                                                                                                                                                                          <a:pt x="609599" y="268705"/>
                                                                                                                                                                                                                                          <a:pt x="581525" y="19250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53451" y="116305"/>
                                                                                                                                                                                                                                          <a:pt x="292767" y="0"/>
                                                                                                                                                                                                                                          <a:pt x="196515" y="481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0263" y="96252"/>
                                                                                                                                                                                                                                          <a:pt x="8021" y="340895"/>
                                                                                                                                                                                                                                          <a:pt x="4010" y="48126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0" y="621632"/>
                                                                                                                                                                                                                                          <a:pt x="100263" y="838200"/>
                                                                                                                                                                                                                                          <a:pt x="172452" y="8903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4641" y="942474"/>
                                                                                                                                                                                                                                          <a:pt x="405063" y="862263"/>
                                                                                                                                                                                                                                          <a:pt x="437147" y="79408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69231" y="725905"/>
                                                                                                                                                                                                                                          <a:pt x="340894" y="605589"/>
                                                                                                                                                                                                                                          <a:pt x="364957" y="5053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4" name="Полилиния 613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30804853" y="20561968"/>
                                                                                                                                                                                                                                    <a:ext cx="1215189" cy="1191127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1102894 w 1215189"/>
                                                                                                                                                                                                                                      <a:gd name="connsiteY0" fmla="*/ 36095 h 1191127"/>
                                                                                                                                                                                                                                      <a:gd name="connsiteX1" fmla="*/ 501315 w 1215189"/>
                                                                                                                                                                                                                                      <a:gd name="connsiteY1" fmla="*/ 421106 h 1191127"/>
                                                                                                                                                                                                                                      <a:gd name="connsiteX2" fmla="*/ 68179 w 1215189"/>
                                                                                                                                                                                                                                      <a:gd name="connsiteY2" fmla="*/ 757990 h 1191127"/>
                                                                                                                                                                                                                                      <a:gd name="connsiteX3" fmla="*/ 92242 w 1215189"/>
                                                                                                                                                                                                                                      <a:gd name="connsiteY3" fmla="*/ 1167064 h 1191127"/>
                                                                                                                                                                                                                                      <a:gd name="connsiteX4" fmla="*/ 477252 w 1215189"/>
                                                                                                                                                                                                                                      <a:gd name="connsiteY4" fmla="*/ 902369 h 1191127"/>
                                                                                                                                                                                                                                      <a:gd name="connsiteX5" fmla="*/ 910389 w 1215189"/>
                                                                                                                                                                                                                                      <a:gd name="connsiteY5" fmla="*/ 517358 h 1191127"/>
                                                                                                                                                                                                                                      <a:gd name="connsiteX6" fmla="*/ 1175084 w 1215189"/>
                                                                                                                                                                                                                                      <a:gd name="connsiteY6" fmla="*/ 204537 h 1191127"/>
                                                                                                                                                                                                                                      <a:gd name="connsiteX7" fmla="*/ 1102894 w 1215189"/>
                                                                                                                                                                                                                                      <a:gd name="connsiteY7" fmla="*/ 36095 h 1191127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1215189" h="1191127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1102894" y="36095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90599" y="72190"/>
                                                                                                                                                                                                                                          <a:pt x="673768" y="300790"/>
                                                                                                                                                                                                                                          <a:pt x="501315" y="42110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28863" y="541422"/>
                                                                                                                                                                                                                                          <a:pt x="136358" y="633664"/>
                                                                                                                                                                                                                                          <a:pt x="68179" y="75799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0" y="882316"/>
                                                                                                                                                                                                                                          <a:pt x="24063" y="1143001"/>
                                                                                                                                                                                                                                          <a:pt x="92242" y="116706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0421" y="1191127"/>
                                                                                                                                                                                                                                          <a:pt x="340894" y="1010653"/>
                                                                                                                                                                                                                                          <a:pt x="477252" y="9023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13610" y="794085"/>
                                                                                                                                                                                                                                          <a:pt x="794084" y="633663"/>
                                                                                                                                                                                                                                          <a:pt x="910389" y="5173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26694" y="401053"/>
                                                                                                                                                                                                                                          <a:pt x="1143000" y="288758"/>
                                                                                                                                                                                                                                          <a:pt x="1175084" y="2045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07168" y="120316"/>
                                                                                                                                                                                                                                          <a:pt x="1215189" y="0"/>
                                                                                                                                                                                                                                          <a:pt x="1102894" y="360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5" name="Полилиния 614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6585779" y="19326726"/>
                                                                                                                                                                                                                                    <a:ext cx="481263" cy="521369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244642 w 481263"/>
                                                                                                                                                                                                                                      <a:gd name="connsiteY0" fmla="*/ 477253 h 521369"/>
                                                                                                                                                                                                                                      <a:gd name="connsiteX1" fmla="*/ 28074 w 481263"/>
                                                                                                                                                                                                                                      <a:gd name="connsiteY1" fmla="*/ 116306 h 521369"/>
                                                                                                                                                                                                                                      <a:gd name="connsiteX2" fmla="*/ 413084 w 481263"/>
                                                                                                                                                                                                                                      <a:gd name="connsiteY2" fmla="*/ 44116 h 521369"/>
                                                                                                                                                                                                                                      <a:gd name="connsiteX3" fmla="*/ 437147 w 481263"/>
                                                                                                                                                                                                                                      <a:gd name="connsiteY3" fmla="*/ 381000 h 521369"/>
                                                                                                                                                                                                                                      <a:gd name="connsiteX4" fmla="*/ 244642 w 481263"/>
                                                                                                                                                                                                                                      <a:gd name="connsiteY4" fmla="*/ 477253 h 521369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481263" h="521369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244642" y="477253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6463" y="433137"/>
                                                                                                                                                                                                                                          <a:pt x="0" y="188496"/>
                                                                                                                                                                                                                                          <a:pt x="28074" y="11630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6148" y="44117"/>
                                                                                                                                                                                                                                          <a:pt x="344905" y="0"/>
                                                                                                                                                                                                                                          <a:pt x="413084" y="441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81263" y="88232"/>
                                                                                                                                                                                                                                          <a:pt x="461210" y="312821"/>
                                                                                                                                                                                                                                          <a:pt x="437147" y="3810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13084" y="449179"/>
                                                                                                                                                                                                                                          <a:pt x="312821" y="521369"/>
                                                                                                                                                                                                                                          <a:pt x="244642" y="4772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6" name="Полилиния 615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5972169" y="20116800"/>
                                                                                                                                                                                                                                    <a:ext cx="529389" cy="870284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521368 w 529389"/>
                                                                                                                                                                                                                                      <a:gd name="connsiteY0" fmla="*/ 264695 h 870284"/>
                                                                                                                                                                                                                                      <a:gd name="connsiteX1" fmla="*/ 328863 w 529389"/>
                                                                                                                                                                                                                                      <a:gd name="connsiteY1" fmla="*/ 24063 h 870284"/>
                                                                                                                                                                                                                                      <a:gd name="connsiteX2" fmla="*/ 160420 w 529389"/>
                                                                                                                                                                                                                                      <a:gd name="connsiteY2" fmla="*/ 409074 h 870284"/>
                                                                                                                                                                                                                                      <a:gd name="connsiteX3" fmla="*/ 16042 w 529389"/>
                                                                                                                                                                                                                                      <a:gd name="connsiteY3" fmla="*/ 721895 h 870284"/>
                                                                                                                                                                                                                                      <a:gd name="connsiteX4" fmla="*/ 256673 w 529389"/>
                                                                                                                                                                                                                                      <a:gd name="connsiteY4" fmla="*/ 818147 h 870284"/>
                                                                                                                                                                                                                                      <a:gd name="connsiteX5" fmla="*/ 376989 w 529389"/>
                                                                                                                                                                                                                                      <a:gd name="connsiteY5" fmla="*/ 409074 h 870284"/>
                                                                                                                                                                                                                                      <a:gd name="connsiteX6" fmla="*/ 521368 w 529389"/>
                                                                                                                                                                                                                                      <a:gd name="connsiteY6" fmla="*/ 264695 h 870284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529389" h="870284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521368" y="264695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13347" y="200527"/>
                                                                                                                                                                                                                                          <a:pt x="389021" y="0"/>
                                                                                                                                                                                                                                          <a:pt x="328863" y="2406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68705" y="48126"/>
                                                                                                                                                                                                                                          <a:pt x="212557" y="292769"/>
                                                                                                                                                                                                                                          <a:pt x="160420" y="4090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8283" y="525379"/>
                                                                                                                                                                                                                                          <a:pt x="0" y="653716"/>
                                                                                                                                                                                                                                          <a:pt x="16042" y="7218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2084" y="790074"/>
                                                                                                                                                                                                                                          <a:pt x="196515" y="870284"/>
                                                                                                                                                                                                                                          <a:pt x="256673" y="8181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16831" y="766010"/>
                                                                                                                                                                                                                                          <a:pt x="340894" y="501316"/>
                                                                                                                                                                                                                                          <a:pt x="376989" y="4090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13084" y="316832"/>
                                                                                                                                                                                                                                          <a:pt x="529389" y="328863"/>
                                                                                                                                                                                                                                          <a:pt x="521368" y="2646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7" name="Полилиния 616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9918526" y="21857369"/>
                                                                                                                                                                                                                                    <a:ext cx="553453" cy="505326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545432 w 553453"/>
                                                                                                                                                                                                                                      <a:gd name="connsiteY0" fmla="*/ 136357 h 505326"/>
                                                                                                                                                                                                                                      <a:gd name="connsiteX1" fmla="*/ 425116 w 553453"/>
                                                                                                                                                                                                                                      <a:gd name="connsiteY1" fmla="*/ 16042 h 505326"/>
                                                                                                                                                                                                                                      <a:gd name="connsiteX2" fmla="*/ 184485 w 553453"/>
                                                                                                                                                                                                                                      <a:gd name="connsiteY2" fmla="*/ 232610 h 505326"/>
                                                                                                                                                                                                                                      <a:gd name="connsiteX3" fmla="*/ 16042 w 553453"/>
                                                                                                                                                                                                                                      <a:gd name="connsiteY3" fmla="*/ 376989 h 505326"/>
                                                                                                                                                                                                                                      <a:gd name="connsiteX4" fmla="*/ 280737 w 553453"/>
                                                                                                                                                                                                                                      <a:gd name="connsiteY4" fmla="*/ 497305 h 505326"/>
                                                                                                                                                                                                                                      <a:gd name="connsiteX5" fmla="*/ 473242 w 553453"/>
                                                                                                                                                                                                                                      <a:gd name="connsiteY5" fmla="*/ 328863 h 505326"/>
                                                                                                                                                                                                                                      <a:gd name="connsiteX6" fmla="*/ 545432 w 553453"/>
                                                                                                                                                                                                                                      <a:gd name="connsiteY6" fmla="*/ 136357 h 505326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553453" h="505326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545432" y="136357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37411" y="84220"/>
                                                                                                                                                                                                                                          <a:pt x="485274" y="0"/>
                                                                                                                                                                                                                                          <a:pt x="425116" y="160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4958" y="32084"/>
                                                                                                                                                                                                                                          <a:pt x="252664" y="172452"/>
                                                                                                                                                                                                                                          <a:pt x="184485" y="2326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16306" y="292768"/>
                                                                                                                                                                                                                                          <a:pt x="0" y="332873"/>
                                                                                                                                                                                                                                          <a:pt x="16042" y="3769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2084" y="421105"/>
                                                                                                                                                                                                                                          <a:pt x="204537" y="505326"/>
                                                                                                                                                                                                                                          <a:pt x="280737" y="49730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56937" y="489284"/>
                                                                                                                                                                                                                                          <a:pt x="433137" y="389021"/>
                                                                                                                                                                                                                                          <a:pt x="473242" y="32886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13347" y="268705"/>
                                                                                                                                                                                                                                          <a:pt x="553453" y="188494"/>
                                                                                                                                                                                                                                          <a:pt x="545432" y="13635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8" name="Полилиния 617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7327726" y="20975053"/>
                                                                                                                                                                                                                                    <a:ext cx="2398295" cy="2466473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104274 w 2398295"/>
                                                                                                                                                                                                                                      <a:gd name="connsiteY0" fmla="*/ 2438400 h 2466473"/>
                                                                                                                                                                                                                                      <a:gd name="connsiteX1" fmla="*/ 8021 w 2398295"/>
                                                                                                                                                                                                                                      <a:gd name="connsiteY1" fmla="*/ 2366210 h 2466473"/>
                                                                                                                                                                                                                                      <a:gd name="connsiteX2" fmla="*/ 152400 w 2398295"/>
                                                                                                                                                                                                                                      <a:gd name="connsiteY2" fmla="*/ 1884947 h 2466473"/>
                                                                                                                                                                                                                                      <a:gd name="connsiteX3" fmla="*/ 441158 w 2398295"/>
                                                                                                                                                                                                                                      <a:gd name="connsiteY3" fmla="*/ 1596189 h 2466473"/>
                                                                                                                                                                                                                                      <a:gd name="connsiteX4" fmla="*/ 850232 w 2398295"/>
                                                                                                                                                                                                                                      <a:gd name="connsiteY4" fmla="*/ 1355558 h 2466473"/>
                                                                                                                                                                                                                                      <a:gd name="connsiteX5" fmla="*/ 1211179 w 2398295"/>
                                                                                                                                                                                                                                      <a:gd name="connsiteY5" fmla="*/ 1090863 h 2466473"/>
                                                                                                                                                                                                                                      <a:gd name="connsiteX6" fmla="*/ 1499937 w 2398295"/>
                                                                                                                                                                                                                                      <a:gd name="connsiteY6" fmla="*/ 898358 h 2466473"/>
                                                                                                                                                                                                                                      <a:gd name="connsiteX7" fmla="*/ 1788695 w 2398295"/>
                                                                                                                                                                                                                                      <a:gd name="connsiteY7" fmla="*/ 705852 h 2466473"/>
                                                                                                                                                                                                                                      <a:gd name="connsiteX8" fmla="*/ 2005263 w 2398295"/>
                                                                                                                                                                                                                                      <a:gd name="connsiteY8" fmla="*/ 152400 h 2466473"/>
                                                                                                                                                                                                                                      <a:gd name="connsiteX9" fmla="*/ 2390274 w 2398295"/>
                                                                                                                                                                                                                                      <a:gd name="connsiteY9" fmla="*/ 80210 h 2466473"/>
                                                                                                                                                                                                                                      <a:gd name="connsiteX10" fmla="*/ 2053390 w 2398295"/>
                                                                                                                                                                                                                                      <a:gd name="connsiteY10" fmla="*/ 633663 h 2466473"/>
                                                                                                                                                                                                                                      <a:gd name="connsiteX11" fmla="*/ 1716506 w 2398295"/>
                                                                                                                                                                                                                                      <a:gd name="connsiteY11" fmla="*/ 1018673 h 2466473"/>
                                                                                                                                                                                                                                      <a:gd name="connsiteX12" fmla="*/ 1355558 w 2398295"/>
                                                                                                                                                                                                                                      <a:gd name="connsiteY12" fmla="*/ 1235242 h 2466473"/>
                                                                                                                                                                                                                                      <a:gd name="connsiteX13" fmla="*/ 922421 w 2398295"/>
                                                                                                                                                                                                                                      <a:gd name="connsiteY13" fmla="*/ 1475873 h 2466473"/>
                                                                                                                                                                                                                                      <a:gd name="connsiteX14" fmla="*/ 561474 w 2398295"/>
                                                                                                                                                                                                                                      <a:gd name="connsiteY14" fmla="*/ 1884947 h 2466473"/>
                                                                                                                                                                                                                                      <a:gd name="connsiteX15" fmla="*/ 248653 w 2398295"/>
                                                                                                                                                                                                                                      <a:gd name="connsiteY15" fmla="*/ 2101515 h 2466473"/>
                                                                                                                                                                                                                                      <a:gd name="connsiteX16" fmla="*/ 32085 w 2398295"/>
                                                                                                                                                                                                                                      <a:gd name="connsiteY16" fmla="*/ 2414336 h 2466473"/>
                                                                                                                                                                                                                                      <a:gd name="connsiteX17" fmla="*/ 104274 w 2398295"/>
                                                                                                                                                                                                                                      <a:gd name="connsiteY17" fmla="*/ 2438400 h 2466473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2398295" h="2466473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104274" y="2438400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0263" y="2430379"/>
                                                                                                                                                                                                                                          <a:pt x="0" y="2458452"/>
                                                                                                                                                                                                                                          <a:pt x="8021" y="23662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042" y="2273968"/>
                                                                                                                                                                                                                                          <a:pt x="80210" y="2013284"/>
                                                                                                                                                                                                                                          <a:pt x="152400" y="18849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4590" y="1756610"/>
                                                                                                                                                                                                                                          <a:pt x="324853" y="1684421"/>
                                                                                                                                                                                                                                          <a:pt x="441158" y="15961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57463" y="1507958"/>
                                                                                                                                                                                                                                          <a:pt x="721895" y="1439779"/>
                                                                                                                                                                                                                                          <a:pt x="850232" y="13555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78569" y="1271337"/>
                                                                                                                                                                                                                                          <a:pt x="1102895" y="1167063"/>
                                                                                                                                                                                                                                          <a:pt x="1211179" y="109086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19463" y="1014663"/>
                                                                                                                                                                                                                                          <a:pt x="1499937" y="898358"/>
                                                                                                                                                                                                                                          <a:pt x="1499937" y="8983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96190" y="834190"/>
                                                                                                                                                                                                                                          <a:pt x="1704474" y="830178"/>
                                                                                                                                                                                                                                          <a:pt x="1788695" y="70585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72916" y="581526"/>
                                                                                                                                                                                                                                          <a:pt x="1905000" y="256674"/>
                                                                                                                                                                                                                                          <a:pt x="2005263" y="152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05526" y="48126"/>
                                                                                                                                                                                                                                          <a:pt x="2382253" y="0"/>
                                                                                                                                                                                                                                          <a:pt x="2390274" y="802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398295" y="160421"/>
                                                                                                                                                                                                                                          <a:pt x="2165685" y="477253"/>
                                                                                                                                                                                                                                          <a:pt x="2053390" y="63366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41095" y="790073"/>
                                                                                                                                                                                                                                          <a:pt x="1832811" y="918410"/>
                                                                                                                                                                                                                                          <a:pt x="1716506" y="101867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00201" y="1118936"/>
                                                                                                                                                                                                                                          <a:pt x="1487905" y="1159042"/>
                                                                                                                                                                                                                                          <a:pt x="1355558" y="12352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23211" y="1311442"/>
                                                                                                                                                                                                                                          <a:pt x="1054768" y="1367589"/>
                                                                                                                                                                                                                                          <a:pt x="922421" y="147587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90074" y="1584157"/>
                                                                                                                                                                                                                                          <a:pt x="673769" y="1780673"/>
                                                                                                                                                                                                                                          <a:pt x="561474" y="18849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49179" y="1989221"/>
                                                                                                                                                                                                                                          <a:pt x="336884" y="2013284"/>
                                                                                                                                                                                                                                          <a:pt x="248653" y="210151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0422" y="2189746"/>
                                                                                                                                                                                                                                          <a:pt x="60159" y="2362199"/>
                                                                                                                                                                                                                                          <a:pt x="32085" y="241433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011" y="2466473"/>
                                                                                                                                                                                                                                          <a:pt x="108285" y="2446421"/>
                                                                                                                                                                                                                                          <a:pt x="104274" y="2438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19" name="Полилиния 256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6822400" y="22390768"/>
                                                                                                                                                                                                                                    <a:ext cx="2065421" cy="2807368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826168 w 2065421"/>
                                                                                                                                                                                                                                      <a:gd name="connsiteY0" fmla="*/ 2298032 h 2807368"/>
                                                                                                                                                                                                                                      <a:gd name="connsiteX1" fmla="*/ 344905 w 2065421"/>
                                                                                                                                                                                                                                      <a:gd name="connsiteY1" fmla="*/ 2803358 h 2807368"/>
                                                                                                                                                                                                                                      <a:gd name="connsiteX2" fmla="*/ 200526 w 2065421"/>
                                                                                                                                                                                                                                      <a:gd name="connsiteY2" fmla="*/ 2322095 h 2807368"/>
                                                                                                                                                                                                                                      <a:gd name="connsiteX3" fmla="*/ 8021 w 2065421"/>
                                                                                                                                                                                                                                      <a:gd name="connsiteY3" fmla="*/ 2249906 h 2807368"/>
                                                                                                                                                                                                                                      <a:gd name="connsiteX4" fmla="*/ 248653 w 2065421"/>
                                                                                                                                                                                                                                      <a:gd name="connsiteY4" fmla="*/ 1816769 h 2807368"/>
                                                                                                                                                                                                                                      <a:gd name="connsiteX5" fmla="*/ 320842 w 2065421"/>
                                                                                                                                                                                                                                      <a:gd name="connsiteY5" fmla="*/ 1479885 h 2807368"/>
                                                                                                                                                                                                                                      <a:gd name="connsiteX6" fmla="*/ 489284 w 2065421"/>
                                                                                                                                                                                                                                      <a:gd name="connsiteY6" fmla="*/ 1239253 h 2807368"/>
                                                                                                                                                                                                                                      <a:gd name="connsiteX7" fmla="*/ 778042 w 2065421"/>
                                                                                                                                                                                                                                      <a:gd name="connsiteY7" fmla="*/ 1070811 h 2807368"/>
                                                                                                                                                                                                                                      <a:gd name="connsiteX8" fmla="*/ 1018674 w 2065421"/>
                                                                                                                                                                                                                                      <a:gd name="connsiteY8" fmla="*/ 1094874 h 2807368"/>
                                                                                                                                                                                                                                      <a:gd name="connsiteX9" fmla="*/ 1187116 w 2065421"/>
                                                                                                                                                                                                                                      <a:gd name="connsiteY9" fmla="*/ 806116 h 2807368"/>
                                                                                                                                                                                                                                      <a:gd name="connsiteX10" fmla="*/ 1427747 w 2065421"/>
                                                                                                                                                                                                                                      <a:gd name="connsiteY10" fmla="*/ 685800 h 2807368"/>
                                                                                                                                                                                                                                      <a:gd name="connsiteX11" fmla="*/ 1572126 w 2065421"/>
                                                                                                                                                                                                                                      <a:gd name="connsiteY11" fmla="*/ 469232 h 2807368"/>
                                                                                                                                                                                                                                      <a:gd name="connsiteX12" fmla="*/ 1788695 w 2065421"/>
                                                                                                                                                                                                                                      <a:gd name="connsiteY12" fmla="*/ 324853 h 2807368"/>
                                                                                                                                                                                                                                      <a:gd name="connsiteX13" fmla="*/ 1909011 w 2065421"/>
                                                                                                                                                                                                                                      <a:gd name="connsiteY13" fmla="*/ 60158 h 2807368"/>
                                                                                                                                                                                                                                      <a:gd name="connsiteX14" fmla="*/ 2053389 w 2065421"/>
                                                                                                                                                                                                                                      <a:gd name="connsiteY14" fmla="*/ 36095 h 2807368"/>
                                                                                                                                                                                                                                      <a:gd name="connsiteX15" fmla="*/ 1981200 w 2065421"/>
                                                                                                                                                                                                                                      <a:gd name="connsiteY15" fmla="*/ 276727 h 2807368"/>
                                                                                                                                                                                                                                      <a:gd name="connsiteX16" fmla="*/ 1764632 w 2065421"/>
                                                                                                                                                                                                                                      <a:gd name="connsiteY16" fmla="*/ 565485 h 2807368"/>
                                                                                                                                                                                                                                      <a:gd name="connsiteX17" fmla="*/ 1499937 w 2065421"/>
                                                                                                                                                                                                                                      <a:gd name="connsiteY17" fmla="*/ 854243 h 2807368"/>
                                                                                                                                                                                                                                      <a:gd name="connsiteX18" fmla="*/ 1572126 w 2065421"/>
                                                                                                                                                                                                                                      <a:gd name="connsiteY18" fmla="*/ 1118937 h 2807368"/>
                                                                                                                                                                                                                                      <a:gd name="connsiteX19" fmla="*/ 1788695 w 2065421"/>
                                                                                                                                                                                                                                      <a:gd name="connsiteY19" fmla="*/ 1335506 h 2807368"/>
                                                                                                                                                                                                                                      <a:gd name="connsiteX20" fmla="*/ 1620253 w 2065421"/>
                                                                                                                                                                                                                                      <a:gd name="connsiteY20" fmla="*/ 1624264 h 2807368"/>
                                                                                                                                                                                                                                      <a:gd name="connsiteX21" fmla="*/ 1379621 w 2065421"/>
                                                                                                                                                                                                                                      <a:gd name="connsiteY21" fmla="*/ 1888958 h 2807368"/>
                                                                                                                                                                                                                                      <a:gd name="connsiteX22" fmla="*/ 1138989 w 2065421"/>
                                                                                                                                                                                                                                      <a:gd name="connsiteY22" fmla="*/ 2009274 h 2807368"/>
                                                                                                                                                                                                                                      <a:gd name="connsiteX23" fmla="*/ 946484 w 2065421"/>
                                                                                                                                                                                                                                      <a:gd name="connsiteY23" fmla="*/ 1792706 h 2807368"/>
                                                                                                                                                                                                                                      <a:gd name="connsiteX24" fmla="*/ 705853 w 2065421"/>
                                                                                                                                                                                                                                      <a:gd name="connsiteY24" fmla="*/ 1888958 h 2807368"/>
                                                                                                                                                                                                                                      <a:gd name="connsiteX25" fmla="*/ 729916 w 2065421"/>
                                                                                                                                                                                                                                      <a:gd name="connsiteY25" fmla="*/ 2201779 h 2807368"/>
                                                                                                                                                                                                                                      <a:gd name="connsiteX26" fmla="*/ 826168 w 2065421"/>
                                                                                                                                                                                                                                      <a:gd name="connsiteY26" fmla="*/ 2298032 h 2807368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2065421" h="2807368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826168" y="2298032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61999" y="2398295"/>
                                                                                                                                                                                                                                          <a:pt x="449179" y="2799348"/>
                                                                                                                                                                                                                                          <a:pt x="344905" y="28033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0631" y="2807368"/>
                                                                                                                                                                                                                                          <a:pt x="256673" y="2414337"/>
                                                                                                                                                                                                                                          <a:pt x="200526" y="23220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4379" y="2229853"/>
                                                                                                                                                                                                                                          <a:pt x="0" y="2334127"/>
                                                                                                                                                                                                                                          <a:pt x="8021" y="224990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042" y="2165685"/>
                                                                                                                                                                                                                                          <a:pt x="196516" y="1945106"/>
                                                                                                                                                                                                                                          <a:pt x="248653" y="18167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0790" y="1688432"/>
                                                                                                                                                                                                                                          <a:pt x="280737" y="1576138"/>
                                                                                                                                                                                                                                          <a:pt x="320842" y="147988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0947" y="1383632"/>
                                                                                                                                                                                                                                          <a:pt x="413084" y="1307432"/>
                                                                                                                                                                                                                                          <a:pt x="489284" y="12392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65484" y="1171074"/>
                                                                                                                                                                                                                                          <a:pt x="689810" y="1094874"/>
                                                                                                                                                                                                                                          <a:pt x="778042" y="107081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66274" y="1046748"/>
                                                                                                                                                                                                                                          <a:pt x="950495" y="1138990"/>
                                                                                                                                                                                                                                          <a:pt x="1018674" y="10948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86853" y="1050758"/>
                                                                                                                                                                                                                                          <a:pt x="1118937" y="874295"/>
                                                                                                                                                                                                                                          <a:pt x="1187116" y="8061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55295" y="737937"/>
                                                                                                                                                                                                                                          <a:pt x="1363579" y="741947"/>
                                                                                                                                                                                                                                          <a:pt x="1427747" y="6858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91915" y="629653"/>
                                                                                                                                                                                                                                          <a:pt x="1511968" y="529390"/>
                                                                                                                                                                                                                                          <a:pt x="1572126" y="46923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32284" y="409074"/>
                                                                                                                                                                                                                                          <a:pt x="1732548" y="393032"/>
                                                                                                                                                                                                                                          <a:pt x="1788695" y="3248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44842" y="256674"/>
                                                                                                                                                                                                                                          <a:pt x="1864895" y="108284"/>
                                                                                                                                                                                                                                          <a:pt x="1909011" y="601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53127" y="12032"/>
                                                                                                                                                                                                                                          <a:pt x="2041358" y="0"/>
                                                                                                                                                                                                                                          <a:pt x="2053389" y="360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65421" y="72190"/>
                                                                                                                                                                                                                                          <a:pt x="2029326" y="188495"/>
                                                                                                                                                                                                                                          <a:pt x="1981200" y="27672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33074" y="364959"/>
                                                                                                                                                                                                                                          <a:pt x="1844843" y="469232"/>
                                                                                                                                                                                                                                          <a:pt x="1764632" y="56548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84422" y="661738"/>
                                                                                                                                                                                                                                          <a:pt x="1532021" y="762001"/>
                                                                                                                                                                                                                                          <a:pt x="1499937" y="85424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67853" y="946485"/>
                                                                                                                                                                                                                                          <a:pt x="1524000" y="1038727"/>
                                                                                                                                                                                                                                          <a:pt x="1572126" y="11189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620252" y="1199147"/>
                                                                                                                                                                                                                                          <a:pt x="1780674" y="1251285"/>
                                                                                                                                                                                                                                          <a:pt x="1788695" y="133550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96716" y="1419727"/>
                                                                                                                                                                                                                                          <a:pt x="1688432" y="1532022"/>
                                                                                                                                                                                                                                          <a:pt x="1620253" y="162426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52074" y="1716506"/>
                                                                                                                                                                                                                                          <a:pt x="1459832" y="1824790"/>
                                                                                                                                                                                                                                          <a:pt x="1379621" y="18889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99410" y="1953126"/>
                                                                                                                                                                                                                                          <a:pt x="1211179" y="2025316"/>
                                                                                                                                                                                                                                          <a:pt x="1138989" y="20092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66799" y="1993232"/>
                                                                                                                                                                                                                                          <a:pt x="1018673" y="1812759"/>
                                                                                                                                                                                                                                          <a:pt x="946484" y="179270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74295" y="1772653"/>
                                                                                                                                                                                                                                          <a:pt x="741948" y="1820779"/>
                                                                                                                                                                                                                                          <a:pt x="705853" y="18889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69758" y="1957137"/>
                                                                                                                                                                                                                                          <a:pt x="713874" y="2133600"/>
                                                                                                                                                                                                                                          <a:pt x="729916" y="22017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745958" y="2269958"/>
                                                                                                                                                                                                                                          <a:pt x="890337" y="2197769"/>
                                                                                                                                                                                                                                          <a:pt x="826168" y="229803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20" name="Полилиния 619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2089979" y="22154147"/>
                                                                                                                                                                                                                                    <a:ext cx="4836695" cy="4644189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1058779 w 4836695"/>
                                                                                                                                                                                                                                      <a:gd name="connsiteY0" fmla="*/ 3328737 h 4644189"/>
                                                                                                                                                                                                                                      <a:gd name="connsiteX1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1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2" fmla="*/ 96253 w 4836695"/>
                                                                                                                                                                                                                                      <a:gd name="connsiteY2" fmla="*/ 3569369 h 4644189"/>
                                                                                                                                                                                                                                      <a:gd name="connsiteX3" fmla="*/ 48126 w 4836695"/>
                                                                                                                                                                                                                                      <a:gd name="connsiteY3" fmla="*/ 3954379 h 4644189"/>
                                                                                                                                                                                                                                      <a:gd name="connsiteX4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4" fmla="*/ 4170948 h 4644189"/>
                                                                                                                                                                                                                                      <a:gd name="connsiteX5" fmla="*/ 601579 w 4836695"/>
                                                                                                                                                                                                                                      <a:gd name="connsiteY5" fmla="*/ 4580021 h 4644189"/>
                                                                                                                                                                                                                                      <a:gd name="connsiteX6" fmla="*/ 914400 w 4836695"/>
                                                                                                                                                                                                                                      <a:gd name="connsiteY6" fmla="*/ 4555958 h 4644189"/>
                                                                                                                                                                                                                                      <a:gd name="connsiteX7" fmla="*/ 1371600 w 4836695"/>
                                                                                                                                                                                                                                      <a:gd name="connsiteY7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8" fmla="*/ 1732547 w 4836695"/>
                                                                                                                                                                                                                                      <a:gd name="connsiteY8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9" fmla="*/ 2093495 w 4836695"/>
                                                                                                                                                                                                                                      <a:gd name="connsiteY9" fmla="*/ 4074695 h 4644189"/>
                                                                                                                                                                                                                                      <a:gd name="connsiteX10" fmla="*/ 2261937 w 4836695"/>
                                                                                                                                                                                                                                      <a:gd name="connsiteY10" fmla="*/ 4122821 h 4644189"/>
                                                                                                                                                                                                                                      <a:gd name="connsiteX11" fmla="*/ 2478505 w 4836695"/>
                                                                                                                                                                                                                                      <a:gd name="connsiteY11" fmla="*/ 3906253 h 4644189"/>
                                                                                                                                                                                                                                      <a:gd name="connsiteX12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12" fmla="*/ 3858127 h 4644189"/>
                                                                                                                                                                                                                                      <a:gd name="connsiteX13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13" fmla="*/ 3665621 h 4644189"/>
                                                                                                                                                                                                                                      <a:gd name="connsiteX14" fmla="*/ 3561347 w 4836695"/>
                                                                                                                                                                                                                                      <a:gd name="connsiteY14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5" fmla="*/ 3657600 w 4836695"/>
                                                                                                                                                                                                                                      <a:gd name="connsiteY15" fmla="*/ 2847474 h 4644189"/>
                                                                                                                                                                                                                                      <a:gd name="connsiteX16" fmla="*/ 3922295 w 4836695"/>
                                                                                                                                                                                                                                      <a:gd name="connsiteY16" fmla="*/ 2366211 h 4644189"/>
                                                                                                                                                                                                                                      <a:gd name="connsiteX17" fmla="*/ 4259179 w 4836695"/>
                                                                                                                                                                                                                                      <a:gd name="connsiteY17" fmla="*/ 2077453 h 4644189"/>
                                                                                                                                                                                                                                      <a:gd name="connsiteX18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18" fmla="*/ 1740569 h 4644189"/>
                                                                                                                                                                                                                                      <a:gd name="connsiteX19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19" fmla="*/ 1427748 h 4644189"/>
                                                                                                                                                                                                                                      <a:gd name="connsiteX20" fmla="*/ 4836695 w 4836695"/>
                                                                                                                                                                                                                                      <a:gd name="connsiteY20" fmla="*/ 1163053 h 4644189"/>
                                                                                                                                                                                                                                      <a:gd name="connsiteX21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21" fmla="*/ 1018674 h 4644189"/>
                                                                                                                                                                                                                                      <a:gd name="connsiteX22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22" fmla="*/ 1042737 h 4644189"/>
                                                                                                                                                                                                                                      <a:gd name="connsiteX23" fmla="*/ 4211053 w 4836695"/>
                                                                                                                                                                                                                                      <a:gd name="connsiteY23" fmla="*/ 826169 h 4644189"/>
                                                                                                                                                                                                                                      <a:gd name="connsiteX24" fmla="*/ 4307305 w 4836695"/>
                                                                                                                                                                                                                                      <a:gd name="connsiteY24" fmla="*/ 441158 h 4644189"/>
                                                                                                                                                                                                                                      <a:gd name="connsiteX25" fmla="*/ 4523874 w 4836695"/>
                                                                                                                                                                                                                                      <a:gd name="connsiteY25" fmla="*/ 176464 h 4644189"/>
                                                                                                                                                                                                                                      <a:gd name="connsiteX26" fmla="*/ 4475747 w 4836695"/>
                                                                                                                                                                                                                                      <a:gd name="connsiteY26" fmla="*/ 8021 h 4644189"/>
                                                                                                                                                                                                                                      <a:gd name="connsiteX27" fmla="*/ 4114800 w 4836695"/>
                                                                                                                                                                                                                                      <a:gd name="connsiteY27" fmla="*/ 224590 h 4644189"/>
                                                                                                                                                                                                                                      <a:gd name="connsiteX28" fmla="*/ 3681663 w 4836695"/>
                                                                                                                                                                                                                                      <a:gd name="connsiteY28" fmla="*/ 489285 h 4644189"/>
                                                                                                                                                                                                                                      <a:gd name="connsiteX29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29" fmla="*/ 970548 h 4644189"/>
                                                                                                                                                                                                                                      <a:gd name="connsiteX30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30" fmla="*/ 1499937 h 4644189"/>
                                                                                                                                                                                                                                      <a:gd name="connsiteX31" fmla="*/ 2743200 w 4836695"/>
                                                                                                                                                                                                                                      <a:gd name="connsiteY31" fmla="*/ 2101516 h 4644189"/>
                                                                                                                                                                                                                                      <a:gd name="connsiteX32" fmla="*/ 2430379 w 4836695"/>
                                                                                                                                                                                                                                      <a:gd name="connsiteY32" fmla="*/ 2438400 h 4644189"/>
                                                                                                                                                                                                                                      <a:gd name="connsiteX33" fmla="*/ 1756610 w 4836695"/>
                                                                                                                                                                                                                                      <a:gd name="connsiteY33" fmla="*/ 2654969 h 4644189"/>
                                                                                                                                                                                                                                      <a:gd name="connsiteX34" fmla="*/ 1179095 w 4836695"/>
                                                                                                                                                                                                                                      <a:gd name="connsiteY34" fmla="*/ 2943727 h 4644189"/>
                                                                                                                                                                                                                                      <a:gd name="connsiteX35" fmla="*/ 1106905 w 4836695"/>
                                                                                                                                                                                                                                      <a:gd name="connsiteY35" fmla="*/ 3112169 h 4644189"/>
                                                                                                                                                                                                                                      <a:gd name="connsiteX36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6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7" fmla="*/ 1010653 w 4836695"/>
                                                                                                                                                                                                                                      <a:gd name="connsiteY37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8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38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39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9" fmla="*/ 3352800 h 4644189"/>
                                                                                                                                                                                                                                      <a:gd name="connsiteX40" fmla="*/ 1010653 w 4836695"/>
                                                                                                                                                                                                                                      <a:gd name="connsiteY40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41" fmla="*/ 1058779 w 4836695"/>
                                                                                                                                                                                                                                      <a:gd name="connsiteY41" fmla="*/ 3328737 h 4644189"/>
                                                                                                                                                                                                                                      <a:gd name="connsiteX0" fmla="*/ 1010653 w 4836695"/>
                                                                                                                                                                                                                                      <a:gd name="connsiteY0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1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1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2" fmla="*/ 96253 w 4836695"/>
                                                                                                                                                                                                                                      <a:gd name="connsiteY2" fmla="*/ 3569369 h 4644189"/>
                                                                                                                                                                                                                                      <a:gd name="connsiteX3" fmla="*/ 48126 w 4836695"/>
                                                                                                                                                                                                                                      <a:gd name="connsiteY3" fmla="*/ 3954379 h 4644189"/>
                                                                                                                                                                                                                                      <a:gd name="connsiteX4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4" fmla="*/ 4170948 h 4644189"/>
                                                                                                                                                                                                                                      <a:gd name="connsiteX5" fmla="*/ 601579 w 4836695"/>
                                                                                                                                                                                                                                      <a:gd name="connsiteY5" fmla="*/ 4580021 h 4644189"/>
                                                                                                                                                                                                                                      <a:gd name="connsiteX6" fmla="*/ 914400 w 4836695"/>
                                                                                                                                                                                                                                      <a:gd name="connsiteY6" fmla="*/ 4555958 h 4644189"/>
                                                                                                                                                                                                                                      <a:gd name="connsiteX7" fmla="*/ 1371600 w 4836695"/>
                                                                                                                                                                                                                                      <a:gd name="connsiteY7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8" fmla="*/ 1732547 w 4836695"/>
                                                                                                                                                                                                                                      <a:gd name="connsiteY8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9" fmla="*/ 2093495 w 4836695"/>
                                                                                                                                                                                                                                      <a:gd name="connsiteY9" fmla="*/ 4074695 h 4644189"/>
                                                                                                                                                                                                                                      <a:gd name="connsiteX10" fmla="*/ 2261937 w 4836695"/>
                                                                                                                                                                                                                                      <a:gd name="connsiteY10" fmla="*/ 4122821 h 4644189"/>
                                                                                                                                                                                                                                      <a:gd name="connsiteX11" fmla="*/ 2478505 w 4836695"/>
                                                                                                                                                                                                                                      <a:gd name="connsiteY11" fmla="*/ 3906253 h 4644189"/>
                                                                                                                                                                                                                                      <a:gd name="connsiteX12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12" fmla="*/ 3858127 h 4644189"/>
                                                                                                                                                                                                                                      <a:gd name="connsiteX13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13" fmla="*/ 3665621 h 4644189"/>
                                                                                                                                                                                                                                      <a:gd name="connsiteX14" fmla="*/ 3561347 w 4836695"/>
                                                                                                                                                                                                                                      <a:gd name="connsiteY14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5" fmla="*/ 3657600 w 4836695"/>
                                                                                                                                                                                                                                      <a:gd name="connsiteY15" fmla="*/ 2847474 h 4644189"/>
                                                                                                                                                                                                                                      <a:gd name="connsiteX16" fmla="*/ 3922295 w 4836695"/>
                                                                                                                                                                                                                                      <a:gd name="connsiteY16" fmla="*/ 2366211 h 4644189"/>
                                                                                                                                                                                                                                      <a:gd name="connsiteX17" fmla="*/ 4259179 w 4836695"/>
                                                                                                                                                                                                                                      <a:gd name="connsiteY17" fmla="*/ 2077453 h 4644189"/>
                                                                                                                                                                                                                                      <a:gd name="connsiteX18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18" fmla="*/ 1740569 h 4644189"/>
                                                                                                                                                                                                                                      <a:gd name="connsiteX19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19" fmla="*/ 1427748 h 4644189"/>
                                                                                                                                                                                                                                      <a:gd name="connsiteX20" fmla="*/ 4836695 w 4836695"/>
                                                                                                                                                                                                                                      <a:gd name="connsiteY20" fmla="*/ 1163053 h 4644189"/>
                                                                                                                                                                                                                                      <a:gd name="connsiteX21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21" fmla="*/ 1018674 h 4644189"/>
                                                                                                                                                                                                                                      <a:gd name="connsiteX22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22" fmla="*/ 1042737 h 4644189"/>
                                                                                                                                                                                                                                      <a:gd name="connsiteX23" fmla="*/ 4211053 w 4836695"/>
                                                                                                                                                                                                                                      <a:gd name="connsiteY23" fmla="*/ 826169 h 4644189"/>
                                                                                                                                                                                                                                      <a:gd name="connsiteX24" fmla="*/ 4307305 w 4836695"/>
                                                                                                                                                                                                                                      <a:gd name="connsiteY24" fmla="*/ 441158 h 4644189"/>
                                                                                                                                                                                                                                      <a:gd name="connsiteX25" fmla="*/ 4523874 w 4836695"/>
                                                                                                                                                                                                                                      <a:gd name="connsiteY25" fmla="*/ 176464 h 4644189"/>
                                                                                                                                                                                                                                      <a:gd name="connsiteX26" fmla="*/ 4475747 w 4836695"/>
                                                                                                                                                                                                                                      <a:gd name="connsiteY26" fmla="*/ 8021 h 4644189"/>
                                                                                                                                                                                                                                      <a:gd name="connsiteX27" fmla="*/ 4114800 w 4836695"/>
                                                                                                                                                                                                                                      <a:gd name="connsiteY27" fmla="*/ 224590 h 4644189"/>
                                                                                                                                                                                                                                      <a:gd name="connsiteX28" fmla="*/ 3681663 w 4836695"/>
                                                                                                                                                                                                                                      <a:gd name="connsiteY28" fmla="*/ 489285 h 4644189"/>
                                                                                                                                                                                                                                      <a:gd name="connsiteX29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29" fmla="*/ 970548 h 4644189"/>
                                                                                                                                                                                                                                      <a:gd name="connsiteX30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30" fmla="*/ 1499937 h 4644189"/>
                                                                                                                                                                                                                                      <a:gd name="connsiteX31" fmla="*/ 2743200 w 4836695"/>
                                                                                                                                                                                                                                      <a:gd name="connsiteY31" fmla="*/ 2101516 h 4644189"/>
                                                                                                                                                                                                                                      <a:gd name="connsiteX32" fmla="*/ 2430379 w 4836695"/>
                                                                                                                                                                                                                                      <a:gd name="connsiteY32" fmla="*/ 2438400 h 4644189"/>
                                                                                                                                                                                                                                      <a:gd name="connsiteX33" fmla="*/ 1756610 w 4836695"/>
                                                                                                                                                                                                                                      <a:gd name="connsiteY33" fmla="*/ 2654969 h 4644189"/>
                                                                                                                                                                                                                                      <a:gd name="connsiteX34" fmla="*/ 1179095 w 4836695"/>
                                                                                                                                                                                                                                      <a:gd name="connsiteY34" fmla="*/ 2943727 h 4644189"/>
                                                                                                                                                                                                                                      <a:gd name="connsiteX35" fmla="*/ 1106905 w 4836695"/>
                                                                                                                                                                                                                                      <a:gd name="connsiteY35" fmla="*/ 3112169 h 4644189"/>
                                                                                                                                                                                                                                      <a:gd name="connsiteX36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6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7" fmla="*/ 1010653 w 4836695"/>
                                                                                                                                                                                                                                      <a:gd name="connsiteY37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8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38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39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9" fmla="*/ 3352800 h 4644189"/>
                                                                                                                                                                                                                                      <a:gd name="connsiteX40" fmla="*/ 1010653 w 4836695"/>
                                                                                                                                                                                                                                      <a:gd name="connsiteY40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0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0" fmla="*/ 3352800 h 4644189"/>
                                                                                                                                                                                                                                      <a:gd name="connsiteX1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1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2" fmla="*/ 96253 w 4836695"/>
                                                                                                                                                                                                                                      <a:gd name="connsiteY2" fmla="*/ 3569369 h 4644189"/>
                                                                                                                                                                                                                                      <a:gd name="connsiteX3" fmla="*/ 48126 w 4836695"/>
                                                                                                                                                                                                                                      <a:gd name="connsiteY3" fmla="*/ 3954379 h 4644189"/>
                                                                                                                                                                                                                                      <a:gd name="connsiteX4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4" fmla="*/ 4170948 h 4644189"/>
                                                                                                                                                                                                                                      <a:gd name="connsiteX5" fmla="*/ 601579 w 4836695"/>
                                                                                                                                                                                                                                      <a:gd name="connsiteY5" fmla="*/ 4580021 h 4644189"/>
                                                                                                                                                                                                                                      <a:gd name="connsiteX6" fmla="*/ 914400 w 4836695"/>
                                                                                                                                                                                                                                      <a:gd name="connsiteY6" fmla="*/ 4555958 h 4644189"/>
                                                                                                                                                                                                                                      <a:gd name="connsiteX7" fmla="*/ 1371600 w 4836695"/>
                                                                                                                                                                                                                                      <a:gd name="connsiteY7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8" fmla="*/ 1732547 w 4836695"/>
                                                                                                                                                                                                                                      <a:gd name="connsiteY8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9" fmla="*/ 2093495 w 4836695"/>
                                                                                                                                                                                                                                      <a:gd name="connsiteY9" fmla="*/ 4074695 h 4644189"/>
                                                                                                                                                                                                                                      <a:gd name="connsiteX10" fmla="*/ 2261937 w 4836695"/>
                                                                                                                                                                                                                                      <a:gd name="connsiteY10" fmla="*/ 4122821 h 4644189"/>
                                                                                                                                                                                                                                      <a:gd name="connsiteX11" fmla="*/ 2478505 w 4836695"/>
                                                                                                                                                                                                                                      <a:gd name="connsiteY11" fmla="*/ 3906253 h 4644189"/>
                                                                                                                                                                                                                                      <a:gd name="connsiteX12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12" fmla="*/ 3858127 h 4644189"/>
                                                                                                                                                                                                                                      <a:gd name="connsiteX13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13" fmla="*/ 3665621 h 4644189"/>
                                                                                                                                                                                                                                      <a:gd name="connsiteX14" fmla="*/ 3561347 w 4836695"/>
                                                                                                                                                                                                                                      <a:gd name="connsiteY14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5" fmla="*/ 3657600 w 4836695"/>
                                                                                                                                                                                                                                      <a:gd name="connsiteY15" fmla="*/ 2847474 h 4644189"/>
                                                                                                                                                                                                                                      <a:gd name="connsiteX16" fmla="*/ 3922295 w 4836695"/>
                                                                                                                                                                                                                                      <a:gd name="connsiteY16" fmla="*/ 2366211 h 4644189"/>
                                                                                                                                                                                                                                      <a:gd name="connsiteX17" fmla="*/ 4259179 w 4836695"/>
                                                                                                                                                                                                                                      <a:gd name="connsiteY17" fmla="*/ 2077453 h 4644189"/>
                                                                                                                                                                                                                                      <a:gd name="connsiteX18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18" fmla="*/ 1740569 h 4644189"/>
                                                                                                                                                                                                                                      <a:gd name="connsiteX19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19" fmla="*/ 1427748 h 4644189"/>
                                                                                                                                                                                                                                      <a:gd name="connsiteX20" fmla="*/ 4836695 w 4836695"/>
                                                                                                                                                                                                                                      <a:gd name="connsiteY20" fmla="*/ 1163053 h 4644189"/>
                                                                                                                                                                                                                                      <a:gd name="connsiteX21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21" fmla="*/ 1018674 h 4644189"/>
                                                                                                                                                                                                                                      <a:gd name="connsiteX22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22" fmla="*/ 1042737 h 4644189"/>
                                                                                                                                                                                                                                      <a:gd name="connsiteX23" fmla="*/ 4211053 w 4836695"/>
                                                                                                                                                                                                                                      <a:gd name="connsiteY23" fmla="*/ 826169 h 4644189"/>
                                                                                                                                                                                                                                      <a:gd name="connsiteX24" fmla="*/ 4307305 w 4836695"/>
                                                                                                                                                                                                                                      <a:gd name="connsiteY24" fmla="*/ 441158 h 4644189"/>
                                                                                                                                                                                                                                      <a:gd name="connsiteX25" fmla="*/ 4523874 w 4836695"/>
                                                                                                                                                                                                                                      <a:gd name="connsiteY25" fmla="*/ 176464 h 4644189"/>
                                                                                                                                                                                                                                      <a:gd name="connsiteX26" fmla="*/ 4475747 w 4836695"/>
                                                                                                                                                                                                                                      <a:gd name="connsiteY26" fmla="*/ 8021 h 4644189"/>
                                                                                                                                                                                                                                      <a:gd name="connsiteX27" fmla="*/ 4114800 w 4836695"/>
                                                                                                                                                                                                                                      <a:gd name="connsiteY27" fmla="*/ 224590 h 4644189"/>
                                                                                                                                                                                                                                      <a:gd name="connsiteX28" fmla="*/ 3681663 w 4836695"/>
                                                                                                                                                                                                                                      <a:gd name="connsiteY28" fmla="*/ 489285 h 4644189"/>
                                                                                                                                                                                                                                      <a:gd name="connsiteX29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29" fmla="*/ 970548 h 4644189"/>
                                                                                                                                                                                                                                      <a:gd name="connsiteX30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30" fmla="*/ 1499937 h 4644189"/>
                                                                                                                                                                                                                                      <a:gd name="connsiteX31" fmla="*/ 2743200 w 4836695"/>
                                                                                                                                                                                                                                      <a:gd name="connsiteY31" fmla="*/ 2101516 h 4644189"/>
                                                                                                                                                                                                                                      <a:gd name="connsiteX32" fmla="*/ 2430379 w 4836695"/>
                                                                                                                                                                                                                                      <a:gd name="connsiteY32" fmla="*/ 2438400 h 4644189"/>
                                                                                                                                                                                                                                      <a:gd name="connsiteX33" fmla="*/ 1756610 w 4836695"/>
                                                                                                                                                                                                                                      <a:gd name="connsiteY33" fmla="*/ 2654969 h 4644189"/>
                                                                                                                                                                                                                                      <a:gd name="connsiteX34" fmla="*/ 1179095 w 4836695"/>
                                                                                                                                                                                                                                      <a:gd name="connsiteY34" fmla="*/ 2943727 h 4644189"/>
                                                                                                                                                                                                                                      <a:gd name="connsiteX35" fmla="*/ 1106905 w 4836695"/>
                                                                                                                                                                                                                                      <a:gd name="connsiteY35" fmla="*/ 3112169 h 4644189"/>
                                                                                                                                                                                                                                      <a:gd name="connsiteX36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6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7" fmla="*/ 1010653 w 4836695"/>
                                                                                                                                                                                                                                      <a:gd name="connsiteY37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8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38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39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9" fmla="*/ 3352800 h 4644189"/>
                                                                                                                                                                                                                                      <a:gd name="connsiteX0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0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1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2" fmla="*/ 96253 w 4836695"/>
                                                                                                                                                                                                                                      <a:gd name="connsiteY2" fmla="*/ 3569369 h 4644189"/>
                                                                                                                                                                                                                                      <a:gd name="connsiteX3" fmla="*/ 48126 w 4836695"/>
                                                                                                                                                                                                                                      <a:gd name="connsiteY3" fmla="*/ 3954379 h 4644189"/>
                                                                                                                                                                                                                                      <a:gd name="connsiteX4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4" fmla="*/ 4170948 h 4644189"/>
                                                                                                                                                                                                                                      <a:gd name="connsiteX5" fmla="*/ 601579 w 4836695"/>
                                                                                                                                                                                                                                      <a:gd name="connsiteY5" fmla="*/ 4580021 h 4644189"/>
                                                                                                                                                                                                                                      <a:gd name="connsiteX6" fmla="*/ 914400 w 4836695"/>
                                                                                                                                                                                                                                      <a:gd name="connsiteY6" fmla="*/ 4555958 h 4644189"/>
                                                                                                                                                                                                                                      <a:gd name="connsiteX7" fmla="*/ 1371600 w 4836695"/>
                                                                                                                                                                                                                                      <a:gd name="connsiteY7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8" fmla="*/ 1732547 w 4836695"/>
                                                                                                                                                                                                                                      <a:gd name="connsiteY8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9" fmla="*/ 2093495 w 4836695"/>
                                                                                                                                                                                                                                      <a:gd name="connsiteY9" fmla="*/ 4074695 h 4644189"/>
                                                                                                                                                                                                                                      <a:gd name="connsiteX10" fmla="*/ 2261937 w 4836695"/>
                                                                                                                                                                                                                                      <a:gd name="connsiteY10" fmla="*/ 4122821 h 4644189"/>
                                                                                                                                                                                                                                      <a:gd name="connsiteX11" fmla="*/ 2478505 w 4836695"/>
                                                                                                                                                                                                                                      <a:gd name="connsiteY11" fmla="*/ 3906253 h 4644189"/>
                                                                                                                                                                                                                                      <a:gd name="connsiteX12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12" fmla="*/ 3858127 h 4644189"/>
                                                                                                                                                                                                                                      <a:gd name="connsiteX13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13" fmla="*/ 3665621 h 4644189"/>
                                                                                                                                                                                                                                      <a:gd name="connsiteX14" fmla="*/ 3561347 w 4836695"/>
                                                                                                                                                                                                                                      <a:gd name="connsiteY14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5" fmla="*/ 3657600 w 4836695"/>
                                                                                                                                                                                                                                      <a:gd name="connsiteY15" fmla="*/ 2847474 h 4644189"/>
                                                                                                                                                                                                                                      <a:gd name="connsiteX16" fmla="*/ 3922295 w 4836695"/>
                                                                                                                                                                                                                                      <a:gd name="connsiteY16" fmla="*/ 2366211 h 4644189"/>
                                                                                                                                                                                                                                      <a:gd name="connsiteX17" fmla="*/ 4259179 w 4836695"/>
                                                                                                                                                                                                                                      <a:gd name="connsiteY17" fmla="*/ 2077453 h 4644189"/>
                                                                                                                                                                                                                                      <a:gd name="connsiteX18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18" fmla="*/ 1740569 h 4644189"/>
                                                                                                                                                                                                                                      <a:gd name="connsiteX19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19" fmla="*/ 1427748 h 4644189"/>
                                                                                                                                                                                                                                      <a:gd name="connsiteX20" fmla="*/ 4836695 w 4836695"/>
                                                                                                                                                                                                                                      <a:gd name="connsiteY20" fmla="*/ 1163053 h 4644189"/>
                                                                                                                                                                                                                                      <a:gd name="connsiteX21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21" fmla="*/ 1018674 h 4644189"/>
                                                                                                                                                                                                                                      <a:gd name="connsiteX22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22" fmla="*/ 1042737 h 4644189"/>
                                                                                                                                                                                                                                      <a:gd name="connsiteX23" fmla="*/ 4211053 w 4836695"/>
                                                                                                                                                                                                                                      <a:gd name="connsiteY23" fmla="*/ 826169 h 4644189"/>
                                                                                                                                                                                                                                      <a:gd name="connsiteX24" fmla="*/ 4307305 w 4836695"/>
                                                                                                                                                                                                                                      <a:gd name="connsiteY24" fmla="*/ 441158 h 4644189"/>
                                                                                                                                                                                                                                      <a:gd name="connsiteX25" fmla="*/ 4523874 w 4836695"/>
                                                                                                                                                                                                                                      <a:gd name="connsiteY25" fmla="*/ 176464 h 4644189"/>
                                                                                                                                                                                                                                      <a:gd name="connsiteX26" fmla="*/ 4475747 w 4836695"/>
                                                                                                                                                                                                                                      <a:gd name="connsiteY26" fmla="*/ 8021 h 4644189"/>
                                                                                                                                                                                                                                      <a:gd name="connsiteX27" fmla="*/ 4114800 w 4836695"/>
                                                                                                                                                                                                                                      <a:gd name="connsiteY27" fmla="*/ 224590 h 4644189"/>
                                                                                                                                                                                                                                      <a:gd name="connsiteX28" fmla="*/ 3681663 w 4836695"/>
                                                                                                                                                                                                                                      <a:gd name="connsiteY28" fmla="*/ 489285 h 4644189"/>
                                                                                                                                                                                                                                      <a:gd name="connsiteX29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29" fmla="*/ 970548 h 4644189"/>
                                                                                                                                                                                                                                      <a:gd name="connsiteX30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30" fmla="*/ 1499937 h 4644189"/>
                                                                                                                                                                                                                                      <a:gd name="connsiteX31" fmla="*/ 2743200 w 4836695"/>
                                                                                                                                                                                                                                      <a:gd name="connsiteY31" fmla="*/ 2101516 h 4644189"/>
                                                                                                                                                                                                                                      <a:gd name="connsiteX32" fmla="*/ 2430379 w 4836695"/>
                                                                                                                                                                                                                                      <a:gd name="connsiteY32" fmla="*/ 2438400 h 4644189"/>
                                                                                                                                                                                                                                      <a:gd name="connsiteX33" fmla="*/ 1756610 w 4836695"/>
                                                                                                                                                                                                                                      <a:gd name="connsiteY33" fmla="*/ 2654969 h 4644189"/>
                                                                                                                                                                                                                                      <a:gd name="connsiteX34" fmla="*/ 1179095 w 4836695"/>
                                                                                                                                                                                                                                      <a:gd name="connsiteY34" fmla="*/ 2943727 h 4644189"/>
                                                                                                                                                                                                                                      <a:gd name="connsiteX35" fmla="*/ 1106905 w 4836695"/>
                                                                                                                                                                                                                                      <a:gd name="connsiteY35" fmla="*/ 3112169 h 4644189"/>
                                                                                                                                                                                                                                      <a:gd name="connsiteX36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6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7" fmla="*/ 1010653 w 4836695"/>
                                                                                                                                                                                                                                      <a:gd name="connsiteY37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8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38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0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0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1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2" fmla="*/ 96253 w 4836695"/>
                                                                                                                                                                                                                                      <a:gd name="connsiteY2" fmla="*/ 3569369 h 4644189"/>
                                                                                                                                                                                                                                      <a:gd name="connsiteX3" fmla="*/ 48126 w 4836695"/>
                                                                                                                                                                                                                                      <a:gd name="connsiteY3" fmla="*/ 3954379 h 4644189"/>
                                                                                                                                                                                                                                      <a:gd name="connsiteX4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4" fmla="*/ 4170948 h 4644189"/>
                                                                                                                                                                                                                                      <a:gd name="connsiteX5" fmla="*/ 601579 w 4836695"/>
                                                                                                                                                                                                                                      <a:gd name="connsiteY5" fmla="*/ 4580021 h 4644189"/>
                                                                                                                                                                                                                                      <a:gd name="connsiteX6" fmla="*/ 914400 w 4836695"/>
                                                                                                                                                                                                                                      <a:gd name="connsiteY6" fmla="*/ 4555958 h 4644189"/>
                                                                                                                                                                                                                                      <a:gd name="connsiteX7" fmla="*/ 1371600 w 4836695"/>
                                                                                                                                                                                                                                      <a:gd name="connsiteY7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8" fmla="*/ 1732547 w 4836695"/>
                                                                                                                                                                                                                                      <a:gd name="connsiteY8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9" fmla="*/ 2093495 w 4836695"/>
                                                                                                                                                                                                                                      <a:gd name="connsiteY9" fmla="*/ 4074695 h 4644189"/>
                                                                                                                                                                                                                                      <a:gd name="connsiteX10" fmla="*/ 2261937 w 4836695"/>
                                                                                                                                                                                                                                      <a:gd name="connsiteY10" fmla="*/ 4122821 h 4644189"/>
                                                                                                                                                                                                                                      <a:gd name="connsiteX11" fmla="*/ 2478505 w 4836695"/>
                                                                                                                                                                                                                                      <a:gd name="connsiteY11" fmla="*/ 3906253 h 4644189"/>
                                                                                                                                                                                                                                      <a:gd name="connsiteX12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12" fmla="*/ 3858127 h 4644189"/>
                                                                                                                                                                                                                                      <a:gd name="connsiteX13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13" fmla="*/ 3665621 h 4644189"/>
                                                                                                                                                                                                                                      <a:gd name="connsiteX14" fmla="*/ 3561347 w 4836695"/>
                                                                                                                                                                                                                                      <a:gd name="connsiteY14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5" fmla="*/ 3657600 w 4836695"/>
                                                                                                                                                                                                                                      <a:gd name="connsiteY15" fmla="*/ 2847474 h 4644189"/>
                                                                                                                                                                                                                                      <a:gd name="connsiteX16" fmla="*/ 3922295 w 4836695"/>
                                                                                                                                                                                                                                      <a:gd name="connsiteY16" fmla="*/ 2366211 h 4644189"/>
                                                                                                                                                                                                                                      <a:gd name="connsiteX17" fmla="*/ 4259179 w 4836695"/>
                                                                                                                                                                                                                                      <a:gd name="connsiteY17" fmla="*/ 2077453 h 4644189"/>
                                                                                                                                                                                                                                      <a:gd name="connsiteX18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18" fmla="*/ 1740569 h 4644189"/>
                                                                                                                                                                                                                                      <a:gd name="connsiteX19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19" fmla="*/ 1427748 h 4644189"/>
                                                                                                                                                                                                                                      <a:gd name="connsiteX20" fmla="*/ 4836695 w 4836695"/>
                                                                                                                                                                                                                                      <a:gd name="connsiteY20" fmla="*/ 1163053 h 4644189"/>
                                                                                                                                                                                                                                      <a:gd name="connsiteX21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21" fmla="*/ 1018674 h 4644189"/>
                                                                                                                                                                                                                                      <a:gd name="connsiteX22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22" fmla="*/ 1042737 h 4644189"/>
                                                                                                                                                                                                                                      <a:gd name="connsiteX23" fmla="*/ 4211053 w 4836695"/>
                                                                                                                                                                                                                                      <a:gd name="connsiteY23" fmla="*/ 826169 h 4644189"/>
                                                                                                                                                                                                                                      <a:gd name="connsiteX24" fmla="*/ 4307305 w 4836695"/>
                                                                                                                                                                                                                                      <a:gd name="connsiteY24" fmla="*/ 441158 h 4644189"/>
                                                                                                                                                                                                                                      <a:gd name="connsiteX25" fmla="*/ 4523874 w 4836695"/>
                                                                                                                                                                                                                                      <a:gd name="connsiteY25" fmla="*/ 176464 h 4644189"/>
                                                                                                                                                                                                                                      <a:gd name="connsiteX26" fmla="*/ 4475747 w 4836695"/>
                                                                                                                                                                                                                                      <a:gd name="connsiteY26" fmla="*/ 8021 h 4644189"/>
                                                                                                                                                                                                                                      <a:gd name="connsiteX27" fmla="*/ 4114800 w 4836695"/>
                                                                                                                                                                                                                                      <a:gd name="connsiteY27" fmla="*/ 224590 h 4644189"/>
                                                                                                                                                                                                                                      <a:gd name="connsiteX28" fmla="*/ 3681663 w 4836695"/>
                                                                                                                                                                                                                                      <a:gd name="connsiteY28" fmla="*/ 489285 h 4644189"/>
                                                                                                                                                                                                                                      <a:gd name="connsiteX29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29" fmla="*/ 970548 h 4644189"/>
                                                                                                                                                                                                                                      <a:gd name="connsiteX30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30" fmla="*/ 1499937 h 4644189"/>
                                                                                                                                                                                                                                      <a:gd name="connsiteX31" fmla="*/ 2743200 w 4836695"/>
                                                                                                                                                                                                                                      <a:gd name="connsiteY31" fmla="*/ 2101516 h 4644189"/>
                                                                                                                                                                                                                                      <a:gd name="connsiteX32" fmla="*/ 2430379 w 4836695"/>
                                                                                                                                                                                                                                      <a:gd name="connsiteY32" fmla="*/ 2438400 h 4644189"/>
                                                                                                                                                                                                                                      <a:gd name="connsiteX33" fmla="*/ 1756610 w 4836695"/>
                                                                                                                                                                                                                                      <a:gd name="connsiteY33" fmla="*/ 2654969 h 4644189"/>
                                                                                                                                                                                                                                      <a:gd name="connsiteX34" fmla="*/ 1179095 w 4836695"/>
                                                                                                                                                                                                                                      <a:gd name="connsiteY34" fmla="*/ 2943727 h 4644189"/>
                                                                                                                                                                                                                                      <a:gd name="connsiteX35" fmla="*/ 1106905 w 4836695"/>
                                                                                                                                                                                                                                      <a:gd name="connsiteY35" fmla="*/ 3112169 h 4644189"/>
                                                                                                                                                                                                                                      <a:gd name="connsiteX36" fmla="*/ 986589 w 4836695"/>
                                                                                                                                                                                                                                      <a:gd name="connsiteY36" fmla="*/ 3304674 h 4644189"/>
                                                                                                                                                                                                                                      <a:gd name="connsiteX37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37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0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0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1" fmla="*/ 3280611 h 4644189"/>
                                                                                                                                                                                                                                      <a:gd name="connsiteX2" fmla="*/ 96253 w 4836695"/>
                                                                                                                                                                                                                                      <a:gd name="connsiteY2" fmla="*/ 3569369 h 4644189"/>
                                                                                                                                                                                                                                      <a:gd name="connsiteX3" fmla="*/ 48126 w 4836695"/>
                                                                                                                                                                                                                                      <a:gd name="connsiteY3" fmla="*/ 3954379 h 4644189"/>
                                                                                                                                                                                                                                      <a:gd name="connsiteX4" fmla="*/ 385010 w 4836695"/>
                                                                                                                                                                                                                                      <a:gd name="connsiteY4" fmla="*/ 4170948 h 4644189"/>
                                                                                                                                                                                                                                      <a:gd name="connsiteX5" fmla="*/ 601579 w 4836695"/>
                                                                                                                                                                                                                                      <a:gd name="connsiteY5" fmla="*/ 4580021 h 4644189"/>
                                                                                                                                                                                                                                      <a:gd name="connsiteX6" fmla="*/ 914400 w 4836695"/>
                                                                                                                                                                                                                                      <a:gd name="connsiteY6" fmla="*/ 4555958 h 4644189"/>
                                                                                                                                                                                                                                      <a:gd name="connsiteX7" fmla="*/ 1371600 w 4836695"/>
                                                                                                                                                                                                                                      <a:gd name="connsiteY7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8" fmla="*/ 1732547 w 4836695"/>
                                                                                                                                                                                                                                      <a:gd name="connsiteY8" fmla="*/ 4387516 h 4644189"/>
                                                                                                                                                                                                                                      <a:gd name="connsiteX9" fmla="*/ 2093495 w 4836695"/>
                                                                                                                                                                                                                                      <a:gd name="connsiteY9" fmla="*/ 4074695 h 4644189"/>
                                                                                                                                                                                                                                      <a:gd name="connsiteX10" fmla="*/ 2261937 w 4836695"/>
                                                                                                                                                                                                                                      <a:gd name="connsiteY10" fmla="*/ 4122821 h 4644189"/>
                                                                                                                                                                                                                                      <a:gd name="connsiteX11" fmla="*/ 2478505 w 4836695"/>
                                                                                                                                                                                                                                      <a:gd name="connsiteY11" fmla="*/ 3906253 h 4644189"/>
                                                                                                                                                                                                                                      <a:gd name="connsiteX12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12" fmla="*/ 3858127 h 4644189"/>
                                                                                                                                                                                                                                      <a:gd name="connsiteX13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13" fmla="*/ 3665621 h 4644189"/>
                                                                                                                                                                                                                                      <a:gd name="connsiteX14" fmla="*/ 3561347 w 4836695"/>
                                                                                                                                                                                                                                      <a:gd name="connsiteY14" fmla="*/ 3208421 h 4644189"/>
                                                                                                                                                                                                                                      <a:gd name="connsiteX15" fmla="*/ 3657600 w 4836695"/>
                                                                                                                                                                                                                                      <a:gd name="connsiteY15" fmla="*/ 2847474 h 4644189"/>
                                                                                                                                                                                                                                      <a:gd name="connsiteX16" fmla="*/ 3922295 w 4836695"/>
                                                                                                                                                                                                                                      <a:gd name="connsiteY16" fmla="*/ 2366211 h 4644189"/>
                                                                                                                                                                                                                                      <a:gd name="connsiteX17" fmla="*/ 4259179 w 4836695"/>
                                                                                                                                                                                                                                      <a:gd name="connsiteY17" fmla="*/ 2077453 h 4644189"/>
                                                                                                                                                                                                                                      <a:gd name="connsiteX18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18" fmla="*/ 1740569 h 4644189"/>
                                                                                                                                                                                                                                      <a:gd name="connsiteX19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19" fmla="*/ 1427748 h 4644189"/>
                                                                                                                                                                                                                                      <a:gd name="connsiteX20" fmla="*/ 4836695 w 4836695"/>
                                                                                                                                                                                                                                      <a:gd name="connsiteY20" fmla="*/ 1163053 h 4644189"/>
                                                                                                                                                                                                                                      <a:gd name="connsiteX21" fmla="*/ 4620126 w 4836695"/>
                                                                                                                                                                                                                                      <a:gd name="connsiteY21" fmla="*/ 1018674 h 4644189"/>
                                                                                                                                                                                                                                      <a:gd name="connsiteX22" fmla="*/ 4331368 w 4836695"/>
                                                                                                                                                                                                                                      <a:gd name="connsiteY22" fmla="*/ 1042737 h 4644189"/>
                                                                                                                                                                                                                                      <a:gd name="connsiteX23" fmla="*/ 4211053 w 4836695"/>
                                                                                                                                                                                                                                      <a:gd name="connsiteY23" fmla="*/ 826169 h 4644189"/>
                                                                                                                                                                                                                                      <a:gd name="connsiteX24" fmla="*/ 4307305 w 4836695"/>
                                                                                                                                                                                                                                      <a:gd name="connsiteY24" fmla="*/ 441158 h 4644189"/>
                                                                                                                                                                                                                                      <a:gd name="connsiteX25" fmla="*/ 4523874 w 4836695"/>
                                                                                                                                                                                                                                      <a:gd name="connsiteY25" fmla="*/ 176464 h 4644189"/>
                                                                                                                                                                                                                                      <a:gd name="connsiteX26" fmla="*/ 4475747 w 4836695"/>
                                                                                                                                                                                                                                      <a:gd name="connsiteY26" fmla="*/ 8021 h 4644189"/>
                                                                                                                                                                                                                                      <a:gd name="connsiteX27" fmla="*/ 4114800 w 4836695"/>
                                                                                                                                                                                                                                      <a:gd name="connsiteY27" fmla="*/ 224590 h 4644189"/>
                                                                                                                                                                                                                                      <a:gd name="connsiteX28" fmla="*/ 3681663 w 4836695"/>
                                                                                                                                                                                                                                      <a:gd name="connsiteY28" fmla="*/ 489285 h 4644189"/>
                                                                                                                                                                                                                                      <a:gd name="connsiteX29" fmla="*/ 3200400 w 4836695"/>
                                                                                                                                                                                                                                      <a:gd name="connsiteY29" fmla="*/ 970548 h 4644189"/>
                                                                                                                                                                                                                                      <a:gd name="connsiteX30" fmla="*/ 2911642 w 4836695"/>
                                                                                                                                                                                                                                      <a:gd name="connsiteY30" fmla="*/ 1499937 h 4644189"/>
                                                                                                                                                                                                                                      <a:gd name="connsiteX31" fmla="*/ 2743200 w 4836695"/>
                                                                                                                                                                                                                                      <a:gd name="connsiteY31" fmla="*/ 2101516 h 4644189"/>
                                                                                                                                                                                                                                      <a:gd name="connsiteX32" fmla="*/ 2430379 w 4836695"/>
                                                                                                                                                                                                                                      <a:gd name="connsiteY32" fmla="*/ 2438400 h 4644189"/>
                                                                                                                                                                                                                                      <a:gd name="connsiteX33" fmla="*/ 1756610 w 4836695"/>
                                                                                                                                                                                                                                      <a:gd name="connsiteY33" fmla="*/ 2654969 h 4644189"/>
                                                                                                                                                                                                                                      <a:gd name="connsiteX34" fmla="*/ 1179095 w 4836695"/>
                                                                                                                                                                                                                                      <a:gd name="connsiteY34" fmla="*/ 2943727 h 4644189"/>
                                                                                                                                                                                                                                      <a:gd name="connsiteX35" fmla="*/ 1106905 w 4836695"/>
                                                                                                                                                                                                                                      <a:gd name="connsiteY35" fmla="*/ 3112169 h 4644189"/>
                                                                                                                                                                                                                                      <a:gd name="connsiteX36" fmla="*/ 962526 w 4836695"/>
                                                                                                                                                                                                                                      <a:gd name="connsiteY36" fmla="*/ 3208421 h 4644189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4836695" h="4644189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962526" y="3208421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42210" y="3236495"/>
                                                                                                                                                                                                                                          <a:pt x="529389" y="3220453"/>
                                                                                                                                                                                                                                          <a:pt x="385010" y="328061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0631" y="3340769"/>
                                                                                                                                                                                                                                          <a:pt x="152400" y="3457074"/>
                                                                                                                                                                                                                                          <a:pt x="96253" y="35693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0106" y="3681664"/>
                                                                                                                                                                                                                                          <a:pt x="0" y="3854116"/>
                                                                                                                                                                                                                                          <a:pt x="48126" y="39543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96252" y="4054642"/>
                                                                                                                                                                                                                                          <a:pt x="292768" y="4066674"/>
                                                                                                                                                                                                                                          <a:pt x="385010" y="417094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77252" y="4275222"/>
                                                                                                                                                                                                                                          <a:pt x="513347" y="4515853"/>
                                                                                                                                                                                                                                          <a:pt x="601579" y="45800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689811" y="4644189"/>
                                                                                                                                                                                                                                          <a:pt x="786063" y="4588042"/>
                                                                                                                                                                                                                                          <a:pt x="914400" y="45559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42737" y="4523874"/>
                                                                                                                                                                                                                                          <a:pt x="1235242" y="4415590"/>
                                                                                                                                                                                                                                          <a:pt x="1371600" y="43875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07958" y="4359442"/>
                                                                                                                                                                                                                                          <a:pt x="1612231" y="4439653"/>
                                                                                                                                                                                                                                          <a:pt x="1732547" y="43875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52863" y="4335379"/>
                                                                                                                                                                                                                                          <a:pt x="2005263" y="4118811"/>
                                                                                                                                                                                                                                          <a:pt x="2093495" y="407469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81727" y="4030579"/>
                                                                                                                                                                                                                                          <a:pt x="2197769" y="4150895"/>
                                                                                                                                                                                                                                          <a:pt x="2261937" y="41228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326105" y="4094747"/>
                                                                                                                                                                                                                                          <a:pt x="2370221" y="3950369"/>
                                                                                                                                                                                                                                          <a:pt x="2478505" y="39062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586789" y="3862137"/>
                                                                                                                                                                                                                                          <a:pt x="2791326" y="3898232"/>
                                                                                                                                                                                                                                          <a:pt x="2911642" y="385812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31958" y="3818022"/>
                                                                                                                                                                                                                                          <a:pt x="3092116" y="3773905"/>
                                                                                                                                                                                                                                          <a:pt x="3200400" y="36656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308684" y="3557337"/>
                                                                                                                                                                                                                                          <a:pt x="3485147" y="3344779"/>
                                                                                                                                                                                                                                          <a:pt x="3561347" y="32084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37547" y="3072063"/>
                                                                                                                                                                                                                                          <a:pt x="3597442" y="2987842"/>
                                                                                                                                                                                                                                          <a:pt x="3657600" y="28474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717758" y="2707106"/>
                                                                                                                                                                                                                                          <a:pt x="3822032" y="2494548"/>
                                                                                                                                                                                                                                          <a:pt x="3922295" y="236621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022558" y="2237874"/>
                                                                                                                                                                                                                                          <a:pt x="4191000" y="2181727"/>
                                                                                                                                                                                                                                          <a:pt x="4259179" y="20774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327358" y="1973179"/>
                                                                                                                                                                                                                                          <a:pt x="4271210" y="1848853"/>
                                                                                                                                                                                                                                          <a:pt x="4331368" y="17405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391526" y="1632285"/>
                                                                                                                                                                                                                                          <a:pt x="4535905" y="1524001"/>
                                                                                                                                                                                                                                          <a:pt x="4620126" y="142774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704347" y="1331495"/>
                                                                                                                                                                                                                                          <a:pt x="4836695" y="1231232"/>
                                                                                                                                                                                                                                          <a:pt x="4836695" y="11630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836695" y="1094874"/>
                                                                                                                                                                                                                                          <a:pt x="4704347" y="1038727"/>
                                                                                                                                                                                                                                          <a:pt x="4620126" y="10186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35905" y="998621"/>
                                                                                                                                                                                                                                          <a:pt x="4399547" y="1074821"/>
                                                                                                                                                                                                                                          <a:pt x="4331368" y="10427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263189" y="1010653"/>
                                                                                                                                                                                                                                          <a:pt x="4215063" y="926432"/>
                                                                                                                                                                                                                                          <a:pt x="4211053" y="8261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207043" y="725906"/>
                                                                                                                                                                                                                                          <a:pt x="4255168" y="549442"/>
                                                                                                                                                                                                                                          <a:pt x="4307305" y="44115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359442" y="332874"/>
                                                                                                                                                                                                                                          <a:pt x="4495800" y="248654"/>
                                                                                                                                                                                                                                          <a:pt x="4523874" y="17646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551948" y="104275"/>
                                                                                                                                                                                                                                          <a:pt x="4543926" y="0"/>
                                                                                                                                                                                                                                          <a:pt x="4475747" y="80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407568" y="16042"/>
                                                                                                                                                                                                                                          <a:pt x="4114800" y="224590"/>
                                                                                                                                                                                                                                          <a:pt x="4114800" y="22459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982453" y="304801"/>
                                                                                                                                                                                                                                          <a:pt x="3834063" y="364959"/>
                                                                                                                                                                                                                                          <a:pt x="3681663" y="489285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529263" y="613611"/>
                                                                                                                                                                                                                                          <a:pt x="3328737" y="802106"/>
                                                                                                                                                                                                                                          <a:pt x="3200400" y="97054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72063" y="1138990"/>
                                                                                                                                                                                                                                          <a:pt x="2987842" y="1311442"/>
                                                                                                                                                                                                                                          <a:pt x="2911642" y="14999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35442" y="1688432"/>
                                                                                                                                                                                                                                          <a:pt x="2823411" y="1945106"/>
                                                                                                                                                                                                                                          <a:pt x="2743200" y="210151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662990" y="2257927"/>
                                                                                                                                                                                                                                          <a:pt x="2594811" y="2346158"/>
                                                                                                                                                                                                                                          <a:pt x="2430379" y="243840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265947" y="2530642"/>
                                                                                                                                                                                                                                          <a:pt x="1965157" y="2570748"/>
                                                                                                                                                                                                                                          <a:pt x="1756610" y="26549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48063" y="2739190"/>
                                                                                                                                                                                                                                          <a:pt x="1287379" y="2867527"/>
                                                                                                                                                                                                                                          <a:pt x="1179095" y="294372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70811" y="3019927"/>
                                                                                                                                                                                                                                          <a:pt x="1143000" y="3068053"/>
                                                                                                                                                                                                                                          <a:pt x="1106905" y="311216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70810" y="3156285"/>
                                                                                                                                                                                                                                          <a:pt x="1082842" y="3180347"/>
                                                                                                                                                                                                                                          <a:pt x="962526" y="32084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    <p:cNvPr id="621" name="Полилиния 258"/>
    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    <a:off x="23076569" y="21548558"/>
                                                                                                                                                                                                                                    <a:ext cx="3834063" cy="3629526"/>
    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    <a:gd name="connsiteX0" fmla="*/ 2983831 w 3834063"/>
                                                                                                                                                                                                                                      <a:gd name="connsiteY0" fmla="*/ 156410 h 3629526"/>
                                                                                                                                                                                                                                      <a:gd name="connsiteX1" fmla="*/ 2478505 w 3834063"/>
                                                                                                                                                                                                                                      <a:gd name="connsiteY1" fmla="*/ 757989 h 3629526"/>
                                                                                                                                                                                                                                      <a:gd name="connsiteX2" fmla="*/ 2165684 w 3834063"/>
                                                                                                                                                                                                                                      <a:gd name="connsiteY2" fmla="*/ 1359568 h 3629526"/>
                                                                                                                                                                                                                                      <a:gd name="connsiteX3" fmla="*/ 1828799 w 3834063"/>
                                                                                                                                                                                                                                      <a:gd name="connsiteY3" fmla="*/ 1672389 h 3629526"/>
                                                                                                                                                                                                                                      <a:gd name="connsiteX4" fmla="*/ 1419726 w 3834063"/>
                                                                                                                                                                                                                                      <a:gd name="connsiteY4" fmla="*/ 1937084 h 3629526"/>
                                                                                                                                                                                                                                      <a:gd name="connsiteX5" fmla="*/ 1299410 w 3834063"/>
                                                                                                                                                                                                                                      <a:gd name="connsiteY5" fmla="*/ 2201779 h 3629526"/>
                                                                                                                                                                                                                                      <a:gd name="connsiteX6" fmla="*/ 1179094 w 3834063"/>
                                                                                                                                                                                                                                      <a:gd name="connsiteY6" fmla="*/ 2610853 h 3629526"/>
                                                                                                                                                                                                                                      <a:gd name="connsiteX7" fmla="*/ 914399 w 3834063"/>
                                                                                                                                                                                                                                      <a:gd name="connsiteY7" fmla="*/ 2875547 h 3629526"/>
                                                                                                                                                                                                                                      <a:gd name="connsiteX8" fmla="*/ 553452 w 3834063"/>
                                                                                                                                                                                                                                      <a:gd name="connsiteY8" fmla="*/ 3019926 h 3629526"/>
                                                                                                                                                                                                                                      <a:gd name="connsiteX9" fmla="*/ 240631 w 3834063"/>
                                                                                                                                                                                                                                      <a:gd name="connsiteY9" fmla="*/ 3188368 h 3629526"/>
                                                                                                                                                                                                                                      <a:gd name="connsiteX10" fmla="*/ 24063 w 3834063"/>
                                                                                                                                                                                                                                      <a:gd name="connsiteY10" fmla="*/ 3525253 h 3629526"/>
                                                                                                                                                                                                                                      <a:gd name="connsiteX11" fmla="*/ 385010 w 3834063"/>
                                                                                                                                                                                                                                      <a:gd name="connsiteY11" fmla="*/ 3597442 h 3629526"/>
                                                                                                                                                                                                                                      <a:gd name="connsiteX12" fmla="*/ 866273 w 3834063"/>
                                                                                                                                                                                                                                      <a:gd name="connsiteY12" fmla="*/ 3332747 h 3629526"/>
                                                                                                                                                                                                                                      <a:gd name="connsiteX13" fmla="*/ 1299410 w 3834063"/>
                                                                                                                                                                                                                                      <a:gd name="connsiteY13" fmla="*/ 3284621 h 3629526"/>
                                                                                                                                                                                                                                      <a:gd name="connsiteX14" fmla="*/ 1732547 w 3834063"/>
                                                                                                                                                                                                                                      <a:gd name="connsiteY14" fmla="*/ 3068053 h 3629526"/>
                                                                                                                                                                                                                                      <a:gd name="connsiteX15" fmla="*/ 1900989 w 3834063"/>
                                                                                                                                                                                                                                      <a:gd name="connsiteY15" fmla="*/ 2586789 h 3629526"/>
                                                                                                                                                                                                                                      <a:gd name="connsiteX16" fmla="*/ 2045368 w 3834063"/>
                                                                                                                                                                                                                                      <a:gd name="connsiteY16" fmla="*/ 2129589 h 3629526"/>
                                                                                                                                                                                                                                      <a:gd name="connsiteX17" fmla="*/ 2382252 w 3834063"/>
                                                                                                                                                                                                                                      <a:gd name="connsiteY17" fmla="*/ 1696453 h 3629526"/>
                                                                                                                                                                                                                                      <a:gd name="connsiteX18" fmla="*/ 2695073 w 3834063"/>
                                                                                                                                                                                                                                      <a:gd name="connsiteY18" fmla="*/ 1215189 h 3629526"/>
                                                                                                                                                                                                                                      <a:gd name="connsiteX19" fmla="*/ 3080084 w 3834063"/>
                                                                                                                                                                                                                                      <a:gd name="connsiteY19" fmla="*/ 998621 h 3629526"/>
                                                                                                                                                                                                                                      <a:gd name="connsiteX20" fmla="*/ 3392905 w 3834063"/>
                                                                                                                                                                                                                                      <a:gd name="connsiteY20" fmla="*/ 709863 h 3629526"/>
                                                                                                                                                                                                                                      <a:gd name="connsiteX21" fmla="*/ 3657599 w 3834063"/>
                                                                                                                                                                                                                                      <a:gd name="connsiteY21" fmla="*/ 637674 h 3629526"/>
                                                                                                                                                                                                                                      <a:gd name="connsiteX22" fmla="*/ 3609473 w 3834063"/>
                                                                                                                                                                                                                                      <a:gd name="connsiteY22" fmla="*/ 397042 h 3629526"/>
                                                                                                                                                                                                                                      <a:gd name="connsiteX23" fmla="*/ 3826042 w 3834063"/>
                                                                                                                                                                                                                                      <a:gd name="connsiteY23" fmla="*/ 204537 h 3629526"/>
                                                                                                                                                                                                                                      <a:gd name="connsiteX24" fmla="*/ 3561347 w 3834063"/>
                                                                                                                                                                                                                                      <a:gd name="connsiteY24" fmla="*/ 12031 h 3629526"/>
                                                                                                                                                                                                                                      <a:gd name="connsiteX25" fmla="*/ 3392905 w 3834063"/>
                                                                                                                                                                                                                                      <a:gd name="connsiteY25" fmla="*/ 276726 h 3629526"/>
                                                                                                                                                                                                                                      <a:gd name="connsiteX26" fmla="*/ 3128210 w 3834063"/>
                                                                                                                                                                                                                                      <a:gd name="connsiteY26" fmla="*/ 276726 h 3629526"/>
                                                                                                                                                                                                                                      <a:gd name="connsiteX27" fmla="*/ 2983831 w 3834063"/>
                                                                                                                                                                                                                                      <a:gd name="connsiteY27" fmla="*/ 156410 h 3629526"/>
    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    <a:path w="3834063" h="3629526">
    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    <a:pt x="2983831" y="156410"/>
    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75547" y="236620"/>
                                                                                                                                                                                                                                          <a:pt x="2614863" y="557463"/>
                                                                                                                                                                                                                                          <a:pt x="2478505" y="7579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342147" y="958515"/>
                                                                                                                                                                                                                                          <a:pt x="2273968" y="1207168"/>
                                                                                                                                                                                                                                          <a:pt x="2165684" y="135956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057400" y="1511968"/>
                                                                                                                                                                                                                                          <a:pt x="1953125" y="1576136"/>
                                                                                                                                                                                                                                          <a:pt x="1828799" y="16723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704473" y="1768642"/>
                                                                                                                                                                                                                                          <a:pt x="1507957" y="1848852"/>
                                                                                                                                                                                                                                          <a:pt x="1419726" y="193708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331495" y="2025316"/>
                                                                                                                                                                                                                                          <a:pt x="1339515" y="2089484"/>
                                                                                                                                                                                                                                          <a:pt x="1299410" y="220177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259305" y="2314074"/>
                                                                                                                                                                                                                                          <a:pt x="1243262" y="2498558"/>
                                                                                                                                                                                                                                          <a:pt x="1179094" y="26108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114926" y="2723148"/>
                                                                                                                                                                                                                                          <a:pt x="1018673" y="2807368"/>
                                                                                                                                                                                                                                          <a:pt x="914399" y="28755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810125" y="2943726"/>
                                                                                                                                                                                                                                          <a:pt x="665747" y="2967789"/>
                                                                                                                                                                                                                                          <a:pt x="553452" y="30199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41157" y="3072063"/>
                                                                                                                                                                                                                                          <a:pt x="328862" y="3104147"/>
                                                                                                                                                                                                                                          <a:pt x="240631" y="3188368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52400" y="3272589"/>
                                                                                                                                                                                                                                          <a:pt x="0" y="3457074"/>
                                                                                                                                                                                                                                          <a:pt x="24063" y="35252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48126" y="3593432"/>
                                                                                                                                                                                                                                          <a:pt x="244642" y="3629526"/>
                                                                                                                                                                                                                                          <a:pt x="385010" y="35974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525378" y="3565358"/>
                                                                                                                                                                                                                                          <a:pt x="713873" y="3384884"/>
                                                                                                                                                                                                                                          <a:pt x="866273" y="333274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018673" y="3280610"/>
                                                                                                                                                                                                                                          <a:pt x="1155031" y="3328737"/>
                                                                                                                                                                                                                                          <a:pt x="1299410" y="32846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443789" y="3240505"/>
                                                                                                                                                                                                                                          <a:pt x="1632284" y="3184358"/>
                                                                                                                                                                                                                                          <a:pt x="1732547" y="30680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832810" y="2951748"/>
                                                                                                                                                                                                                                          <a:pt x="1848852" y="2743200"/>
                                                                                                                                                                                                                                          <a:pt x="1900989" y="25867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1953126" y="2430378"/>
                                                                                                                                                                                                                                          <a:pt x="1965158" y="2277978"/>
                                                                                                                                                                                                                                          <a:pt x="2045368" y="21295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125578" y="1981200"/>
                                                                                                                                                                                                                                          <a:pt x="2273968" y="1848853"/>
                                                                                                                                                                                                                                          <a:pt x="2382252" y="169645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490536" y="1544053"/>
                                                                                                                                                                                                                                          <a:pt x="2578768" y="1331494"/>
                                                                                                                                                                                                                                          <a:pt x="2695073" y="1215189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2811378" y="1098884"/>
                                                                                                                                                                                                                                          <a:pt x="2963779" y="1082842"/>
                                                                                                                                                                                                                                          <a:pt x="3080084" y="99862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196389" y="914400"/>
                                                                                                                                                                                                                                          <a:pt x="3296653" y="770021"/>
                                                                                                                                                                                                                                          <a:pt x="3392905" y="709863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489158" y="649705"/>
                                                                                                                                                                                                                                          <a:pt x="3621504" y="689811"/>
                                                                                                                                                                                                                                          <a:pt x="3657599" y="637674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93694" y="585537"/>
                                                                                                                                                                                                                                          <a:pt x="3581399" y="469231"/>
                                                                                                                                                                                                                                          <a:pt x="3609473" y="397042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637547" y="324853"/>
                                                                                                                                                                                                                                          <a:pt x="3834063" y="268705"/>
                                                                                                                                                                                                                                          <a:pt x="3826042" y="204537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818021" y="140369"/>
                                                                                                                                                                                                                                          <a:pt x="3633536" y="0"/>
                                                                                                                                                                                                                                          <a:pt x="3561347" y="12031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489158" y="24062"/>
                                                                                                                                                                                                                                          <a:pt x="3465094" y="232610"/>
                                                                                                                                                                                                                                          <a:pt x="3392905" y="2767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320716" y="320842"/>
                                                                                                                                                                                                                                          <a:pt x="3196389" y="296779"/>
                                                                                                                                                                                                                                          <a:pt x="3128210" y="276726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    <a:pt x="3060031" y="256673"/>
                                                                                                                                                                                                                                          <a:pt x="3092115" y="76200"/>
                                                                                                                                                                                                                                          <a:pt x="2983831" y="156410"/>
    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            <p:cNvPr id="603" name="Полилиния 240"/>
            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            <a:off x="22007513" y="18416588"/>
                                                                                                                                                                                                                                <a:ext cx="13334999" cy="13106399"/>
            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            <a:gd name="connsiteX0" fmla="*/ 13282612 w 13334999"/>
                                                                                                                                                                                                                                  <a:gd name="connsiteY0" fmla="*/ 14287 h 13106399"/>
                                                                                                                                                                                                                                  <a:gd name="connsiteX1" fmla="*/ 12768262 w 13334999"/>
                                                                                                                                                                                                                                  <a:gd name="connsiteY1" fmla="*/ 328612 h 13106399"/>
                                                                                                                                                                                                                                  <a:gd name="connsiteX2" fmla="*/ 12482512 w 13334999"/>
                                                                                                                                                                                                                                  <a:gd name="connsiteY2" fmla="*/ 1042987 h 13106399"/>
                                                                                                                                                                                                                                  <a:gd name="connsiteX3" fmla="*/ 12139612 w 13334999"/>
                                                                                                                                                                                                                                  <a:gd name="connsiteY3" fmla="*/ 1614487 h 13106399"/>
                                                                                                                                                                                                                                  <a:gd name="connsiteX4" fmla="*/ 11568112 w 13334999"/>
                                                                                                                                                                                                                                  <a:gd name="connsiteY4" fmla="*/ 2443162 h 13106399"/>
                                                                                                                                                                                                                                  <a:gd name="connsiteX5" fmla="*/ 11139487 w 13334999"/>
                                                                                                                                                                                                                                  <a:gd name="connsiteY5" fmla="*/ 2986087 h 13106399"/>
                                                                                                                                                                                                                                  <a:gd name="connsiteX6" fmla="*/ 10539412 w 13334999"/>
                                                                                                                                                                                                                                  <a:gd name="connsiteY6" fmla="*/ 3557587 h 13106399"/>
                                                                                                                                                                                                                                  <a:gd name="connsiteX7" fmla="*/ 9910762 w 13334999"/>
                                                                                                                                                                                                                                  <a:gd name="connsiteY7" fmla="*/ 4129087 h 13106399"/>
                                                                                                                                                                                                                                  <a:gd name="connsiteX8" fmla="*/ 9310687 w 13334999"/>
                                                                                                                                                                                                                                  <a:gd name="connsiteY8" fmla="*/ 4786312 h 13106399"/>
                                                                                                                                                                                                                                  <a:gd name="connsiteX9" fmla="*/ 8824912 w 13334999"/>
                                                                                                                                                                                                                                  <a:gd name="connsiteY9" fmla="*/ 5329237 h 13106399"/>
                                                                                                                                                                                                                                  <a:gd name="connsiteX10" fmla="*/ 8482012 w 13334999"/>
                                                                                                                                                                                                                                  <a:gd name="connsiteY10" fmla="*/ 5929312 h 13106399"/>
                                                                                                                                                                                                                                  <a:gd name="connsiteX11" fmla="*/ 7853362 w 13334999"/>
                                                                                                                                                                                                                                  <a:gd name="connsiteY11" fmla="*/ 6386512 h 13106399"/>
                                                                                                                                                                                                                                  <a:gd name="connsiteX12" fmla="*/ 7424737 w 13334999"/>
                                                                                                                                                                                                                                  <a:gd name="connsiteY12" fmla="*/ 6929437 h 13106399"/>
                                                                                                                                                                                                                                  <a:gd name="connsiteX13" fmla="*/ 6881812 w 13334999"/>
                                                                                                                                                                                                                                  <a:gd name="connsiteY13" fmla="*/ 7500937 h 13106399"/>
                                                                                                                                                                                                                                  <a:gd name="connsiteX14" fmla="*/ 5824537 w 13334999"/>
                                                                                                                                                                                                                                  <a:gd name="connsiteY14" fmla="*/ 8558212 h 13106399"/>
                                                                                                                                                                                                                                  <a:gd name="connsiteX15" fmla="*/ 5253037 w 13334999"/>
                                                                                                                                                                                                                                  <a:gd name="connsiteY15" fmla="*/ 8929687 h 13106399"/>
                                                                                                                                                                                                                                  <a:gd name="connsiteX16" fmla="*/ 4795837 w 13334999"/>
                                                                                                                                                                                                                                  <a:gd name="connsiteY16" fmla="*/ 9586912 h 13106399"/>
                                                                                                                                                                                                                                  <a:gd name="connsiteX17" fmla="*/ 4110037 w 13334999"/>
                                                                                                                                                                                                                                  <a:gd name="connsiteY17" fmla="*/ 10129837 h 13106399"/>
                                                                                                                                                                                                                                  <a:gd name="connsiteX18" fmla="*/ 3367087 w 13334999"/>
                                                                                                                                                                                                                                  <a:gd name="connsiteY18" fmla="*/ 10587037 h 13106399"/>
                                                                                                                                                                                                                                  <a:gd name="connsiteX19" fmla="*/ 2509837 w 13334999"/>
                                                                                                                                                                                                                                  <a:gd name="connsiteY19" fmla="*/ 11101387 h 13106399"/>
                                                                                                                                                                                                                                  <a:gd name="connsiteX20" fmla="*/ 1938337 w 13334999"/>
                                                                                                                                                                                                                                  <a:gd name="connsiteY20" fmla="*/ 11444287 h 13106399"/>
                                                                                                                                                                                                                                  <a:gd name="connsiteX21" fmla="*/ 1338262 w 13334999"/>
                                                                                                                                                                                                                                  <a:gd name="connsiteY21" fmla="*/ 11930062 h 13106399"/>
                                                                                                                                                                                                                                  <a:gd name="connsiteX22" fmla="*/ 652462 w 13334999"/>
                                                                                                                                                                                                                                  <a:gd name="connsiteY22" fmla="*/ 12730162 h 13106399"/>
                                                                                                                                                                                                                                  <a:gd name="connsiteX23" fmla="*/ 23812 w 13334999"/>
                                                                                                                                                                                                                                  <a:gd name="connsiteY23" fmla="*/ 13101637 h 13106399"/>
                                                                                                                                                                                                                                  <a:gd name="connsiteX24" fmla="*/ 795337 w 13334999"/>
                                                                                                                                                                                                                                  <a:gd name="connsiteY24" fmla="*/ 12758737 h 13106399"/>
                                                                                                                                                                                                                                  <a:gd name="connsiteX25" fmla="*/ 1252537 w 13334999"/>
                                                                                                                                                                                                                                  <a:gd name="connsiteY25" fmla="*/ 12444412 h 13106399"/>
                                                                                                                                                                                                                                  <a:gd name="connsiteX26" fmla="*/ 1652587 w 13334999"/>
                                                                                                                                                                                                                                  <a:gd name="connsiteY26" fmla="*/ 12158662 h 13106399"/>
                                                                                                                                                                                                                                  <a:gd name="connsiteX27" fmla="*/ 2338387 w 13334999"/>
                                                                                                                                                                                                                                  <a:gd name="connsiteY27" fmla="*/ 11758612 h 13106399"/>
                                                                                                                                                                                                                                  <a:gd name="connsiteX28" fmla="*/ 3309937 w 13334999"/>
                                                                                                                                                                                                                                  <a:gd name="connsiteY28" fmla="*/ 11129962 h 13106399"/>
                                                                                                                                                                                                                                  <a:gd name="connsiteX29" fmla="*/ 4110037 w 13334999"/>
                                                                                                                                                                                                                                  <a:gd name="connsiteY29" fmla="*/ 10501312 h 13106399"/>
                                                                                                                                                                                                                                  <a:gd name="connsiteX30" fmla="*/ 4767262 w 13334999"/>
                                                                                                                                                                                                                                  <a:gd name="connsiteY30" fmla="*/ 10015537 h 13106399"/>
                                                                                                                                                                                                                                  <a:gd name="connsiteX31" fmla="*/ 5395912 w 13334999"/>
                                                                                                                                                                                                                                  <a:gd name="connsiteY31" fmla="*/ 9472612 h 13106399"/>
                                                                                                                                                                                                                                  <a:gd name="connsiteX32" fmla="*/ 6367462 w 13334999"/>
                                                                                                                                                                                                                                  <a:gd name="connsiteY32" fmla="*/ 8729662 h 13106399"/>
                                                                                                                                                                                                                                  <a:gd name="connsiteX33" fmla="*/ 6881812 w 13334999"/>
                                                                                                                                                                                                                                  <a:gd name="connsiteY33" fmla="*/ 8158162 h 13106399"/>
                                                                                                                                                                                                                                  <a:gd name="connsiteX34" fmla="*/ 7367587 w 13334999"/>
                                                                                                                                                                                                                                  <a:gd name="connsiteY34" fmla="*/ 7700962 h 13106399"/>
                                                                                                                                                                                                                                  <a:gd name="connsiteX35" fmla="*/ 7739062 w 13334999"/>
                                                                                                                                                                                                                                  <a:gd name="connsiteY35" fmla="*/ 7272337 h 13106399"/>
                                                                                                                                                                                                                                  <a:gd name="connsiteX36" fmla="*/ 8453437 w 13334999"/>
                                                                                                                                                                                                                                  <a:gd name="connsiteY36" fmla="*/ 6500812 h 13106399"/>
                                                                                                                                                                                                                                  <a:gd name="connsiteX37" fmla="*/ 9082087 w 13334999"/>
                                                                                                                                                                                                                                  <a:gd name="connsiteY37" fmla="*/ 5900737 h 13106399"/>
                                                                                                                                                                                                                                  <a:gd name="connsiteX38" fmla="*/ 9539287 w 13334999"/>
                                                                                                                                                                                                                                  <a:gd name="connsiteY38" fmla="*/ 5329237 h 13106399"/>
                                                                                                                                                                                                                                  <a:gd name="connsiteX39" fmla="*/ 9910762 w 13334999"/>
                                                                                                                                                                                                                                  <a:gd name="connsiteY39" fmla="*/ 4814887 h 13106399"/>
                                                                                                                                                                                                                                  <a:gd name="connsiteX40" fmla="*/ 10567987 w 13334999"/>
                                                                                                                                                                                                                                  <a:gd name="connsiteY40" fmla="*/ 4100512 h 13106399"/>
                                                                                                                                                                                                                                  <a:gd name="connsiteX41" fmla="*/ 11025187 w 13334999"/>
                                                                                                                                                                                                                                  <a:gd name="connsiteY41" fmla="*/ 3328987 h 13106399"/>
                                                                                                                                                                                                                                  <a:gd name="connsiteX42" fmla="*/ 11739562 w 13334999"/>
                                                                                                                                                                                                                                  <a:gd name="connsiteY42" fmla="*/ 2500312 h 13106399"/>
                                                                                                                                                                                                                                  <a:gd name="connsiteX43" fmla="*/ 12196762 w 13334999"/>
                                                                                                                                                                                                                                  <a:gd name="connsiteY43" fmla="*/ 1957387 h 13106399"/>
                                                                                                                                                                                                                                  <a:gd name="connsiteX44" fmla="*/ 12825412 w 13334999"/>
                                                                                                                                                                                                                                  <a:gd name="connsiteY44" fmla="*/ 1014412 h 13106399"/>
                                                                                                                                                                                                                                  <a:gd name="connsiteX45" fmla="*/ 13082587 w 13334999"/>
                                                                                                                                                                                                                                  <a:gd name="connsiteY45" fmla="*/ 242887 h 13106399"/>
                                                                                                                                                                                                                                  <a:gd name="connsiteX46" fmla="*/ 13282612 w 13334999"/>
                                                                                                                                                                                                                                  <a:gd name="connsiteY46" fmla="*/ 14287 h 13106399"/>
            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3" y="connsiteY43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4" y="connsiteY44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5" y="connsiteY45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            <a:pos x="connsiteX46" y="connsiteY46"/>
            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            <a:path w="13334999" h="13106399">
            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            <a:pt x="13282612" y="14287"/>
            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3230225" y="28574"/>
                                                                                                                                                                                                                                      <a:pt x="12901612" y="157162"/>
                                                                                                                                                                                                                                      <a:pt x="12768262" y="3286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2634912" y="500062"/>
                                                                                                                                                                                                                                      <a:pt x="12587287" y="828675"/>
                                                                                                                                                                                                                                      <a:pt x="12482512" y="10429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2377737" y="1257300"/>
                                                                                                                                                                                                                                      <a:pt x="12292012" y="1381125"/>
                                                                                                                                                                                                                                      <a:pt x="12139612" y="16144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1987212" y="1847849"/>
                                                                                                                                                                                                                                      <a:pt x="11734799" y="2214562"/>
                                                                                                                                                                                                                                      <a:pt x="11568112" y="24431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1401425" y="2671762"/>
                                                                                                                                                                                                                                      <a:pt x="11310937" y="2800350"/>
                                                                                                                                                                                                                                      <a:pt x="11139487" y="29860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0968037" y="3171825"/>
                                                                                                                                                                                                                                      <a:pt x="10744200" y="3367087"/>
                                                                                                                                                                                                                                      <a:pt x="10539412" y="35575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0334624" y="3748087"/>
                                                                                                                                                                                                                                      <a:pt x="10115549" y="3924300"/>
                                                                                                                                                                                                                                      <a:pt x="9910762" y="41290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9705975" y="4333874"/>
                                                                                                                                                                                                                                      <a:pt x="9491662" y="4586287"/>
                                                                                                                                                                                                                                      <a:pt x="9310687" y="47863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9129712" y="4986337"/>
                                                                                                                                                                                                                                      <a:pt x="8963024" y="5138737"/>
                                                                                                                                                                                                                                      <a:pt x="8824912" y="53292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8686800" y="5519737"/>
                                                                                                                                                                                                                                      <a:pt x="8643937" y="5753100"/>
                                                                                                                                                                                                                                      <a:pt x="8482012" y="59293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8320087" y="6105524"/>
                                                                                                                                                                                                                                      <a:pt x="8029574" y="6219825"/>
                                                                                                                                                                                                                                      <a:pt x="7853362" y="63865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7677150" y="6553199"/>
                                                                                                                                                                                                                                      <a:pt x="7586662" y="6743700"/>
                                                                                                                                                                                                                                      <a:pt x="7424737" y="69294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7262812" y="7115174"/>
                                                                                                                                                                                                                                      <a:pt x="7148512" y="7229475"/>
                                                                                                                                                                                                                                      <a:pt x="6881812" y="75009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6615112" y="7772399"/>
                                                                                                                                                                                                                                      <a:pt x="6096000" y="8320087"/>
                                                                                                                                                                                                                                      <a:pt x="5824537" y="85582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5553075" y="8796337"/>
                                                                                                                                                                                                                                      <a:pt x="5424487" y="8758237"/>
                                                                                                                                                                                                                                      <a:pt x="5253037" y="89296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5081587" y="9101137"/>
                                                                                                                                                                                                                                      <a:pt x="4986337" y="9386887"/>
                                                                                                                                                                                                                                      <a:pt x="4795837" y="95869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4605337" y="9786937"/>
                                                                                                                                                                                                                                      <a:pt x="4348162" y="9963150"/>
                                                                                                                                                                                                                                      <a:pt x="4110037" y="101298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3871912" y="10296525"/>
                                                                                                                                                                                                                                      <a:pt x="3367087" y="10587037"/>
                                                                                                                                                                                                                                      <a:pt x="3367087" y="105870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                            <a:pt x="2509837" y="11101387"/>
                            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2271712" y="11244262"/>
                                                                                                                                                                                                                                      <a:pt x="2133599" y="11306175"/>
                                                                                                                                                                                                                                      <a:pt x="1938337" y="114442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743075" y="11582399"/>
                                                                                                                                                                                                                                      <a:pt x="1552574" y="11715750"/>
                                                                                                                                                                                                                                      <a:pt x="1338262" y="119300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123950" y="12144374"/>
                                                                                                                                                                                                                                      <a:pt x="871537" y="12534900"/>
                                                                                                                                                                                                                                      <a:pt x="652462" y="127301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433387" y="12925424"/>
                                                                                                                                                                                                                                      <a:pt x="0" y="13096875"/>
                                                                                                                                                                                                                                      <a:pt x="23812" y="131016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47624" y="13106399"/>
                                                                                                                                                                                                                                      <a:pt x="590550" y="12868275"/>
                                                                                                                                                                                                                                      <a:pt x="795337" y="127587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000125" y="12649200"/>
                                                                                                                                                                                                                                      <a:pt x="1109662" y="12544425"/>
                                                                                                                                                                                                                                      <a:pt x="1252537" y="124444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395412" y="12344399"/>
                                                                                                                                                                                                                                      <a:pt x="1471612" y="12272962"/>
                                                                                                                                                                                                                                      <a:pt x="1652587" y="121586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833562" y="12044362"/>
                                                                                                                                                                                                                                      <a:pt x="2062162" y="11930062"/>
                                                                                                                                                                                                                                      <a:pt x="2338387" y="117586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2614612" y="11587162"/>
                                                                                                                                                                                                                                      <a:pt x="3014662" y="11339512"/>
                                                                                                                                                                                                                                      <a:pt x="3309937" y="111299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3605212" y="10920412"/>
                                                                                                                                                                                                                                      <a:pt x="3867150" y="10687049"/>
                                                                                                                                                                                                                                      <a:pt x="4110037" y="105013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4352924" y="10315575"/>
                                                                                                                                                                                                                                      <a:pt x="4552950" y="10186987"/>
                                                                                                                                                                                                                                      <a:pt x="4767262" y="100155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4981575" y="9844087"/>
                                                                                                                                                                                                                                      <a:pt x="5129212" y="9686924"/>
                                                                                                                                                                                                                                      <a:pt x="5395912" y="94726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5662612" y="9258300"/>
                                                                                                                                                                                                                                      <a:pt x="6119812" y="8948737"/>
                                                                                                                                                                                                                                      <a:pt x="6367462" y="87296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6615112" y="8510587"/>
                                                                                                                                                                                                                                      <a:pt x="6715125" y="8329612"/>
                                                                                                                                                                                                                                      <a:pt x="6881812" y="81581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7048499" y="7986712"/>
                                                                                                                                                                                                                                      <a:pt x="7224712" y="7848600"/>
                                                                                                                                                                                                                                      <a:pt x="7367587" y="770096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7510462" y="7553324"/>
                                                                                                                                                                                                                                      <a:pt x="7558087" y="7472362"/>
                                                                                                                                                                                                                                      <a:pt x="7739062" y="72723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7920037" y="7072312"/>
                                                                                                                                                                                                                                      <a:pt x="8229600" y="6729412"/>
                                                                                                                                                                                                                                      <a:pt x="8453437" y="65008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8677274" y="6272212"/>
                                                                                                                                                                                                                                      <a:pt x="8901112" y="6096000"/>
                                                                                                                                                                                                                                      <a:pt x="9082087" y="59007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9263062" y="5705475"/>
                                                                                                                                                                                                                                      <a:pt x="9401175" y="5510212"/>
                                                                                                                                                                                                                                      <a:pt x="9539287" y="532923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9677399" y="5148262"/>
                                                                                                                                                                                                                                      <a:pt x="9739312" y="5019675"/>
                                                                                                                                                                                                                                      <a:pt x="9910762" y="48148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0082212" y="4610100"/>
                                                                                                                                                                                                                                      <a:pt x="10382250" y="4348162"/>
                                                                                                                                                                                                                                      <a:pt x="10567987" y="41005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0753724" y="3852862"/>
                                                                                                                                                                                                                                      <a:pt x="10829925" y="3595687"/>
                                                                                                                                                                                                                                      <a:pt x="11025187" y="33289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1220449" y="3062287"/>
                                                                                                                                                                                                                                      <a:pt x="11544299" y="2728912"/>
                                                                                                                                                                                                                                      <a:pt x="11739562" y="25003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1934825" y="2271712"/>
                                                                                                                                                                                                                                      <a:pt x="12015787" y="2205037"/>
                                                                                                                                                                                                                                      <a:pt x="12196762" y="19573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2377737" y="1709737"/>
                                                                                                                                                                                                                                      <a:pt x="12677775" y="1300162"/>
                                                                                                                                                                                                                                      <a:pt x="12825412" y="1014412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2973049" y="728662"/>
                                                                                                                                                                                                                                      <a:pt x="13011150" y="404812"/>
                                                                                                                                                                                                                                      <a:pt x="13082587" y="2428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            <a:pt x="13154024" y="80962"/>
                                                                                                                                                                                                                                      <a:pt x="13334999" y="0"/>
                                                                                                                                                                                                                                      <a:pt x="13282612" y="14287"/>
            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<p:cNvPr id="587" name="Полилиния 224"/>
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<a:off x="14671675" y="26489025"/>
                                                                                                                                                                                                                    <a:ext cx="6261100" cy="2679700"/>
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<a:gd name="connsiteX0" fmla="*/ 2359025 w 6261100"/>
                                                                                                                                                                                                                      <a:gd name="connsiteY0" fmla="*/ 504825 h 2679700"/>
                                                                                                                                                                                                                      <a:gd name="connsiteX1" fmla="*/ 1654175 w 6261100"/>
                                                                                                                                                                                                                      <a:gd name="connsiteY1" fmla="*/ 390525 h 2679700"/>
                                                                                                                                                                                                                      <a:gd name="connsiteX2" fmla="*/ 1425575 w 6261100"/>
                                                                                                                                                                                                                      <a:gd name="connsiteY2" fmla="*/ 47625 h 2679700"/>
                                                                                                                                                                                                                      <a:gd name="connsiteX3" fmla="*/ 987425 w 6261100"/>
                                                                                                                                                                                                                      <a:gd name="connsiteY3" fmla="*/ 104775 h 2679700"/>
                                                                                                                                                                                                                      <a:gd name="connsiteX4" fmla="*/ 530225 w 6261100"/>
                                                                                                                                                                                                                      <a:gd name="connsiteY4" fmla="*/ 161925 h 2679700"/>
                                                                                                                                                                                                                      <a:gd name="connsiteX5" fmla="*/ 149225 w 6261100"/>
                                                                                                                                                                                                                      <a:gd name="connsiteY5" fmla="*/ 200025 h 2679700"/>
                                                                                                                                                                                                                      <a:gd name="connsiteX6" fmla="*/ 73025 w 6261100"/>
                                                                                                                                                                                                                      <a:gd name="connsiteY6" fmla="*/ 504825 h 2679700"/>
                                                                                                                                                                                                                      <a:gd name="connsiteX7" fmla="*/ 587375 w 6261100"/>
                                                                                                                                                                                                                      <a:gd name="connsiteY7" fmla="*/ 676275 h 2679700"/>
                                                                                                                                                                                                                      <a:gd name="connsiteX8" fmla="*/ 854075 w 6261100"/>
                                                                                                                                                                                                                      <a:gd name="connsiteY8" fmla="*/ 885825 h 2679700"/>
                                                                                                                                                                                                                      <a:gd name="connsiteX9" fmla="*/ 1101725 w 6261100"/>
                                                                                                                                                                                                                      <a:gd name="connsiteY9" fmla="*/ 695325 h 2679700"/>
                                                                                                                                                                                                                      <a:gd name="connsiteX10" fmla="*/ 1463675 w 6261100"/>
                                                                                                                                                                                                                      <a:gd name="connsiteY10" fmla="*/ 1000125 h 2679700"/>
                                                                                                                                                                                                                      <a:gd name="connsiteX11" fmla="*/ 1654175 w 6261100"/>
                                                                                                                                                                                                                      <a:gd name="connsiteY11" fmla="*/ 1019175 h 2679700"/>
                                                                                                                                                                                                                      <a:gd name="connsiteX12" fmla="*/ 2073275 w 6261100"/>
                                                                                                                                                                                                                      <a:gd name="connsiteY12" fmla="*/ 1362075 h 2679700"/>
                                                                                                                                                                                                                      <a:gd name="connsiteX13" fmla="*/ 2625725 w 6261100"/>
                                                                                                                                                                                                                      <a:gd name="connsiteY13" fmla="*/ 1476375 h 2679700"/>
                                                                                                                                                                                                                      <a:gd name="connsiteX14" fmla="*/ 2968625 w 6261100"/>
                                                                                                                                                                                                                      <a:gd name="connsiteY14" fmla="*/ 1857375 h 2679700"/>
                                                                                                                                                                                                                      <a:gd name="connsiteX15" fmla="*/ 3349625 w 6261100"/>
                                                                                                                                                                                                                      <a:gd name="connsiteY15" fmla="*/ 2143125 h 2679700"/>
                                                                                                                                                                                                                      <a:gd name="connsiteX16" fmla="*/ 3768725 w 6261100"/>
                                                                                                                                                                                                                      <a:gd name="connsiteY16" fmla="*/ 2352675 h 2679700"/>
                                                                                                                                                                                                                      <a:gd name="connsiteX17" fmla="*/ 3997325 w 6261100"/>
                                                                                                                                                                                                                      <a:gd name="connsiteY17" fmla="*/ 2371725 h 2679700"/>
                                                                                                                                                                                                                      <a:gd name="connsiteX18" fmla="*/ 4244975 w 6261100"/>
                                                                                                                                                                                                                      <a:gd name="connsiteY18" fmla="*/ 2562225 h 2679700"/>
                                                                                                                                                                                                                      <a:gd name="connsiteX19" fmla="*/ 4702175 w 6261100"/>
                                                                                                                                                                                                                      <a:gd name="connsiteY19" fmla="*/ 2581275 h 2679700"/>
                                                                                                                                                                                                                      <a:gd name="connsiteX20" fmla="*/ 5197475 w 6261100"/>
                                                                                                                                                                                                                      <a:gd name="connsiteY20" fmla="*/ 2657475 h 2679700"/>
                                                                                                                                                                                                                      <a:gd name="connsiteX21" fmla="*/ 5464175 w 6261100"/>
                                                                                                                                                                                                                      <a:gd name="connsiteY21" fmla="*/ 2447925 h 2679700"/>
                                                                                                                                                                                                                      <a:gd name="connsiteX22" fmla="*/ 5654675 w 6261100"/>
                                                                                                                                                                                                                      <a:gd name="connsiteY22" fmla="*/ 2200275 h 2679700"/>
                                                                                                                                                                                                                      <a:gd name="connsiteX23" fmla="*/ 5826125 w 6261100"/>
                                                                                                                                                                                                                      <a:gd name="connsiteY23" fmla="*/ 1971675 h 2679700"/>
                                                                                                                                                                                                                      <a:gd name="connsiteX24" fmla="*/ 5921375 w 6261100"/>
                                                                                                                                                                                                                      <a:gd name="connsiteY24" fmla="*/ 1590675 h 2679700"/>
                                                                                                                                                                                                                      <a:gd name="connsiteX25" fmla="*/ 6149975 w 6261100"/>
                                                                                                                                                                                                                      <a:gd name="connsiteY25" fmla="*/ 1400175 h 2679700"/>
                                                                                                                                                                                                                      <a:gd name="connsiteX26" fmla="*/ 6245225 w 6261100"/>
                                                                                                                                                                                                                      <a:gd name="connsiteY26" fmla="*/ 1190625 h 2679700"/>
                                                                                                                                                                                                                      <a:gd name="connsiteX27" fmla="*/ 6054725 w 6261100"/>
                                                                                                                                                                                                                      <a:gd name="connsiteY27" fmla="*/ 1038225 h 2679700"/>
                                                                                                                                                                                                                      <a:gd name="connsiteX28" fmla="*/ 5788025 w 6261100"/>
                                                                                                                                                                                                                      <a:gd name="connsiteY28" fmla="*/ 962025 h 2679700"/>
                                                                                                                                                                                                                      <a:gd name="connsiteX29" fmla="*/ 5502275 w 6261100"/>
                                                                                                                                                                                                                      <a:gd name="connsiteY29" fmla="*/ 1247775 h 2679700"/>
                                                                                                                                                                                                                      <a:gd name="connsiteX30" fmla="*/ 5292725 w 6261100"/>
                                                                                                                                                                                                                      <a:gd name="connsiteY30" fmla="*/ 1438275 h 2679700"/>
                                                                                                                                                                                                                      <a:gd name="connsiteX31" fmla="*/ 5121275 w 6261100"/>
                                                                                                                                                                                                                      <a:gd name="connsiteY31" fmla="*/ 1323975 h 2679700"/>
                                                                                                                                                                                                                      <a:gd name="connsiteX32" fmla="*/ 4930775 w 6261100"/>
                                                                                                                                                                                                                      <a:gd name="connsiteY32" fmla="*/ 1247775 h 2679700"/>
                                                                                                                                                                                                                      <a:gd name="connsiteX33" fmla="*/ 4664075 w 6261100"/>
                                                                                                                                                                                                                      <a:gd name="connsiteY33" fmla="*/ 1247775 h 2679700"/>
                                                                                                                                                                                                                      <a:gd name="connsiteX34" fmla="*/ 4549775 w 6261100"/>
                                                                                                                                                                                                                      <a:gd name="connsiteY34" fmla="*/ 1076325 h 2679700"/>
                                                                                                                                                                                                                      <a:gd name="connsiteX35" fmla="*/ 4492625 w 6261100"/>
                                                                                                                                                                                                                      <a:gd name="connsiteY35" fmla="*/ 904875 h 2679700"/>
                                                                                                                                                                                                                      <a:gd name="connsiteX36" fmla="*/ 4302125 w 6261100"/>
                                                                                                                                                                                                                      <a:gd name="connsiteY36" fmla="*/ 885825 h 2679700"/>
                                                                                                                                                                                                                      <a:gd name="connsiteX37" fmla="*/ 4054475 w 6261100"/>
                                                                                                                                                                                                                      <a:gd name="connsiteY37" fmla="*/ 790575 h 2679700"/>
                                                                                                                                                                                                                      <a:gd name="connsiteX38" fmla="*/ 3692525 w 6261100"/>
                                                                                                                                                                                                                      <a:gd name="connsiteY38" fmla="*/ 904875 h 2679700"/>
                                                                                                                                                                                                                      <a:gd name="connsiteX39" fmla="*/ 3273425 w 6261100"/>
                                                                                                                                                                                                                      <a:gd name="connsiteY39" fmla="*/ 695325 h 2679700"/>
                                                                                                                                                                                                                      <a:gd name="connsiteX40" fmla="*/ 3006725 w 6261100"/>
                                                                                                                                                                                                                      <a:gd name="connsiteY40" fmla="*/ 619125 h 2679700"/>
                                                                                                                                                                                                                      <a:gd name="connsiteX41" fmla="*/ 2682875 w 6261100"/>
                                                                                                                                                                                                                      <a:gd name="connsiteY41" fmla="*/ 638175 h 2679700"/>
                                                                                                                                                                                                                      <a:gd name="connsiteX42" fmla="*/ 2359025 w 6261100"/>
                                                                                                                                                                                                                      <a:gd name="connsiteY42" fmla="*/ 504825 h 2679700"/>
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5" y="connsiteY3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6" y="connsiteY3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7" y="connsiteY3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8" y="connsiteY3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9" y="connsiteY3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0" y="connsiteY4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1" y="connsiteY4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2" y="connsiteY4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<a:path w="6261100" h="2679700">
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<a:pt x="2359025" y="504825"/>
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187575" y="463550"/>
                                                                                                                                                                                                                          <a:pt x="1809750" y="466725"/>
                                                                                                                                                                                                                          <a:pt x="1654175" y="3905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498600" y="314325"/>
                                                                                                                                                                                                                          <a:pt x="1536700" y="95250"/>
                                                                                                                                                                                                                          <a:pt x="1425575" y="476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314450" y="0"/>
                                                                                                                                                                                                                          <a:pt x="987425" y="104775"/>
                                                                                                                                                                                                                          <a:pt x="987425" y="1047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lnTo>
                                                                                                                                                                                                                          <a:pt x="530225" y="161925"/>
                                                                                                                                                                                                                        </a:ln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90525" y="177800"/>
                                                                                                                                                                                                                          <a:pt x="225425" y="142875"/>
                                                                                                                                                                                                                          <a:pt x="149225" y="2000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73025" y="257175"/>
                                                                                                                                                                                                                          <a:pt x="0" y="425450"/>
                                                                                                                                                                                                                          <a:pt x="73025" y="5048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46050" y="584200"/>
                                                                                                                                                                                                                          <a:pt x="457200" y="612775"/>
                                                                                                                                                                                                                          <a:pt x="587375" y="6762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717550" y="739775"/>
                                                                                                                                                                                                                          <a:pt x="768350" y="882650"/>
                                                                                                                                                                                                                          <a:pt x="854075" y="8858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939800" y="889000"/>
                                                                                                                                                                                                                          <a:pt x="1000125" y="676275"/>
                                                                                                                                                                                                                          <a:pt x="1101725" y="6953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203325" y="714375"/>
                                                                                                                                                                                                                          <a:pt x="1371600" y="946150"/>
                                                                                                                                                                                                                          <a:pt x="1463675" y="1000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555750" y="1054100"/>
                                                                                                                                                                                                                          <a:pt x="1552575" y="958850"/>
                                                                                                                                                                                                                          <a:pt x="1654175" y="10191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755775" y="1079500"/>
                                                                                                                                                                                                                          <a:pt x="1911350" y="1285875"/>
                                                                                                                                                                                                                          <a:pt x="2073275" y="13620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235200" y="1438275"/>
                                                                                                                                                                                                                          <a:pt x="2476500" y="1393825"/>
                                                                                                                                                                                                                          <a:pt x="2625725" y="14763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774950" y="1558925"/>
                                                                                                                                                                                                                          <a:pt x="2847975" y="1746250"/>
                                                                                                                                                                                                                          <a:pt x="2968625" y="18573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089275" y="1968500"/>
                                                                                                                                                                                                                          <a:pt x="3216275" y="2060575"/>
                                                                                                                                                                                                                          <a:pt x="3349625" y="2143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482975" y="2225675"/>
                                                                                                                                                                                                                          <a:pt x="3660775" y="2314575"/>
                                                                                                                                                                                                                          <a:pt x="3768725" y="23526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876675" y="2390775"/>
                                                                                                                                                                                                                          <a:pt x="3917950" y="2336800"/>
                                                                                                                                                                                                                          <a:pt x="3997325" y="23717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076700" y="2406650"/>
                                                                                                                                                                                                                          <a:pt x="4127500" y="2527300"/>
                                                                                                                                                                                                                          <a:pt x="4244975" y="25622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362450" y="2597150"/>
                                                                                                                                                                                                                          <a:pt x="4543425" y="2565400"/>
                                                                                                                                                                                                                          <a:pt x="4702175" y="25812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860925" y="2597150"/>
                                                                                                                                                                                                                          <a:pt x="5070475" y="2679700"/>
                                                                                                                                                                                                                          <a:pt x="5197475" y="26574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324475" y="2635250"/>
                                                                                                                                                                                                                          <a:pt x="5387975" y="2524125"/>
                                                                                                                                                                                                                          <a:pt x="5464175" y="24479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540375" y="2371725"/>
                                                                                                                                                                                                                          <a:pt x="5594350" y="2279650"/>
                                                                                                                                                                                                                          <a:pt x="5654675" y="22002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715000" y="2120900"/>
                                                                                                                                                                                                                          <a:pt x="5781675" y="2073275"/>
                                                                                                                                                                                                                          <a:pt x="5826125" y="19716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870575" y="1870075"/>
                                                                                                                                                                                                                          <a:pt x="5867400" y="1685925"/>
                                                                                                                                                                                                                          <a:pt x="5921375" y="15906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975350" y="1495425"/>
                                                                                                                                                                                                                          <a:pt x="6096000" y="1466850"/>
                                                                                                                                                                                                                          <a:pt x="6149975" y="14001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6203950" y="1333500"/>
                                                                                                                                                                                                                          <a:pt x="6261100" y="1250950"/>
                                                                                                                                                                                                                          <a:pt x="6245225" y="11906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6229350" y="1130300"/>
                                                                                                                                                                                                                          <a:pt x="6130925" y="1076325"/>
                                                                                                                                                                                                                          <a:pt x="6054725" y="10382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978525" y="1000125"/>
                                                                                                                                                                                                                          <a:pt x="5880100" y="927100"/>
                                                                                                                                                                                                                          <a:pt x="5788025" y="9620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695950" y="996950"/>
                                                                                                                                                                                                                          <a:pt x="5584825" y="1168400"/>
                                                                                                                                                                                                                          <a:pt x="5502275" y="12477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419725" y="1327150"/>
                                                                                                                                                                                                                          <a:pt x="5356225" y="1425575"/>
                                                                                                                                                                                                                          <a:pt x="5292725" y="14382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229225" y="1450975"/>
                                                                                                                                                                                                                          <a:pt x="5181600" y="1355725"/>
                                                                                                                                                                                                                          <a:pt x="5121275" y="13239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060950" y="1292225"/>
                                                                                                                                                                                                                          <a:pt x="5006975" y="1260475"/>
                                                                                                                                                                                                                          <a:pt x="4930775" y="12477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854575" y="1235075"/>
                                                                                                                                                                                                                          <a:pt x="4727575" y="1276350"/>
                                                                                                                                                                                                                          <a:pt x="4664075" y="12477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600575" y="1219200"/>
                                                                                                                                                                                                                          <a:pt x="4578350" y="1133475"/>
                                                                                                                                                                                                                          <a:pt x="4549775" y="10763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521200" y="1019175"/>
                                                                                                                                                                                                                          <a:pt x="4533900" y="936625"/>
                                                                                                                                                                                                                          <a:pt x="4492625" y="904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451350" y="873125"/>
                                                                                                                                                                                                                          <a:pt x="4375150" y="904875"/>
                                                                                                                                                                                                                          <a:pt x="4302125" y="8858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229100" y="866775"/>
                                                                                                                                                                                                                          <a:pt x="4156075" y="787400"/>
                                                                                                                                                                                                                          <a:pt x="4054475" y="7905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952875" y="793750"/>
                                                                                                                                                                                                                          <a:pt x="3822700" y="920750"/>
                                                                                                                                                                                                                          <a:pt x="3692525" y="904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562350" y="889000"/>
                                                                                                                                                                                                                          <a:pt x="3387725" y="742950"/>
                                                                                                                                                                                                                          <a:pt x="3273425" y="6953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159125" y="647700"/>
                                                                                                                                                                                                                          <a:pt x="3105150" y="628650"/>
                                                                                                                                                                                                                          <a:pt x="3006725" y="619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908300" y="609600"/>
                                                                                                                                                                                                                          <a:pt x="2790825" y="657225"/>
                                                                                                                                                                                                                          <a:pt x="2682875" y="6381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574925" y="619125"/>
                                                                                                                                                                                                                          <a:pt x="2530475" y="546100"/>
                                                                                                                                                                                                                          <a:pt x="2359025" y="5048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<p:cNvPr id="588" name="Полилиния 587"/>
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<a:off x="20351750" y="27155775"/>
                                                                                                                                                                                                                    <a:ext cx="4756150" cy="1949450"/>
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<a:gd name="connsiteX0" fmla="*/ 4679950 w 4756150"/>
                                                                                                                                                                                                                      <a:gd name="connsiteY0" fmla="*/ 28575 h 1949450"/>
                                                                                                                                                                                                                      <a:gd name="connsiteX1" fmla="*/ 4622800 w 4756150"/>
                                                                                                                                                                                                                      <a:gd name="connsiteY1" fmla="*/ 28575 h 1949450"/>
                                                                                                                                                                                                                      <a:gd name="connsiteX2" fmla="*/ 4184650 w 4756150"/>
                                                                                                                                                                                                                      <a:gd name="connsiteY2" fmla="*/ 200025 h 1949450"/>
                                                                                                                                                                                                                      <a:gd name="connsiteX3" fmla="*/ 3784600 w 4756150"/>
                                                                                                                                                                                                                      <a:gd name="connsiteY3" fmla="*/ 390525 h 1949450"/>
                                                                                                                                                                                                                      <a:gd name="connsiteX4" fmla="*/ 3441700 w 4756150"/>
                                                                                                                                                                                                                      <a:gd name="connsiteY4" fmla="*/ 447675 h 1949450"/>
                                                                                                                                                                                                                      <a:gd name="connsiteX5" fmla="*/ 3041650 w 4756150"/>
                                                                                                                                                                                                                      <a:gd name="connsiteY5" fmla="*/ 581025 h 1949450"/>
                                                                                                                                                                                                                      <a:gd name="connsiteX6" fmla="*/ 2736850 w 4756150"/>
                                                                                                                                                                                                                      <a:gd name="connsiteY6" fmla="*/ 523875 h 1949450"/>
                                                                                                                                                                                                                      <a:gd name="connsiteX7" fmla="*/ 2508250 w 4756150"/>
                                                                                                                                                                                                                      <a:gd name="connsiteY7" fmla="*/ 657225 h 1949450"/>
                                                                                                                                                                                                                      <a:gd name="connsiteX8" fmla="*/ 2508250 w 4756150"/>
                                                                                                                                                                                                                      <a:gd name="connsiteY8" fmla="*/ 771525 h 1949450"/>
                                                                                                                                                                                                                      <a:gd name="connsiteX9" fmla="*/ 2222500 w 4756150"/>
                                                                                                                                                                                                                      <a:gd name="connsiteY9" fmla="*/ 809625 h 1949450"/>
                                                                                                                                                                                                                      <a:gd name="connsiteX10" fmla="*/ 1898650 w 4756150"/>
                                                                                                                                                                                                                      <a:gd name="connsiteY10" fmla="*/ 1019175 h 1949450"/>
                                                                                                                                                                                                                      <a:gd name="connsiteX11" fmla="*/ 1651000 w 4756150"/>
                                                                                                                                                                                                                      <a:gd name="connsiteY11" fmla="*/ 1038225 h 1949450"/>
                                                                                                                                                                                                                      <a:gd name="connsiteX12" fmla="*/ 1384300 w 4756150"/>
                                                                                                                                                                                                                      <a:gd name="connsiteY12" fmla="*/ 1133475 h 1949450"/>
                                                                                                                                                                                                                      <a:gd name="connsiteX13" fmla="*/ 1022350 w 4756150"/>
                                                                                                                                                                                                                      <a:gd name="connsiteY13" fmla="*/ 1228725 h 1949450"/>
                                                                                                                                                                                                                      <a:gd name="connsiteX14" fmla="*/ 869950 w 4756150"/>
                                                                                                                                                                                                                      <a:gd name="connsiteY14" fmla="*/ 1190625 h 1949450"/>
                                                                                                                                                                                                                      <a:gd name="connsiteX15" fmla="*/ 355600 w 4756150"/>
                                                                                                                                                                                                                      <a:gd name="connsiteY15" fmla="*/ 1476375 h 1949450"/>
                                                                                                                                                                                                                      <a:gd name="connsiteX16" fmla="*/ 69850 w 4756150"/>
                                                                                                                                                                                                                      <a:gd name="connsiteY16" fmla="*/ 1724025 h 1949450"/>
                                                                                                                                                                                                                      <a:gd name="connsiteX17" fmla="*/ 69850 w 4756150"/>
                                                                                                                                                                                                                      <a:gd name="connsiteY17" fmla="*/ 1914525 h 1949450"/>
                                                                                                                                                                                                                      <a:gd name="connsiteX18" fmla="*/ 488950 w 4756150"/>
                                                                                                                                                                                                                      <a:gd name="connsiteY18" fmla="*/ 1933575 h 1949450"/>
                                                                                                                                                                                                                      <a:gd name="connsiteX19" fmla="*/ 717550 w 4756150"/>
                                                                                                                                                                                                                      <a:gd name="connsiteY19" fmla="*/ 1819275 h 1949450"/>
                                                                                                                                                                                                                      <a:gd name="connsiteX20" fmla="*/ 1098550 w 4756150"/>
                                                                                                                                                                                                                      <a:gd name="connsiteY20" fmla="*/ 1685925 h 1949450"/>
                                                                                                                                                                                                                      <a:gd name="connsiteX21" fmla="*/ 1441450 w 4756150"/>
                                                                                                                                                                                                                      <a:gd name="connsiteY21" fmla="*/ 1666875 h 1949450"/>
                                                                                                                                                                                                                      <a:gd name="connsiteX22" fmla="*/ 1708150 w 4756150"/>
                                                                                                                                                                                                                      <a:gd name="connsiteY22" fmla="*/ 1495425 h 1949450"/>
                                                                                                                                                                                                                      <a:gd name="connsiteX23" fmla="*/ 2089150 w 4756150"/>
                                                                                                                                                                                                                      <a:gd name="connsiteY23" fmla="*/ 1381125 h 1949450"/>
                                                                                                                                                                                                                      <a:gd name="connsiteX24" fmla="*/ 2546350 w 4756150"/>
                                                                                                                                                                                                                      <a:gd name="connsiteY24" fmla="*/ 1114425 h 1949450"/>
                                                                                                                                                                                                                      <a:gd name="connsiteX25" fmla="*/ 2717800 w 4756150"/>
                                                                                                                                                                                                                      <a:gd name="connsiteY25" fmla="*/ 1000125 h 1949450"/>
                                                                                                                                                                                                                      <a:gd name="connsiteX26" fmla="*/ 2889250 w 4756150"/>
                                                                                                                                                                                                                      <a:gd name="connsiteY26" fmla="*/ 904875 h 1949450"/>
                                                                                                                                                                                                                      <a:gd name="connsiteX27" fmla="*/ 3289300 w 4756150"/>
                                                                                                                                                                                                                      <a:gd name="connsiteY27" fmla="*/ 904875 h 1949450"/>
                                                                                                                                                                                                                      <a:gd name="connsiteX28" fmla="*/ 3441700 w 4756150"/>
                                                                                                                                                                                                                      <a:gd name="connsiteY28" fmla="*/ 695325 h 1949450"/>
                                                                                                                                                                                                                      <a:gd name="connsiteX29" fmla="*/ 3784600 w 4756150"/>
                                                                                                                                                                                                                      <a:gd name="connsiteY29" fmla="*/ 581025 h 1949450"/>
                                                                                                                                                                                                                      <a:gd name="connsiteX30" fmla="*/ 4146550 w 4756150"/>
                                                                                                                                                                                                                      <a:gd name="connsiteY30" fmla="*/ 561975 h 1949450"/>
                                                                                                                                                                                                                      <a:gd name="connsiteX31" fmla="*/ 4394200 w 4756150"/>
                                                                                                                                                                                                                      <a:gd name="connsiteY31" fmla="*/ 371475 h 1949450"/>
                                                                                                                                                                                                                      <a:gd name="connsiteX32" fmla="*/ 4660900 w 4756150"/>
                                                                                                                                                                                                                      <a:gd name="connsiteY32" fmla="*/ 238125 h 1949450"/>
                                                                                                                                                                                                                      <a:gd name="connsiteX33" fmla="*/ 4756150 w 4756150"/>
                                                                                                                                                                                                                      <a:gd name="connsiteY33" fmla="*/ 104775 h 1949450"/>
                                                                                                                                                                                                                      <a:gd name="connsiteX34" fmla="*/ 4679950 w 4756150"/>
                                                                                                                                                                                                                      <a:gd name="connsiteY34" fmla="*/ 28575 h 1949450"/>
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6" y="connsiteY1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7" y="connsiteY1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8" y="connsiteY1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9" y="connsiteY1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0" y="connsiteY2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1" y="connsiteY2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2" y="connsiteY2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3" y="connsiteY2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4" y="connsiteY2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5" y="connsiteY2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6" y="connsiteY2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7" y="connsiteY2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8" y="connsiteY2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9" y="connsiteY2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0" y="connsiteY3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1" y="connsiteY3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2" y="connsiteY3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3" y="connsiteY3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4" y="connsiteY3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<a:path w="4756150" h="1949450">
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<a:pt x="4679950" y="28575"/>
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657725" y="15875"/>
                                                                                                                                                                                                                          <a:pt x="4705350" y="0"/>
                                                                                                                                                                                                                          <a:pt x="4622800" y="285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540250" y="57150"/>
                                                                                                                                                                                                                          <a:pt x="4324350" y="139700"/>
                                                                                                                                                                                                                          <a:pt x="4184650" y="2000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044950" y="260350"/>
                                                                                                                                                                                                                          <a:pt x="3908425" y="349250"/>
                                                                                                                                                                                                                          <a:pt x="3784600" y="3905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660775" y="431800"/>
                                                                                                                                                                                                                          <a:pt x="3565525" y="415925"/>
                                                                                                                                                                                                                          <a:pt x="3441700" y="4476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317875" y="479425"/>
                                                                                                                                                                                                                          <a:pt x="3159125" y="568325"/>
                                                                                                                                                                                                                          <a:pt x="3041650" y="5810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924175" y="593725"/>
                                                                                                                                                                                                                          <a:pt x="2825750" y="511175"/>
                                                                                                                                                                                                                          <a:pt x="2736850" y="523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647950" y="536575"/>
                                                                                                                                                                                                                          <a:pt x="2546350" y="615950"/>
                                                                                                                                                                                                                          <a:pt x="2508250" y="6572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470150" y="698500"/>
                                                                                                                                                                                                                          <a:pt x="2555875" y="746125"/>
                                                                                                                                                                                                                          <a:pt x="2508250" y="7715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460625" y="796925"/>
                                                                                                                                                                                                                          <a:pt x="2324100" y="768350"/>
                                                                                                                                                                                                                          <a:pt x="2222500" y="8096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120900" y="850900"/>
                                                                                                                                                                                                                          <a:pt x="1993900" y="981075"/>
                                                                                                                                                                                                                          <a:pt x="1898650" y="10191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803400" y="1057275"/>
                                                                                                                                                                                                                          <a:pt x="1736725" y="1019175"/>
                                                                                                                                                                                                                          <a:pt x="1651000" y="10382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565275" y="1057275"/>
                                                                                                                                                                                                                          <a:pt x="1489075" y="1101725"/>
                                                                                                                                                                                                                          <a:pt x="1384300" y="11334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279525" y="1165225"/>
                                                                                                                                                                                                                          <a:pt x="1108075" y="1219200"/>
                                                                                                                                                                                                                          <a:pt x="1022350" y="12287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936625" y="1238250"/>
                                                                                                                                                                                                                          <a:pt x="981075" y="1149350"/>
                                                                                                                                                                                                                          <a:pt x="869950" y="11906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758825" y="1231900"/>
                                                                                                                                                                                                                          <a:pt x="488950" y="1387475"/>
                                                                                                                                                                                                                          <a:pt x="355600" y="14763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22250" y="1565275"/>
                                                                                                                                                                                                                          <a:pt x="117475" y="1651000"/>
                                                                                                                                                                                                                          <a:pt x="69850" y="17240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2225" y="1797050"/>
                                                                                                                                                                                                                          <a:pt x="0" y="1879600"/>
                                                                                                                                                                                                                          <a:pt x="69850" y="19145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39700" y="1949450"/>
                                                                                                                                                                                                                          <a:pt x="381000" y="1949450"/>
                                                                                                                                                                                                                          <a:pt x="488950" y="19335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96900" y="1917700"/>
                                                                                                                                                                                                                          <a:pt x="615950" y="1860550"/>
                                                                                                                                                                                                                          <a:pt x="717550" y="18192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819150" y="1778000"/>
                                                                                                                                                                                                                          <a:pt x="977900" y="1711325"/>
                                                                                                                                                                                                                          <a:pt x="1098550" y="16859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219200" y="1660525"/>
                                                                                                                                                                                                                          <a:pt x="1339850" y="1698625"/>
                                                                                                                                                                                                                          <a:pt x="1441450" y="1666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543050" y="1635125"/>
                                                                                                                                                                                                                          <a:pt x="1600200" y="1543050"/>
                                                                                                                                                                                                                          <a:pt x="1708150" y="14954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816100" y="1447800"/>
                                                                                                                                                                                                                          <a:pt x="1949450" y="1444625"/>
                                                                                                                                                                                                                          <a:pt x="2089150" y="1381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228850" y="1317625"/>
                                                                                                                                                                                                                          <a:pt x="2441575" y="1177925"/>
                                                                                                                                                                                                                          <a:pt x="2546350" y="11144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651125" y="1050925"/>
                                                                                                                                                                                                                          <a:pt x="2660650" y="1035050"/>
                                                                                                                                                                                                                          <a:pt x="2717800" y="1000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774950" y="965200"/>
                                                                                                                                                                                                                          <a:pt x="2794000" y="920750"/>
                                                                                                                                                                                                                          <a:pt x="2889250" y="904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984500" y="889000"/>
                                                                                                                                                                                                                          <a:pt x="3197225" y="939800"/>
                                                                                                                                                                                                                          <a:pt x="3289300" y="904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381375" y="869950"/>
                                                                                                                                                                                                                          <a:pt x="3359150" y="749300"/>
                                                                                                                                                                                                                          <a:pt x="3441700" y="6953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524250" y="641350"/>
                                                                                                                                                                                                                          <a:pt x="3667125" y="603250"/>
                                                                                                                                                                                                                          <a:pt x="3784600" y="5810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902075" y="558800"/>
                                                                                                                                                                                                                          <a:pt x="4044950" y="596900"/>
                                                                                                                                                                                                                          <a:pt x="4146550" y="5619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248150" y="527050"/>
                                                                                                                                                                                                                          <a:pt x="4308475" y="425450"/>
                                                                                                                                                                                                                          <a:pt x="4394200" y="3714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479925" y="317500"/>
                                                                                                                                                                                                                          <a:pt x="4600575" y="282575"/>
                                                                                                                                                                                                                          <a:pt x="4660900" y="238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721225" y="193675"/>
                                                                                                                                                                                                                          <a:pt x="4756150" y="142875"/>
                                                                                                                                                                                                                          <a:pt x="4756150" y="1047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756150" y="66675"/>
                                                                                                                                                                                                                          <a:pt x="4702175" y="41275"/>
                                                                                                                                                                                                                          <a:pt x="4679950" y="285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<p:cNvPr id="589" name="Полилиния 226"/>
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<a:off x="25739725" y="26054050"/>
                                                                                                                                                                                                                    <a:ext cx="1574800" cy="835025"/>
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<a:gd name="connsiteX0" fmla="*/ 1539875 w 1574800"/>
                                                                                                                                                                                                                      <a:gd name="connsiteY0" fmla="*/ 25400 h 835025"/>
                                                                                                                                                                                                                      <a:gd name="connsiteX1" fmla="*/ 1425575 w 1574800"/>
                                                                                                                                                                                                                      <a:gd name="connsiteY1" fmla="*/ 25400 h 835025"/>
                                                                                                                                                                                                                      <a:gd name="connsiteX2" fmla="*/ 1101725 w 1574800"/>
                                                                                                                                                                                                                      <a:gd name="connsiteY2" fmla="*/ 177800 h 835025"/>
                                                                                                                                                                                                                      <a:gd name="connsiteX3" fmla="*/ 854075 w 1574800"/>
                                                                                                                                                                                                                      <a:gd name="connsiteY3" fmla="*/ 101600 h 835025"/>
                                                                                                                                                                                                                      <a:gd name="connsiteX4" fmla="*/ 454025 w 1574800"/>
                                                                                                                                                                                                                      <a:gd name="connsiteY4" fmla="*/ 425450 h 835025"/>
                                                                                                                                                                                                                      <a:gd name="connsiteX5" fmla="*/ 53975 w 1574800"/>
                                                                                                                                                                                                                      <a:gd name="connsiteY5" fmla="*/ 654050 h 835025"/>
                                                                                                                                                                                                                      <a:gd name="connsiteX6" fmla="*/ 130175 w 1574800"/>
                                                                                                                                                                                                                      <a:gd name="connsiteY6" fmla="*/ 825500 h 835025"/>
                                                                                                                                                                                                                      <a:gd name="connsiteX7" fmla="*/ 320675 w 1574800"/>
                                                                                                                                                                                                                      <a:gd name="connsiteY7" fmla="*/ 596900 h 835025"/>
                                                                                                                                                                                                                      <a:gd name="connsiteX8" fmla="*/ 682625 w 1574800"/>
                                                                                                                                                                                                                      <a:gd name="connsiteY8" fmla="*/ 387350 h 835025"/>
                                                                                                                                                                                                                      <a:gd name="connsiteX9" fmla="*/ 1025525 w 1574800"/>
                                                                                                                                                                                                                      <a:gd name="connsiteY9" fmla="*/ 349250 h 835025"/>
                                                                                                                                                                                                                      <a:gd name="connsiteX10" fmla="*/ 1311275 w 1574800"/>
                                                                                                                                                                                                                      <a:gd name="connsiteY10" fmla="*/ 330200 h 835025"/>
                                                                                                                                                                                                                      <a:gd name="connsiteX11" fmla="*/ 1539875 w 1574800"/>
                                                                                                                                                                                                                      <a:gd name="connsiteY11" fmla="*/ 120650 h 835025"/>
                                                                                                                                                                                                                      <a:gd name="connsiteX12" fmla="*/ 1539875 w 1574800"/>
                                                                                                                                                                                                                      <a:gd name="connsiteY12" fmla="*/ 25400 h 835025"/>
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<a:path w="1574800" h="835025">
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<a:pt x="1539875" y="25400"/>
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520825" y="9525"/>
                                                                                                                                                                                                                          <a:pt x="1498600" y="0"/>
                                                                                                                                                                                                                          <a:pt x="1425575" y="2540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352550" y="50800"/>
                                                                                                                                                                                                                          <a:pt x="1196975" y="165100"/>
                                                                                                                                                                                                                          <a:pt x="1101725" y="17780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006475" y="190500"/>
                                                                                                                                                                                                                          <a:pt x="962025" y="60325"/>
                                                                                                                                                                                                                          <a:pt x="854075" y="10160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746125" y="142875"/>
                                                                                                                                                                                                                          <a:pt x="587375" y="333375"/>
                                                                                                                                                                                                                          <a:pt x="454025" y="42545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20675" y="517525"/>
                                                                                                                                                                                                                          <a:pt x="107950" y="587375"/>
                                                                                                                                                                                                                          <a:pt x="53975" y="65405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0" y="720725"/>
                                                                                                                                                                                                                          <a:pt x="85725" y="835025"/>
                                                                                                                                                                                                                          <a:pt x="130175" y="82550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74625" y="815975"/>
                                                                                                                                                                                                                          <a:pt x="228600" y="669925"/>
                                                                                                                                                                                                                          <a:pt x="320675" y="59690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12750" y="523875"/>
                                                                                                                                                                                                                          <a:pt x="565150" y="428625"/>
                                                                                                                                                                                                                          <a:pt x="682625" y="38735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800100" y="346075"/>
                                                                                                                                                                                                                          <a:pt x="920750" y="358775"/>
                                                                                                                                                                                                                          <a:pt x="1025525" y="34925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130300" y="339725"/>
                                                                                                                                                                                                                          <a:pt x="1225550" y="368300"/>
                                                                                                                                                                                                                          <a:pt x="1311275" y="33020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397000" y="292100"/>
                                                                                                                                                                                                                          <a:pt x="1504950" y="171450"/>
                                                                                                                                                                                                                          <a:pt x="1539875" y="12065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574800" y="69850"/>
                                                                                                                                                                                                                          <a:pt x="1558925" y="41275"/>
                                                                                                                                                                                                                          <a:pt x="1539875" y="25400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<p:cNvPr id="590" name="Полилиния 589"/>
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<a:off x="27301825" y="24799925"/>
                                                                                                                                                                                                                    <a:ext cx="1158875" cy="1123950"/>
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<a:gd name="connsiteX0" fmla="*/ 1139825 w 1158875"/>
                                                                                                                                                                                                                      <a:gd name="connsiteY0" fmla="*/ 346075 h 1123950"/>
                                                                                                                                                                                                                      <a:gd name="connsiteX1" fmla="*/ 1101725 w 1158875"/>
                                                                                                                                                                                                                      <a:gd name="connsiteY1" fmla="*/ 288925 h 1123950"/>
                                                                                                                                                                                                                      <a:gd name="connsiteX2" fmla="*/ 1082675 w 1158875"/>
                                                                                                                                                                                                                      <a:gd name="connsiteY2" fmla="*/ 22225 h 1123950"/>
                                                                                                                                                                                                                      <a:gd name="connsiteX3" fmla="*/ 758825 w 1158875"/>
                                                                                                                                                                                                                      <a:gd name="connsiteY3" fmla="*/ 155575 h 1123950"/>
                                                                                                                                                                                                                      <a:gd name="connsiteX4" fmla="*/ 606425 w 1158875"/>
                                                                                                                                                                                                                      <a:gd name="connsiteY4" fmla="*/ 498475 h 1123950"/>
                                                                                                                                                                                                                      <a:gd name="connsiteX5" fmla="*/ 263525 w 1158875"/>
                                                                                                                                                                                                                      <a:gd name="connsiteY5" fmla="*/ 612775 h 1123950"/>
                                                                                                                                                                                                                      <a:gd name="connsiteX6" fmla="*/ 34925 w 1158875"/>
                                                                                                                                                                                                                      <a:gd name="connsiteY6" fmla="*/ 936625 h 1123950"/>
                                                                                                                                                                                                                      <a:gd name="connsiteX7" fmla="*/ 53975 w 1158875"/>
                                                                                                                                                                                                                      <a:gd name="connsiteY7" fmla="*/ 1108075 h 1123950"/>
                                                                                                                                                                                                                      <a:gd name="connsiteX8" fmla="*/ 263525 w 1158875"/>
                                                                                                                                                                                                                      <a:gd name="connsiteY8" fmla="*/ 1031875 h 1123950"/>
                                                                                                                                                                                                                      <a:gd name="connsiteX9" fmla="*/ 454025 w 1158875"/>
                                                                                                                                                                                                                      <a:gd name="connsiteY9" fmla="*/ 784225 h 1123950"/>
                                                                                                                                                                                                                      <a:gd name="connsiteX10" fmla="*/ 758825 w 1158875"/>
                                                                                                                                                                                                                      <a:gd name="connsiteY10" fmla="*/ 498475 h 1123950"/>
                                                                                                                                                                                                                      <a:gd name="connsiteX11" fmla="*/ 987425 w 1158875"/>
                                                                                                                                                                                                                      <a:gd name="connsiteY11" fmla="*/ 365125 h 1123950"/>
                                                                                                                                                                                                                      <a:gd name="connsiteX12" fmla="*/ 1139825 w 1158875"/>
                                                                                                                                                                                                                      <a:gd name="connsiteY12" fmla="*/ 346075 h 1123950"/>
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<a:path w="1158875" h="1123950">
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<a:pt x="1139825" y="346075"/>
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158875" y="333375"/>
                                                                                                                                                                                                                          <a:pt x="1111250" y="342900"/>
                                                                                                                                                                                                                          <a:pt x="1101725" y="2889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092200" y="234950"/>
                                                                                                                                                                                                                          <a:pt x="1139825" y="44450"/>
                                                                                                                                                                                                                          <a:pt x="1082675" y="222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025525" y="0"/>
                                                                                                                                                                                                                          <a:pt x="838200" y="76200"/>
                                                                                                                                                                                                                          <a:pt x="758825" y="1555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679450" y="234950"/>
                                                                                                                                                                                                                          <a:pt x="688975" y="422275"/>
                                                                                                                                                                                                                          <a:pt x="606425" y="4984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23875" y="574675"/>
                                                                                                                                                                                                                          <a:pt x="358775" y="539750"/>
                                                                                                                                                                                                                          <a:pt x="263525" y="6127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68275" y="685800"/>
                                                                                                                                                                                                                          <a:pt x="69850" y="854075"/>
                                                                                                                                                                                                                          <a:pt x="34925" y="9366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0" y="1019175"/>
                                                                                                                                                                                                                          <a:pt x="15875" y="1092200"/>
                                                                                                                                                                                                                          <a:pt x="53975" y="11080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92075" y="1123950"/>
                                                                                                                                                                                                                          <a:pt x="196850" y="1085850"/>
                                                                                                                                                                                                                          <a:pt x="263525" y="1031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30200" y="977900"/>
                                                                                                                                                                                                                          <a:pt x="371475" y="873125"/>
                                                                                                                                                                                                                          <a:pt x="454025" y="7842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536575" y="695325"/>
                                                                                                                                                                                                                          <a:pt x="669925" y="568325"/>
                                                                                                                                                                                                                          <a:pt x="758825" y="4984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847725" y="428625"/>
                                                                                                                                                                                                                          <a:pt x="927100" y="387350"/>
                                                                                                                                                                                                                          <a:pt x="987425" y="365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047750" y="342900"/>
                                                                                                                                                                                                                          <a:pt x="1120775" y="358775"/>
                                                                                                                                                                                                                          <a:pt x="1139825" y="3460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              <p:cNvPr id="591" name="Полилиния 228"/>
              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              <a:off x="28711525" y="23402925"/>
                                                                                                                                                                                                                    <a:ext cx="1558925" cy="1736725"/>
              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              <a:gd name="connsiteX0" fmla="*/ 1501775 w 1558925"/>
                                                                                                                                                                                                                      <a:gd name="connsiteY0" fmla="*/ 28575 h 1736725"/>
                                                                                                                                                                                                                      <a:gd name="connsiteX1" fmla="*/ 1444625 w 1558925"/>
                                                                                                                                                                                                                      <a:gd name="connsiteY1" fmla="*/ 28575 h 1736725"/>
                                                                                                                                                                                                                      <a:gd name="connsiteX2" fmla="*/ 1158875 w 1558925"/>
                                                                                                                                                                                                                      <a:gd name="connsiteY2" fmla="*/ 142875 h 1736725"/>
                                                                                                                                                                                                                      <a:gd name="connsiteX3" fmla="*/ 911225 w 1558925"/>
                                                                                                                                                                                                                      <a:gd name="connsiteY3" fmla="*/ 352425 h 1736725"/>
                                                                                                                                                                                                                      <a:gd name="connsiteX4" fmla="*/ 720725 w 1558925"/>
                                                                                                                                                                                                                      <a:gd name="connsiteY4" fmla="*/ 638175 h 1736725"/>
                                                                                                                                                                                                                      <a:gd name="connsiteX5" fmla="*/ 530225 w 1558925"/>
                                                                                                                                                                                                                      <a:gd name="connsiteY5" fmla="*/ 1000125 h 1736725"/>
                                                                                                                                                                                                                      <a:gd name="connsiteX6" fmla="*/ 282575 w 1558925"/>
                                                                                                                                                                                                                      <a:gd name="connsiteY6" fmla="*/ 1228725 h 1736725"/>
                                                                                                                                                                                                                      <a:gd name="connsiteX7" fmla="*/ 34925 w 1558925"/>
                                                                                                                                                                                                                      <a:gd name="connsiteY7" fmla="*/ 1533525 h 1736725"/>
                                                                                                                                                                                                                      <a:gd name="connsiteX8" fmla="*/ 73025 w 1558925"/>
                                                                                                                                                                                                                      <a:gd name="connsiteY8" fmla="*/ 1704975 h 1736725"/>
                                                                                                                                                                                                                      <a:gd name="connsiteX9" fmla="*/ 263525 w 1558925"/>
                                                                                                                                                                                                                      <a:gd name="connsiteY9" fmla="*/ 1666875 h 1736725"/>
                                                                                                                                                                                                                      <a:gd name="connsiteX10" fmla="*/ 587375 w 1558925"/>
                                                                                                                                                                                                                      <a:gd name="connsiteY10" fmla="*/ 1285875 h 1736725"/>
                                                                                                                                                                                                                      <a:gd name="connsiteX11" fmla="*/ 911225 w 1558925"/>
                                                                                                                                                                                                                      <a:gd name="connsiteY11" fmla="*/ 1019175 h 1736725"/>
                                                                                                                                                                                                                      <a:gd name="connsiteX12" fmla="*/ 1158875 w 1558925"/>
                                                                                                                                                                                                                      <a:gd name="connsiteY12" fmla="*/ 676275 h 1736725"/>
                                                                                                                                                                                                                      <a:gd name="connsiteX13" fmla="*/ 1425575 w 1558925"/>
                                                                                                                                                                                                                      <a:gd name="connsiteY13" fmla="*/ 447675 h 1736725"/>
                                                                                                                                                                                                                      <a:gd name="connsiteX14" fmla="*/ 1539875 w 1558925"/>
                                                                                                                                                                                                                      <a:gd name="connsiteY14" fmla="*/ 200025 h 1736725"/>
                                                                                                                                                                                                                      <a:gd name="connsiteX15" fmla="*/ 1501775 w 1558925"/>
                                                                                                                                                                                                                      <a:gd name="connsiteY15" fmla="*/ 28575 h 1736725"/>
              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              <a:pos x="connsiteX15" y="connsiteY15"/>
              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              <a:path w="1558925" h="1736725">
              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              <a:pt x="1501775" y="28575"/>
              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485900" y="0"/>
                                                                                                                                                                                                                          <a:pt x="1501775" y="9525"/>
                                                                                                                                                                                                                          <a:pt x="1444625" y="285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387475" y="47625"/>
                                                                                                                                                                                                                          <a:pt x="1247775" y="88900"/>
                                                                                                                                                                                                                          <a:pt x="1158875" y="142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069975" y="196850"/>
                                                                                                                                                                                                                          <a:pt x="984250" y="269875"/>
                                                                                                                                                                                                                          <a:pt x="911225" y="3524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838200" y="434975"/>
                                                                                                                                                                                                                          <a:pt x="784225" y="530225"/>
                                                                                                                                                                                                                          <a:pt x="720725" y="6381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657225" y="746125"/>
                                                                                                                                                                                                                          <a:pt x="603250" y="901700"/>
                                                                                                                                                                                                                          <a:pt x="530225" y="10001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457200" y="1098550"/>
                                                                                                                                                                                                                          <a:pt x="365125" y="1139825"/>
                                                                                                                                                                                                                          <a:pt x="282575" y="12287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200025" y="1317625"/>
                                                                                                                                                                                                                          <a:pt x="69850" y="1454150"/>
                                                                                                                                                                                                                          <a:pt x="34925" y="15335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0" y="1612900"/>
                                                                                                                                                                                                                          <a:pt x="34925" y="1682750"/>
                                                                                                                                                                                                                          <a:pt x="73025" y="17049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11125" y="1727200"/>
                                                                                                                                                                                                                          <a:pt x="177800" y="1736725"/>
                                                                                                                                                                                                                          <a:pt x="263525" y="1666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349250" y="1597025"/>
                                                                                                                                                                                                                          <a:pt x="479425" y="1393825"/>
                                                                                                                                                                                                                          <a:pt x="587375" y="12858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695325" y="1177925"/>
                                                                                                                                                                                                                          <a:pt x="815975" y="1120775"/>
                                                                                                                                                                                                                          <a:pt x="911225" y="10191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006475" y="917575"/>
                                                                                                                                                                                                                          <a:pt x="1073150" y="771525"/>
                                                                                                                                                                                                                          <a:pt x="1158875" y="6762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244600" y="581025"/>
                                                                                                                                                                                                                          <a:pt x="1362075" y="527050"/>
                                                                                                                                                                                                                          <a:pt x="1425575" y="4476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489075" y="368300"/>
                                                                                                                                                                                                                          <a:pt x="1520825" y="266700"/>
                                                                                                                                                                                                                          <a:pt x="1539875" y="20002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              <a:pt x="1558925" y="133350"/>
                                                                                                                                                                                                                          <a:pt x="1517650" y="57150"/>
                                                                                                                                                                                                                          <a:pt x="1501775" y="28575"/>
              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                                                  <p:cNvPr id="573" name="Полилиния 210"/>
                                                  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                                                  <a:off x="5829905" y="26164419"/>
                                                                                                                                                                                                      <a:ext cx="1173238" cy="1405467"/>
                                                  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                                                  <a:gd name="connsiteX0" fmla="*/ 469295 w 1173238"/>
                                                                                                                                                                                                        <a:gd name="connsiteY0" fmla="*/ 48381 h 1405467"/>
                                                                                                                                                                                                        <a:gd name="connsiteX1" fmla="*/ 120952 w 1173238"/>
                                                                                                                                                                                                        <a:gd name="connsiteY1" fmla="*/ 353181 h 1405467"/>
                                                                                                                                                                                                        <a:gd name="connsiteX2" fmla="*/ 62895 w 1173238"/>
                                                                                                                                                                                                        <a:gd name="connsiteY2" fmla="*/ 628952 h 1405467"/>
                                                                                                                                                                                                        <a:gd name="connsiteX3" fmla="*/ 48381 w 1173238"/>
                                                                                                                                                                                                        <a:gd name="connsiteY3" fmla="*/ 1093410 h 1405467"/>
                                                                                                                                                                                                        <a:gd name="connsiteX4" fmla="*/ 353181 w 1173238"/>
                                                                                                                                                                                                        <a:gd name="connsiteY4" fmla="*/ 1369181 h 1405467"/>
                                                                                                                                                                                                        <a:gd name="connsiteX5" fmla="*/ 745066 w 1173238"/>
                                                                                                                                                                                                        <a:gd name="connsiteY5" fmla="*/ 1311124 h 1405467"/>
                                                                                                                                                                                                        <a:gd name="connsiteX6" fmla="*/ 1064381 w 1173238"/>
                                                                                                                                                                                                        <a:gd name="connsiteY6" fmla="*/ 1107924 h 1405467"/>
                                                                                                                                                                                                        <a:gd name="connsiteX7" fmla="*/ 1165981 w 1173238"/>
                                                                                                                                                                                                        <a:gd name="connsiteY7" fmla="*/ 861181 h 1405467"/>
                                                                                                                                                                                                        <a:gd name="connsiteX8" fmla="*/ 1020838 w 1173238"/>
                                                                                                                                                                                                        <a:gd name="connsiteY8" fmla="*/ 570895 h 1405467"/>
                                                                                                                                                                                                        <a:gd name="connsiteX9" fmla="*/ 774095 w 1173238"/>
                                                                                                                                                                                                        <a:gd name="connsiteY9" fmla="*/ 396724 h 1405467"/>
                                                                                                                                                                                                        <a:gd name="connsiteX10" fmla="*/ 672495 w 1173238"/>
                                                                                                                                                                                                        <a:gd name="connsiteY10" fmla="*/ 237067 h 1405467"/>
                                                                                                                                                                                                        <a:gd name="connsiteX11" fmla="*/ 570895 w 1173238"/>
                                                                                                                                                                                                        <a:gd name="connsiteY11" fmla="*/ 62895 h 1405467"/>
                                                                                                                                                                                                        <a:gd name="connsiteX12" fmla="*/ 469295 w 1173238"/>
                                                                                                                                                                                                        <a:gd name="connsiteY12" fmla="*/ 48381 h 1405467"/>
                                                  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                                                  <a:path w="1173238" h="1405467">
                                                  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                                                  <a:pt x="469295" y="48381"/>
                                                  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394304" y="96762"/>
                                                                                                                                                                                                            <a:pt x="188685" y="256419"/>
                                                                                                                                                                                                            <a:pt x="120952" y="353181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53219" y="449943"/>
                                                                                                                                                                                                            <a:pt x="74990" y="505581"/>
                                                                                                                                                                                                            <a:pt x="62895" y="628952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50800" y="752324"/>
                                                                                                                                                                                                            <a:pt x="0" y="970039"/>
                                                                                                                                                                                                            <a:pt x="48381" y="1093410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96762" y="1216781"/>
                                                                                                                                                                                                            <a:pt x="237067" y="1332895"/>
                                                                                                                                                                                                            <a:pt x="353181" y="1369181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469295" y="1405467"/>
                                                                                                                                                                                                            <a:pt x="626533" y="1354667"/>
                                                                                                                                                                                                            <a:pt x="745066" y="1311124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863599" y="1267581"/>
                                                                                                                                                                                                            <a:pt x="994228" y="1182915"/>
                                                                                                                                                                                                            <a:pt x="1064381" y="1107924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1134534" y="1032933"/>
                                                                                                                                                                                                            <a:pt x="1173238" y="950686"/>
                                                                                                                                                                                                            <a:pt x="1165981" y="861181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1158724" y="771676"/>
                                                                                                                                                                                                            <a:pt x="1086152" y="648304"/>
                                                                                                                                                                                                            <a:pt x="1020838" y="570895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955524" y="493486"/>
                                                                                                                                                                                                            <a:pt x="832152" y="452362"/>
                                                                                                                                                                                                            <a:pt x="774095" y="396724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716038" y="341086"/>
                                                                                                                                                                                                            <a:pt x="706362" y="292705"/>
                                                                                                                                                                                                            <a:pt x="672495" y="237067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638628" y="181429"/>
                                                                                                                                                                                                            <a:pt x="604762" y="91924"/>
                                                                                                                                                                                                            <a:pt x="570895" y="62895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                                                  <a:pt x="537028" y="33866"/>
                                                                                                                                                                                                            <a:pt x="544286" y="0"/>
                                                                                                                                                                                                            <a:pt x="469295" y="48381"/>
                                                  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    <p:cNvPr id="522" name="Полилиния 521"/>
    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    <a:off x="-14441714" y="6427410"/>
                                                                                                                                                    <a:ext cx="911981" cy="527352"/>
    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    <a:gd name="connsiteX0" fmla="*/ 870857 w 911981"/>
                                                                                                                                                      <a:gd name="connsiteY0" fmla="*/ 350761 h 527352"/>
                                                                                                                                                      <a:gd name="connsiteX1" fmla="*/ 638628 w 911981"/>
                                                                                                                                                      <a:gd name="connsiteY1" fmla="*/ 176590 h 527352"/>
                                                                                                                                                      <a:gd name="connsiteX2" fmla="*/ 420914 w 911981"/>
                                                                                                                                                      <a:gd name="connsiteY2" fmla="*/ 45961 h 527352"/>
                                                                                                                                                      <a:gd name="connsiteX3" fmla="*/ 188685 w 911981"/>
                                                                                                                                                      <a:gd name="connsiteY3" fmla="*/ 16933 h 527352"/>
                                                                                                                                                      <a:gd name="connsiteX4" fmla="*/ 14514 w 911981"/>
                                                                                                                                                      <a:gd name="connsiteY4" fmla="*/ 147561 h 527352"/>
                                                                                                                                                      <a:gd name="connsiteX5" fmla="*/ 101600 w 911981"/>
                                                                                                                                                      <a:gd name="connsiteY5" fmla="*/ 408819 h 527352"/>
                                                                                                                                                      <a:gd name="connsiteX6" fmla="*/ 290285 w 911981"/>
                                                                                                                                                      <a:gd name="connsiteY6" fmla="*/ 481390 h 527352"/>
                                                                                                                                                      <a:gd name="connsiteX7" fmla="*/ 551543 w 911981"/>
                                                                                                                                                      <a:gd name="connsiteY7" fmla="*/ 524933 h 527352"/>
                                                                                                                                                      <a:gd name="connsiteX8" fmla="*/ 769257 w 911981"/>
                                                                                                                                                      <a:gd name="connsiteY8" fmla="*/ 495904 h 527352"/>
                                                                                                                                                      <a:gd name="connsiteX9" fmla="*/ 885371 w 911981"/>
                                                                                                                                                      <a:gd name="connsiteY9" fmla="*/ 437847 h 527352"/>
                                                                                                                                                      <a:gd name="connsiteX10" fmla="*/ 870857 w 911981"/>
                                                                                                                                                      <a:gd name="connsiteY10" fmla="*/ 350761 h 527352"/>
    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    <a:path w="911981" h="527352">
    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    <a:pt x="870857" y="350761"/>
    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829733" y="307218"/>
                                                                                                                                                          <a:pt x="713619" y="227390"/>
                                                                                                                                                          <a:pt x="638628" y="176590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563637" y="125790"/>
                                                                                                                                                          <a:pt x="495904" y="72571"/>
                                                                                                                                                          <a:pt x="420914" y="45961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345923" y="19352"/>
                                                                                                                                                          <a:pt x="256418" y="0"/>
                                                                                                                                                          <a:pt x="188685" y="16933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120952" y="33866"/>
                                                                                                                                                          <a:pt x="29028" y="82247"/>
                                                                                                                                                          <a:pt x="14514" y="147561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0" y="212875"/>
                                                                                                                                                          <a:pt x="55638" y="353181"/>
                                                                                                                                                          <a:pt x="101600" y="408819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147562" y="464457"/>
                                                                                                                                                          <a:pt x="215295" y="462038"/>
                                                                                                                                                          <a:pt x="290285" y="481390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365275" y="500742"/>
                                                                                                                                                          <a:pt x="471714" y="522514"/>
                                                                                                                                                          <a:pt x="551543" y="524933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631372" y="527352"/>
                                                                                                                                                          <a:pt x="713619" y="510418"/>
                                                                                                                                                          <a:pt x="769257" y="495904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824895" y="481390"/>
                                                                                                                                                          <a:pt x="868438" y="462037"/>
                                                                                                                                                          <a:pt x="885371" y="437847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    <a:pt x="902304" y="413657"/>
                                                                                                                                                          <a:pt x="911981" y="394304"/>
                                                                                                                                                          <a:pt x="870857" y="350761"/>
    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517" name="Полилиния 154"/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-16865600" y="1915885"/>
                                                                                                                                                <a:ext cx="972458" cy="924077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420914 w 972458"/>
                                                                                                                                                  <a:gd name="connsiteY0" fmla="*/ 29029 h 924077"/>
                                                                                                                                                  <a:gd name="connsiteX1" fmla="*/ 232229 w 972458"/>
                                                                                                                                                  <a:gd name="connsiteY1" fmla="*/ 29029 h 924077"/>
                                                                                                                                                  <a:gd name="connsiteX2" fmla="*/ 58057 w 972458"/>
                                                                                                                                                  <a:gd name="connsiteY2" fmla="*/ 203201 h 924077"/>
                                                                                                                                                  <a:gd name="connsiteX3" fmla="*/ 0 w 972458"/>
                                                                                                                                                  <a:gd name="connsiteY3" fmla="*/ 391886 h 924077"/>
                                                                                                                                                  <a:gd name="connsiteX4" fmla="*/ 58057 w 972458"/>
                                                                                                                                                  <a:gd name="connsiteY4" fmla="*/ 682172 h 924077"/>
                                                                                                                                                  <a:gd name="connsiteX5" fmla="*/ 232229 w 972458"/>
                                                                                                                                                  <a:gd name="connsiteY5" fmla="*/ 812801 h 924077"/>
                                                                                                                                                  <a:gd name="connsiteX6" fmla="*/ 406400 w 972458"/>
                                                                                                                                                  <a:gd name="connsiteY6" fmla="*/ 914401 h 924077"/>
                                                                                                                                                  <a:gd name="connsiteX7" fmla="*/ 609600 w 972458"/>
                                                                                                                                                  <a:gd name="connsiteY7" fmla="*/ 754744 h 924077"/>
                                                                                                                                                  <a:gd name="connsiteX8" fmla="*/ 856343 w 972458"/>
                                                                                                                                                  <a:gd name="connsiteY8" fmla="*/ 783772 h 924077"/>
                                                                                                                                                  <a:gd name="connsiteX9" fmla="*/ 957943 w 972458"/>
                                                                                                                                                  <a:gd name="connsiteY9" fmla="*/ 667658 h 924077"/>
                                                                                                                                                  <a:gd name="connsiteX10" fmla="*/ 943429 w 972458"/>
                                                                                                                                                  <a:gd name="connsiteY10" fmla="*/ 406401 h 924077"/>
                                                                                                                                                  <a:gd name="connsiteX11" fmla="*/ 783771 w 972458"/>
                                                                                                                                                  <a:gd name="connsiteY11" fmla="*/ 217715 h 924077"/>
                                                                                                                                                  <a:gd name="connsiteX12" fmla="*/ 667657 w 972458"/>
                                                                                                                                                  <a:gd name="connsiteY12" fmla="*/ 116115 h 924077"/>
                                                                                                                                                  <a:gd name="connsiteX13" fmla="*/ 493486 w 972458"/>
                                                                                                                                                  <a:gd name="connsiteY13" fmla="*/ 58058 h 924077"/>
                                                                                                                                                  <a:gd name="connsiteX14" fmla="*/ 420914 w 972458"/>
                                                                                                                                                  <a:gd name="connsiteY14" fmla="*/ 29029 h 924077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3" y="connsiteY1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4" y="connsiteY1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972458" h="924077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420914" y="29029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77371" y="24191"/>
                                                                                                                                                      <a:pt x="292705" y="0"/>
                                                                                                                                                      <a:pt x="232229" y="2902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71753" y="58058"/>
                                                                                                                                                      <a:pt x="96762" y="142725"/>
                                                                                                                                                      <a:pt x="58057" y="203201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9352" y="263677"/>
                                                                                                                                                      <a:pt x="0" y="312058"/>
                                                                                                                                                      <a:pt x="0" y="39188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0" y="471714"/>
                                                                                                                                                      <a:pt x="19352" y="612020"/>
                                                                                                                                                      <a:pt x="58057" y="68217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6762" y="752324"/>
                                                                                                                                                      <a:pt x="174172" y="774096"/>
                                                                                                                                                      <a:pt x="232229" y="812801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90286" y="851506"/>
                                                                                                                                                      <a:pt x="343505" y="924077"/>
                                                                                                                                                      <a:pt x="406400" y="914401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9295" y="904725"/>
                                                                                                                                                      <a:pt x="534610" y="776515"/>
                                                                                                                                                      <a:pt x="609600" y="754744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84590" y="732973"/>
                                                                                                                                                      <a:pt x="798286" y="798286"/>
                                                                                                                                                      <a:pt x="856343" y="783772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4400" y="769258"/>
                                                                                                                                                      <a:pt x="943429" y="730553"/>
                                                                                                                                                      <a:pt x="957943" y="66765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72457" y="604763"/>
                                                                                                                                                      <a:pt x="972458" y="481391"/>
                                                                                                                                                      <a:pt x="943429" y="406401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914400" y="331411"/>
                                                                                                                                                      <a:pt x="829733" y="266096"/>
                                                                                                                                                      <a:pt x="783771" y="21771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37809" y="169334"/>
                                                                                                                                                      <a:pt x="716038" y="142724"/>
                                                                                                                                                      <a:pt x="667657" y="116115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619276" y="89506"/>
                                                                                                                                                      <a:pt x="539448" y="74991"/>
                                                                                                                                                      <a:pt x="493486" y="58058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47524" y="41125"/>
                                                                                                                                                      <a:pt x="464457" y="33867"/>
                                                                                                                                                      <a:pt x="420914" y="2902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  <p:sp>
                                                                                                                                            <p:nvSpPr>
                                                                                                                                              <p:cNvPr id="518" name="Полилиния 517"/>
                                                                                                                                              <p:cNvSpPr/>
                                                                                                                                              <p:nvPr/>
                                                                                                                                            </p:nvSpPr>
                                                                                                                                            <p:spPr>
                                                                                                                                              <a:xfrm>
                                                                                                                                                <a:off x="-16836571" y="3529390"/>
                                                                                                                                                <a:ext cx="846666" cy="1214362"/>
                                                                                                                                              </a:xfrm>
                                                                                                                                              <a:custGeom>
                                                                                                                                                <a:avLst/>
                                                                                                                                                <a:gdLst>
                                                                                                                                                  <a:gd name="connsiteX0" fmla="*/ 406400 w 846666"/>
                                                                                                                                                  <a:gd name="connsiteY0" fmla="*/ 302381 h 1214362"/>
                                                                                                                                                  <a:gd name="connsiteX1" fmla="*/ 188685 w 846666"/>
                                                                                                                                                  <a:gd name="connsiteY1" fmla="*/ 41124 h 1214362"/>
                                                                                                                                                  <a:gd name="connsiteX2" fmla="*/ 14514 w 846666"/>
                                                                                                                                                  <a:gd name="connsiteY2" fmla="*/ 55639 h 1214362"/>
                                                                                                                                                  <a:gd name="connsiteX3" fmla="*/ 101600 w 846666"/>
                                                                                                                                                  <a:gd name="connsiteY3" fmla="*/ 316896 h 1214362"/>
                                                                                                                                                  <a:gd name="connsiteX4" fmla="*/ 217714 w 846666"/>
                                                                                                                                                  <a:gd name="connsiteY4" fmla="*/ 592667 h 1214362"/>
                                                                                                                                                  <a:gd name="connsiteX5" fmla="*/ 348342 w 846666"/>
                                                                                                                                                  <a:gd name="connsiteY5" fmla="*/ 752324 h 1214362"/>
                                                                                                                                                  <a:gd name="connsiteX6" fmla="*/ 508000 w 846666"/>
                                                                                                                                                  <a:gd name="connsiteY6" fmla="*/ 1028096 h 1214362"/>
                                                                                                                                                  <a:gd name="connsiteX7" fmla="*/ 667657 w 846666"/>
                                                                                                                                                  <a:gd name="connsiteY7" fmla="*/ 1202267 h 1214362"/>
                                                                                                                                                  <a:gd name="connsiteX8" fmla="*/ 841828 w 846666"/>
                                                                                                                                                  <a:gd name="connsiteY8" fmla="*/ 1100667 h 1214362"/>
                                                                                                                                                  <a:gd name="connsiteX9" fmla="*/ 638628 w 846666"/>
                                                                                                                                                  <a:gd name="connsiteY9" fmla="*/ 868439 h 1214362"/>
                                                                                                                                                  <a:gd name="connsiteX10" fmla="*/ 508000 w 846666"/>
                                                                                                                                                  <a:gd name="connsiteY10" fmla="*/ 578153 h 1214362"/>
                                                                                                                                                  <a:gd name="connsiteX11" fmla="*/ 391885 w 846666"/>
                                                                                                                                                  <a:gd name="connsiteY11" fmla="*/ 403981 h 1214362"/>
                                                                                                                                                  <a:gd name="connsiteX12" fmla="*/ 406400 w 846666"/>
                                                                                                                                                  <a:gd name="connsiteY12" fmla="*/ 302381 h 1214362"/>
                                                                                                                                                </a:gdLst>
                                                                                                                                                <a:ahLst/>
                                                                                                                                                <a:cxnLst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0" y="connsiteY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" y="connsiteY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2" y="connsiteY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3" y="connsiteY3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4" y="connsiteY4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5" y="connsiteY5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6" y="connsiteY6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7" y="connsiteY7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8" y="connsiteY8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9" y="connsiteY9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0" y="connsiteY10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1" y="connsiteY11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  <a:cxn ang="0">
                                                                                                                                                    <a:pos x="connsiteX12" y="connsiteY12"/>
                                                                                                                                                  </a:cxn>
                                                                                                                                                </a:cxnLst>
                                                                                                                                                <a:rect l="l" t="t" r="r" b="b"/>
                                                                                                                                                <a:pathLst>
                                                                                                                                                  <a:path w="846666" h="1214362">
                                                                                                                                                    <a:moveTo>
                                                                                                                                                      <a:pt x="406400" y="302381"/>
                                                                                                                                                    </a:move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72533" y="241905"/>
                                                                                                                                                      <a:pt x="253999" y="82248"/>
                                                                                                                                                      <a:pt x="188685" y="41124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23371" y="0"/>
                                                                                                                                                      <a:pt x="29028" y="9677"/>
                                                                                                                                                      <a:pt x="14514" y="556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0" y="101601"/>
                                                                                                                                                      <a:pt x="67733" y="227391"/>
                                                                                                                                                      <a:pt x="101600" y="31689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135467" y="406401"/>
                                                                                                                                                      <a:pt x="176590" y="520096"/>
                                                                                                                                                      <a:pt x="217714" y="592667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258838" y="665238"/>
                                                                                                                                                      <a:pt x="299961" y="679753"/>
                                                                                                                                                      <a:pt x="348342" y="752324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96723" y="824895"/>
                                                                                                                                                      <a:pt x="454781" y="953106"/>
                                                                                                                                                      <a:pt x="508000" y="1028096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61219" y="1103086"/>
                                                                                                                                                      <a:pt x="612019" y="1190172"/>
                                                                                                                                                      <a:pt x="667657" y="1202267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723295" y="1214362"/>
                                                                                                                                                      <a:pt x="846666" y="1156305"/>
                                                                                                                                                      <a:pt x="841828" y="1100667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836990" y="1045029"/>
                                                                                                                                                      <a:pt x="694266" y="955525"/>
                                                                                                                                                      <a:pt x="638628" y="868439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582990" y="781353"/>
                                                                                                                                                      <a:pt x="549124" y="655563"/>
                                                                                                                                                      <a:pt x="508000" y="578153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466876" y="500743"/>
                                                                                                                                                      <a:pt x="408818" y="452362"/>
                                                                                                                                                      <a:pt x="391885" y="403981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ubicBezTo>
                                                                                                                                                      <a:pt x="374952" y="355600"/>
                                                                                                                                                      <a:pt x="440267" y="362857"/>
                                                                                                                                                      <a:pt x="406400" y="302381"/>
                                                                                                                                                    </a:cubicBezTo>
                                                                                                                                                    <a:close/>
                                                                                                                                                  </a:path>
                                                                                                                                                </a:pathLst>
                                                                                                                                              </a:custGeom>
                                                                                                                                              <a:grpFill/>
                                                                                                                                              <a:ln w="6350">
                                                                                                                                                <a:solidFill>
                                                                                                                                                  <a:schemeClr val="bg1">
                                                                                                                                                    <a:lumMod val="65000"/>
                                                                                                                                                  </a:schemeClr>
                                                                                                                                                </a:solidFill>
                                                                                                                                              </a:ln>
                                                                                                                                            </p:spPr>
                                                                                                                                            <p:style>
                                                                                                                                              <a:lnRef idx="1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lnRef>
                                                                                                                                              <a:fill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fillRef>
                                                                                                                                              <a:effectRef idx="0">
                                                                                                                                                <a:schemeClr val="accent1"/>
                                                                                                                                              </a:effectRef>
                                                                                                                                              <a:fontRef idx="minor">
                                                                                                                                                <a:schemeClr val="tx1"/>
                                                                                                                                              </a:fontRef>
                                                                                                                                            </p:style>
                                                                                                                                            <p:txBody>
                                                                                                                                              <a:bodyPr anchor="ctr"/>
                                                                                                                                              <a:lstStyle/>
                                                                                                                                              <a:p>
                              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                              <a:spcBef>
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</a:spcBef>
                                                                                                                                                  <a:spcAft>
                                                                                                                                                    <a:spcPts val="0"/>
                                                                                                                                                  </a:spcAft>
                                                                                                                                                  <a:defRPr/>
                                                                                                                                                </a:pPr>
                                                                                                                                                <a:endParaRPr lang="en-US">
                              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                              </a:endParaRPr>
                                                                                                                                              </a:p>
                                                                                                                                            </p:txBody>
                                                                                                                                          </p:sp>
                                                                                                                                        </p:grpSp>
                                                                                                                                      </p:grpSp>
                                                                                                                                    </p:grpSp>
                                                                                                                                  </p:grpSp>
                                                                                                                                </p:grpSp>
                                                                                                                              </p:grpSp>
                                                                                                                            </p:grpSp>
                                                                                                                          </p:grpSp>
                                                                                                                        </p:grpSp>
                                                                                                                      </p:grpSp>
                                                                                                                    </p:grpSp>
                                                                                                                  </p:grpSp>
                                                                                                                </p:grpSp>
                                                                                                              </p:grpSp>
                                                                                                            </p:grpSp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486" name="Полилиния 485"/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>
                                                                                                                  <a:off x="-17848262" y="-4203700"/>
                                                                                                                  <a:ext cx="642937" cy="781050"/>
                                                                                                                </a:xfrm>
                                                                                                                <a:custGeom>
                                                                                                                  <a:avLst/>
                                                                                                                  <a:gdLst>
                                                                                                                    <a:gd name="connsiteX0" fmla="*/ 427037 w 642937"/>
                                                                                                                    <a:gd name="connsiteY0" fmla="*/ 22225 h 781050"/>
                                                                                                                    <a:gd name="connsiteX1" fmla="*/ 236537 w 642937"/>
                                                                                                                    <a:gd name="connsiteY1" fmla="*/ 50800 h 781050"/>
                                                                                                                    <a:gd name="connsiteX2" fmla="*/ 36512 w 642937"/>
                                                                                                                    <a:gd name="connsiteY2" fmla="*/ 327025 h 781050"/>
                                                                                                                    <a:gd name="connsiteX3" fmla="*/ 17462 w 642937"/>
                                                                                                                    <a:gd name="connsiteY3" fmla="*/ 527050 h 781050"/>
                                                                                                                    <a:gd name="connsiteX4" fmla="*/ 74612 w 642937"/>
                                                                                                                    <a:gd name="connsiteY4" fmla="*/ 631825 h 781050"/>
                                                                                                                    <a:gd name="connsiteX5" fmla="*/ 103187 w 642937"/>
                                                                                                                    <a:gd name="connsiteY5" fmla="*/ 765175 h 781050"/>
                                                                                                                    <a:gd name="connsiteX6" fmla="*/ 217487 w 642937"/>
                                                                                                                    <a:gd name="connsiteY6" fmla="*/ 727075 h 781050"/>
                                                                                                                    <a:gd name="connsiteX7" fmla="*/ 284162 w 642937"/>
                                                                                                                    <a:gd name="connsiteY7" fmla="*/ 565150 h 781050"/>
                                                                                                                    <a:gd name="connsiteX8" fmla="*/ 407987 w 642937"/>
                                                                                                                    <a:gd name="connsiteY8" fmla="*/ 450850 h 781050"/>
                                                                                                                    <a:gd name="connsiteX9" fmla="*/ 531812 w 642937"/>
                                                                                                                    <a:gd name="connsiteY9" fmla="*/ 374650 h 781050"/>
                                                                                                                    <a:gd name="connsiteX10" fmla="*/ 636587 w 642937"/>
                                                                                                                    <a:gd name="connsiteY10" fmla="*/ 307975 h 781050"/>
                                                                                                                    <a:gd name="connsiteX11" fmla="*/ 569912 w 642937"/>
                                                                                                                    <a:gd name="connsiteY11" fmla="*/ 165100 h 781050"/>
                                                                                                                    <a:gd name="connsiteX12" fmla="*/ 512762 w 642937"/>
                                                                                                                    <a:gd name="connsiteY12" fmla="*/ 60325 h 781050"/>
                                                                                                                    <a:gd name="connsiteX13" fmla="*/ 427037 w 642937"/>
                                                                                                                    <a:gd name="connsiteY13" fmla="*/ 22225 h 781050"/>
                                                                                                                  </a:gdLst>
                                                                                                                  <a:ahLst/>
                                                                                                                  <a:cxnLst>
                                                                                                                    <a:cxn ang="0">
                                                                                                                      <a:pos x="connsiteX0" y="connsiteY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" y="connsiteY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" y="connsiteY2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3" y="connsiteY3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4" y="connsiteY4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5" y="connsiteY5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6" y="connsiteY6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7" y="connsiteY7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8" y="connsiteY8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9" y="connsiteY9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0" y="connsiteY1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1" y="connsiteY1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2" y="connsiteY12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3" y="connsiteY13"/>
                                                                                                                    </a:cxn>
                                                                                                                  </a:cxnLst>
                                                                                                                  <a:rect l="l" t="t" r="r" b="b"/>
                                                                                                                  <a:pathLst>
                                                                                                                    <a:path w="642937" h="781050">
                                                                                                                      <a:moveTo>
                                                                                                                        <a:pt x="427037" y="22225"/>
                                                                                                                      </a:moveTo>
                                                                                                                      <a:cubicBezTo>
                                                                                                                        <a:pt x="381000" y="20638"/>
                                                                                                                        <a:pt x="301624" y="0"/>
                                                                                                                        <a:pt x="236537" y="508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71449" y="101600"/>
                                                                                                                        <a:pt x="73024" y="247650"/>
                                                                                                                        <a:pt x="36512" y="3270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0" y="406400"/>
                                                                                                                        <a:pt x="11112" y="476250"/>
                                                                                                                        <a:pt x="17462" y="5270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23812" y="577850"/>
                                                                                                                        <a:pt x="60325" y="592138"/>
                                                                                                                        <a:pt x="74612" y="6318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88899" y="671512"/>
                                                                                                                        <a:pt x="79374" y="749300"/>
                                                                                                                        <a:pt x="103187" y="7651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26999" y="781050"/>
                                                                                                                        <a:pt x="187325" y="760412"/>
                                                                                                                        <a:pt x="217487" y="7270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247649" y="693738"/>
                                                                                                                        <a:pt x="252412" y="611187"/>
                                                                                                                        <a:pt x="284162" y="5651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15912" y="519113"/>
                                                                                                                        <a:pt x="366712" y="482600"/>
                                                                                                                        <a:pt x="407987" y="4508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449262" y="419100"/>
                                                                                                                        <a:pt x="493712" y="398462"/>
                                                                                                                        <a:pt x="531812" y="3746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569912" y="350838"/>
                                                                                                                        <a:pt x="630237" y="342900"/>
                                                                                                                        <a:pt x="636587" y="3079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642937" y="273050"/>
                                                                                                                        <a:pt x="590549" y="206375"/>
                                                                                                                        <a:pt x="569912" y="1651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549274" y="123825"/>
                                                                                                                        <a:pt x="539749" y="84137"/>
                                                                                                                        <a:pt x="512762" y="603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485775" y="36513"/>
                                                                                                                        <a:pt x="473074" y="23812"/>
                                                                                                                        <a:pt x="427037" y="22225"/>
                                                                                                                      </a:cubicBezTo>
                                                                                                                      <a:close/>
                                                                                                                    </a:path>
                                                                                                                  </a:pathLst>
                                                                                                                </a:custGeom>
                                                                                                                <a:grpFill/>
                                                                                                                <a:ln w="6350">
                                                                                                                  <a:solidFill>
                                                                                                                    <a:schemeClr val="bg1">
                                                                                                                      <a:lumMod val="65000"/>
                                                                                                                    </a:schemeClr>
                                                                                                                  </a:solidFill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style>
                                                                                                                <a:lnRef idx="1">
                                                                                                                  <a:schemeClr val="accent1"/>
                                                                                                                </a:lnRef>
                                                                                                                <a:fillRef idx="0">
                                                                                                                  <a:schemeClr val="accent1"/>
                                                                                                                </a:fillRef>
                                                                                                                <a:effectRef idx="0">
                                                                                                                  <a:schemeClr val="accent1"/>
                                                                                                                </a:effectRef>
                                                                                                                <a:fontRef idx="minor">
                                                                                                                  <a:schemeClr val="tx1"/>
                                                                                                                </a:fontRef>
                                                                                                              </p:style>
                                                                                                              <p:txBody>
                                                                                                                <a:bodyPr anchor="ctr"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<a:spcBef>
                                                                                                                      <a:spcPts val="0"/>
                                                                                                                    </a:spcBef>
                                                                                                                    <a:spcAft>
                                                                                                                      <a:spcPts val="0"/>
                                                                                                                    </a:spcAft>
                                                                                                                    <a:defRPr/>
                                                                                                                  </a:pPr>
                                                                                                                  <a:endParaRPr lang="en-US">
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</a:endParaRPr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  <p:sp>
                                                                                                              <p:nvSpPr>
                                                                                                                <p:cNvPr id="487" name="Полилиния 486"/>
                                                                                                                <p:cNvSpPr/>
                                                                                                                <p:nvPr/>
                                                                                                              </p:nvSpPr>
                                                                                                              <p:spPr>
                                                                                                                <a:xfrm>
                                                                                                                  <a:off x="-18732500" y="-3619500"/>
                                                                                                                  <a:ext cx="989012" cy="969962"/>
                                                                                                                </a:xfrm>
                                                                                                                <a:custGeom>
                                                                                                                  <a:avLst/>
                                                                                                                  <a:gdLst>
                                                                                                                    <a:gd name="connsiteX0" fmla="*/ 606425 w 989012"/>
                                                                                                                    <a:gd name="connsiteY0" fmla="*/ 0 h 969962"/>
                                                                                                                    <a:gd name="connsiteX1" fmla="*/ 425450 w 989012"/>
                                                                                                                    <a:gd name="connsiteY1" fmla="*/ 66675 h 969962"/>
                                                                                                                    <a:gd name="connsiteX2" fmla="*/ 377825 w 989012"/>
                                                                                                                    <a:gd name="connsiteY2" fmla="*/ 209550 h 969962"/>
                                                                                                                    <a:gd name="connsiteX3" fmla="*/ 273050 w 989012"/>
                                                                                                                    <a:gd name="connsiteY3" fmla="*/ 342900 h 969962"/>
                                                                                                                    <a:gd name="connsiteX4" fmla="*/ 177800 w 989012"/>
                                                                                                                    <a:gd name="connsiteY4" fmla="*/ 381000 h 969962"/>
                                                                                                                    <a:gd name="connsiteX5" fmla="*/ 158750 w 989012"/>
                                                                                                                    <a:gd name="connsiteY5" fmla="*/ 533400 h 969962"/>
                                                                                                                    <a:gd name="connsiteX6" fmla="*/ 25400 w 989012"/>
                                                                                                                    <a:gd name="connsiteY6" fmla="*/ 609600 h 969962"/>
                                                                                                                    <a:gd name="connsiteX7" fmla="*/ 6350 w 989012"/>
                                                                                                                    <a:gd name="connsiteY7" fmla="*/ 657225 h 969962"/>
                                                                                                                    <a:gd name="connsiteX8" fmla="*/ 63500 w 989012"/>
                                                                                                                    <a:gd name="connsiteY8" fmla="*/ 857250 h 969962"/>
                                                                                                                    <a:gd name="connsiteX9" fmla="*/ 130175 w 989012"/>
                                                                                                                    <a:gd name="connsiteY9" fmla="*/ 962025 h 969962"/>
                                                                                                                    <a:gd name="connsiteX10" fmla="*/ 196850 w 989012"/>
                                                                                                                    <a:gd name="connsiteY10" fmla="*/ 904875 h 969962"/>
                                                                                                                    <a:gd name="connsiteX11" fmla="*/ 263525 w 989012"/>
                                                                                                                    <a:gd name="connsiteY11" fmla="*/ 809625 h 969962"/>
                                                                                                                    <a:gd name="connsiteX12" fmla="*/ 473075 w 989012"/>
                                                                                                                    <a:gd name="connsiteY12" fmla="*/ 790575 h 969962"/>
                                                                                                                    <a:gd name="connsiteX13" fmla="*/ 615950 w 989012"/>
                                                                                                                    <a:gd name="connsiteY13" fmla="*/ 800100 h 969962"/>
                                                                                                                    <a:gd name="connsiteX14" fmla="*/ 692150 w 989012"/>
                                                                                                                    <a:gd name="connsiteY14" fmla="*/ 685800 h 969962"/>
                                                                                                                    <a:gd name="connsiteX15" fmla="*/ 835025 w 989012"/>
                                                                                                                    <a:gd name="connsiteY15" fmla="*/ 638175 h 969962"/>
                                                                                                                    <a:gd name="connsiteX16" fmla="*/ 892175 w 989012"/>
                                                                                                                    <a:gd name="connsiteY16" fmla="*/ 571500 h 969962"/>
                                                                                                                    <a:gd name="connsiteX17" fmla="*/ 977900 w 989012"/>
                                                                                                                    <a:gd name="connsiteY17" fmla="*/ 514350 h 969962"/>
                                                                                                                    <a:gd name="connsiteX18" fmla="*/ 958850 w 989012"/>
                                                                                                                    <a:gd name="connsiteY18" fmla="*/ 438150 h 969962"/>
                                                                                                                    <a:gd name="connsiteX19" fmla="*/ 863600 w 989012"/>
                                                                                                                    <a:gd name="connsiteY19" fmla="*/ 276225 h 969962"/>
                                                                                                                    <a:gd name="connsiteX20" fmla="*/ 854075 w 989012"/>
                                                                                                                    <a:gd name="connsiteY20" fmla="*/ 171450 h 969962"/>
                                                                                                                    <a:gd name="connsiteX21" fmla="*/ 815975 w 989012"/>
                                                                                                                    <a:gd name="connsiteY21" fmla="*/ 123825 h 969962"/>
                                                                                                                    <a:gd name="connsiteX22" fmla="*/ 749300 w 989012"/>
                                                                                                                    <a:gd name="connsiteY22" fmla="*/ 66675 h 969962"/>
                                                                                                                    <a:gd name="connsiteX23" fmla="*/ 606425 w 989012"/>
                                                                                                                    <a:gd name="connsiteY23" fmla="*/ 0 h 969962"/>
                                                                                                                  </a:gdLst>
                                                                                                                  <a:ahLst/>
                                                                                                                  <a:cxnLst>
                                                                                                                    <a:cxn ang="0">
                                                                                                                      <a:pos x="connsiteX0" y="connsiteY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" y="connsiteY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" y="connsiteY2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3" y="connsiteY3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4" y="connsiteY4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5" y="connsiteY5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6" y="connsiteY6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7" y="connsiteY7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8" y="connsiteY8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9" y="connsiteY9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0" y="connsiteY1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1" y="connsiteY1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2" y="connsiteY12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3" y="connsiteY13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4" y="connsiteY14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5" y="connsiteY15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6" y="connsiteY16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7" y="connsiteY17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8" y="connsiteY18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19" y="connsiteY19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0" y="connsiteY20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1" y="connsiteY21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2" y="connsiteY22"/>
                                                                                                                    </a:cxn>
                                                                                                                    <a:cxn ang="0">
                                                                                                                      <a:pos x="connsiteX23" y="connsiteY23"/>
                                                                                                                    </a:cxn>
                                                                                                                  </a:cxnLst>
                                                                                                                  <a:rect l="l" t="t" r="r" b="b"/>
                                                                                                                  <a:pathLst>
                                                                                                                    <a:path w="989012" h="969962">
                                                                                                                      <a:moveTo>
                                                                                                                        <a:pt x="606425" y="0"/>
                                                                                                                      </a:moveTo>
                                                                                                                      <a:cubicBezTo>
                                                                                                                        <a:pt x="552450" y="0"/>
                                                                                                                        <a:pt x="463550" y="31750"/>
                                                                                                                        <a:pt x="425450" y="666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87350" y="101600"/>
                                                                                                                        <a:pt x="403225" y="163513"/>
                                                                                                                        <a:pt x="377825" y="2095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52425" y="255587"/>
                                                                                                                        <a:pt x="306387" y="314325"/>
                                                                                                                        <a:pt x="273050" y="3429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239712" y="371475"/>
                                                                                                                        <a:pt x="196850" y="349250"/>
                                                                                                                        <a:pt x="177800" y="3810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58750" y="412750"/>
                                                                                                                        <a:pt x="184150" y="495300"/>
                                                                                                                        <a:pt x="158750" y="5334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33350" y="571500"/>
                                                                                                                        <a:pt x="50800" y="588962"/>
                                                                                                                        <a:pt x="25400" y="6096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0" y="630238"/>
                                                                                                                        <a:pt x="0" y="615950"/>
                                                                                                                        <a:pt x="6350" y="6572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2700" y="698500"/>
                                                                                                                        <a:pt x="42863" y="806450"/>
                                                                                                                        <a:pt x="63500" y="8572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84137" y="908050"/>
                                                                                                                        <a:pt x="107950" y="954087"/>
                                                                                                                        <a:pt x="130175" y="9620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152400" y="969962"/>
                                                                                                                        <a:pt x="174625" y="930275"/>
                                                                                                                        <a:pt x="196850" y="9048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219075" y="879475"/>
                                                                                                                        <a:pt x="217488" y="828675"/>
                                                                                                                        <a:pt x="263525" y="8096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309562" y="790575"/>
                                                                                                                        <a:pt x="414338" y="792162"/>
                                                                                                                        <a:pt x="473075" y="7905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531812" y="788988"/>
                                                                                                                        <a:pt x="579438" y="817562"/>
                                                                                                                        <a:pt x="615950" y="8001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652462" y="782638"/>
                                                                                                                        <a:pt x="655637" y="712788"/>
                                                                                                                        <a:pt x="692150" y="6858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728663" y="658812"/>
                                                                                                                        <a:pt x="801687" y="657225"/>
                                                                                                                        <a:pt x="835025" y="6381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868362" y="619125"/>
                                                                                                                        <a:pt x="868363" y="592137"/>
                                                                                                                        <a:pt x="892175" y="57150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915987" y="550863"/>
                                                                                                                        <a:pt x="966788" y="536575"/>
                                                                                                                        <a:pt x="977900" y="5143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989012" y="492125"/>
                                                                                                                        <a:pt x="977900" y="477838"/>
                                                                                                                        <a:pt x="958850" y="4381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939800" y="398462"/>
                                                                                                                        <a:pt x="881062" y="320675"/>
                                                                                                                        <a:pt x="863600" y="2762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846138" y="231775"/>
                                                                                                                        <a:pt x="862012" y="196850"/>
                                                                                                                        <a:pt x="854075" y="171450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846138" y="146050"/>
                                                                                                                        <a:pt x="833437" y="141287"/>
                                                                                                                        <a:pt x="815975" y="12382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798513" y="106363"/>
                                                                                                                        <a:pt x="776287" y="85725"/>
                                                                                                                        <a:pt x="749300" y="66675"/>
                                                                                                                      </a:cubicBezTo>
                                                                                                                      <a:cubicBezTo>
                                                                                                                        <a:pt x="722313" y="47625"/>
                                                                                                                        <a:pt x="660400" y="0"/>
                                                                                                                        <a:pt x="606425" y="0"/>
                                                                                                                      </a:cubicBezTo>
                                                                                                                      <a:close/>
                                                                                                                    </a:path>
                                                                                                                  </a:pathLst>
                                                                                                                </a:custGeom>
                                                                                                                <a:grpFill/>
                                                                                                                <a:ln w="6350">
                                                                                                                  <a:solidFill>
                                                                                                                    <a:schemeClr val="bg1">
                                                                                                                      <a:lumMod val="65000"/>
                                                                                                                    </a:schemeClr>
                                                                                                                  </a:solidFill>
                                                                                                                </a:ln>
                                                                                                              </p:spPr>
                                                                                                              <p:style>
                                                                                                                <a:lnRef idx="1">
                                                                                                                  <a:schemeClr val="accent1"/>
                                                                                                                </a:lnRef>
                                                                                                                <a:fillRef idx="0">
                                                                                                                  <a:schemeClr val="accent1"/>
                                                                                                                </a:fillRef>
                                                                                                                <a:effectRef idx="0">
                                                                                                                  <a:schemeClr val="accent1"/>
                                                                                                                </a:effectRef>
                                                                                                                <a:fontRef idx="minor">
                                                                                                                  <a:schemeClr val="tx1"/>
                                                                                                                </a:fontRef>
                                                                                                              </p:style>
                                                                                                              <p:txBody>
                                                                                                                <a:bodyPr anchor="ctr"/>
                                                                                                                <a:lstStyle/>
                                                                                                                <a:p>
  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  <a:spcBef>
                                                                                                                      <a:spcPts val="0"/>
                                                                                                                    </a:spcBef>
                                                                                                                    <a:spcAft>
                                                                                                                      <a:spcPts val="0"/>
                                                                                                                    </a:spcAft>
                                                                                                                    <a:defRPr/>
                                                                                                                  </a:pPr>
                                                                                                                  <a:endParaRPr lang="en-US">
  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  </a:endParaRPr>
                                                                                                                </a:p>
                                                                                                              </p:txBody>
                                                                                                            </p:sp>
                                                                                                          </p:grpSp>
                                                                                                          <p:sp>
                                                                                                            <p:nvSpPr>
                                                                                                              <p:cNvPr id="484" name="Полилиния 121"/>
                                                                                                              <p:cNvSpPr/>
                                                                                                              <p:nvPr/>
                                                                                                            </p:nvSpPr>
                                                                                                            <p:spPr>
                                                                                                              <a:xfrm>
                                                                                                                <a:off x="-18557875" y="-1008062"/>
                                                                                                                <a:ext cx="800100" cy="960437"/>
                                                                                                              </a:xfrm>
                                                                                                              <a:custGeom>
                                                                                                                <a:avLst/>
                                                                                                                <a:gdLst>
                                                                                                                  <a:gd name="connsiteX0" fmla="*/ 736600 w 800100"/>
                                                                                                                  <a:gd name="connsiteY0" fmla="*/ 846137 h 960437"/>
                                                                                                                  <a:gd name="connsiteX1" fmla="*/ 793750 w 800100"/>
                                                                                                                  <a:gd name="connsiteY1" fmla="*/ 769937 h 960437"/>
                                                                                                                  <a:gd name="connsiteX2" fmla="*/ 698500 w 800100"/>
                                                                                                                  <a:gd name="connsiteY2" fmla="*/ 665162 h 960437"/>
                                                                                                                  <a:gd name="connsiteX3" fmla="*/ 650875 w 800100"/>
                                                                                                                  <a:gd name="connsiteY3" fmla="*/ 608012 h 960437"/>
                                                                                                                  <a:gd name="connsiteX4" fmla="*/ 650875 w 800100"/>
                                                                                                                  <a:gd name="connsiteY4" fmla="*/ 398462 h 960437"/>
                                                                                                                  <a:gd name="connsiteX5" fmla="*/ 622300 w 800100"/>
                                                                                                                  <a:gd name="connsiteY5" fmla="*/ 274637 h 960437"/>
                                                                                                                  <a:gd name="connsiteX6" fmla="*/ 469900 w 800100"/>
                                                                                                                  <a:gd name="connsiteY6" fmla="*/ 131762 h 960437"/>
                                                                                                                  <a:gd name="connsiteX7" fmla="*/ 279400 w 800100"/>
                                                                                                                  <a:gd name="connsiteY7" fmla="*/ 55562 h 960437"/>
                                                                                                                  <a:gd name="connsiteX8" fmla="*/ 98425 w 800100"/>
                                                                                                                  <a:gd name="connsiteY8" fmla="*/ 46037 h 960437"/>
                                                                                                                  <a:gd name="connsiteX9" fmla="*/ 3175 w 800100"/>
                                                                                                                  <a:gd name="connsiteY9" fmla="*/ 55562 h 960437"/>
                                                                                                                  <a:gd name="connsiteX10" fmla="*/ 117475 w 800100"/>
                                                                                                                  <a:gd name="connsiteY10" fmla="*/ 379412 h 960437"/>
                                                                                                                  <a:gd name="connsiteX11" fmla="*/ 146050 w 800100"/>
                                                                                                                  <a:gd name="connsiteY11" fmla="*/ 588962 h 960437"/>
                                                                                                                  <a:gd name="connsiteX12" fmla="*/ 79375 w 800100"/>
                                                                                                                  <a:gd name="connsiteY12" fmla="*/ 712787 h 960437"/>
                                                                                                                  <a:gd name="connsiteX13" fmla="*/ 174625 w 800100"/>
                                                                                                                  <a:gd name="connsiteY13" fmla="*/ 874712 h 960437"/>
                                                                                                                  <a:gd name="connsiteX14" fmla="*/ 298450 w 800100"/>
                                                                                                                  <a:gd name="connsiteY14" fmla="*/ 950912 h 960437"/>
                                                                                                                  <a:gd name="connsiteX15" fmla="*/ 460375 w 800100"/>
                                                                                                                  <a:gd name="connsiteY15" fmla="*/ 931862 h 960437"/>
                                                                                                                  <a:gd name="connsiteX16" fmla="*/ 612775 w 800100"/>
                                                                                                                  <a:gd name="connsiteY16" fmla="*/ 931862 h 960437"/>
                                                                                                                  <a:gd name="connsiteX17" fmla="*/ 736600 w 800100"/>
                                                                                                                  <a:gd name="connsiteY17" fmla="*/ 846137 h 960437"/>
                                                                                                                </a:gdLst>
                                                                                                                <a:ahLst/>
                                                                                                                <a:cxnLst>
                                                                                                                  <a:cxn ang="0">
                                                                                                                    <a:pos x="connsiteX0" y="connsiteY0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" y="connsiteY1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2" y="connsiteY2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3" y="connsiteY3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4" y="connsiteY4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5" y="connsiteY5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6" y="connsiteY6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7" y="connsiteY7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8" y="connsiteY8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9" y="connsiteY9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0" y="connsiteY10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1" y="connsiteY11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2" y="connsiteY12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3" y="connsiteY13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4" y="connsiteY14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5" y="connsiteY15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6" y="connsiteY16"/>
                                                                                                                  </a:cxn>
                                                                                                                  <a:cxn ang="0">
                                                                                                                    <a:pos x="connsiteX17" y="connsiteY17"/>
                                                                                                                  </a:cxn>
                                                                                                                </a:cxnLst>
                                                                                                                <a:rect l="l" t="t" r="r" b="b"/>
                                                                                                                <a:pathLst>
                                                                                                                  <a:path w="800100" h="960437">
                                                                                                                    <a:moveTo>
                                                                                                                      <a:pt x="736600" y="846137"/>
                                                                                                                    </a:moveTo>
                                                                                                                    <a:cubicBezTo>
                                                                                                                      <a:pt x="766762" y="819149"/>
                                                                                                                      <a:pt x="800100" y="800099"/>
                                                                                                                      <a:pt x="793750" y="769937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787400" y="739775"/>
                                                                                                                      <a:pt x="722312" y="692149"/>
                                                                                                                      <a:pt x="698500" y="6651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674688" y="638175"/>
                                                                                                                      <a:pt x="658812" y="652462"/>
                                                                                                                      <a:pt x="650875" y="60801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642938" y="563562"/>
                                                                                                                      <a:pt x="655637" y="454024"/>
                                                                                                                      <a:pt x="650875" y="3984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646112" y="342899"/>
                                                                                                                      <a:pt x="652462" y="319087"/>
                                                                                                                      <a:pt x="622300" y="274637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592138" y="230187"/>
                                                                                                                      <a:pt x="527050" y="168274"/>
                                                                                                                      <a:pt x="469900" y="1317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412750" y="95249"/>
                                                                                                                      <a:pt x="341312" y="69849"/>
                                                                                                                      <a:pt x="279400" y="555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217488" y="41275"/>
                                                                                                                      <a:pt x="144462" y="46037"/>
                                                                                                                      <a:pt x="98425" y="46037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52388" y="46037"/>
                                                                                                                      <a:pt x="0" y="0"/>
                                                                                                                      <a:pt x="3175" y="555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6350" y="111124"/>
                                                                                                                      <a:pt x="93662" y="290512"/>
                                                                                                                      <a:pt x="117475" y="37941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41287" y="468312"/>
                                                                                                                      <a:pt x="152400" y="533400"/>
                                                                                                                      <a:pt x="146050" y="5889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139700" y="644524"/>
                                                                                                                      <a:pt x="74613" y="665162"/>
                                                                                                                      <a:pt x="79375" y="712787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84137" y="760412"/>
                                                                                                                      <a:pt x="138113" y="835025"/>
                                                                                                                      <a:pt x="174625" y="87471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211137" y="914399"/>
                                                                                                                      <a:pt x="250825" y="941387"/>
                                                                                                                      <a:pt x="298450" y="95091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346075" y="960437"/>
                                                                                                                      <a:pt x="407988" y="935037"/>
                                                                                                                      <a:pt x="460375" y="9318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512762" y="928687"/>
                                                                                                                      <a:pt x="566738" y="942974"/>
                                                                                                                      <a:pt x="612775" y="931862"/>
                                                                                                                    </a:cubicBezTo>
                                                                                                                    <a:cubicBezTo>
                                                                                                                      <a:pt x="658812" y="920750"/>
                                                                                                                      <a:pt x="706437" y="873124"/>
                                                                                                                      <a:pt x="736600" y="846137"/>
                                                                                                                    </a:cubicBezTo>
                                                                                                                    <a:close/>
                                                                                                                  </a:path>
                                                                                                                </a:pathLst>
                                                                                                              </a:custGeom>
                                                                                                              <a:grpFill/>
                                                                                                              <a:ln w="6350">
                                                                                                                <a:solidFill>
                                                                                                                  <a:schemeClr val="bg1">
                                                                                                                    <a:lumMod val="65000"/>
                                                                                                                  </a:schemeClr>
                                                                                                                </a:solidFill>
                                                                                                              </a:ln>
                                                                                                            </p:spPr>
                                                                                                            <p:style>
                                                                                                              <a:lnRef idx="1">
                                                                                                                <a:schemeClr val="accent1"/>
                                                                                                              </a:lnRef>
                                                                                                              <a:fillRef idx="0">
                                                                                                                <a:schemeClr val="accent1"/>
                                                                                                              </a:fillRef>
                                                                                                              <a:effectRef idx="0">
                                                                                                                <a:schemeClr val="accent1"/>
                                                                                                              </a:effectRef>
                                                                                                              <a:fontRef idx="minor">
                                                                                                                <a:schemeClr val="tx1"/>
                                                                                                              </a:fontRef>
                                                                                                            </p:style>
                                                                                                            <p:txBody>
                                                                                                              <a:bodyPr anchor="ctr"/>
                                                                                                              <a:lstStyle/>
                                                                                                              <a:p>
                                                                                                                <a:pPr algn="ctr" defTabSz="957816" eaLnBrk="1" fontAlgn="auto" hangingPunct="1">
                                                                                                                  <a:spcBef>
                                                                                                                    <a:spcPts val="0"/>
                                                                                                                  </a:spcBef>
                                                                                                                  <a:spcAft>
                                                                                                                    <a:spcPts val="0"/>
                                                                                                                  </a:spcAft>
                                                                                                                  <a:defRPr/>
                                                                                                                </a:pPr>
                                                                                                                <a:endParaRPr lang="en-US">
                                                                                                                  <a:latin typeface="Arial Narrow" pitchFamily="34" charset="0"/>
                                                                                                                </a:endParaRPr>
                                                                                                              </a:p>
                                                                                                            </p:txBody>
                                                                                                          </p:sp>
                                                                                                        </p:grpSp>
                                                                                                      </p:grpSp>
                                                                                                    </p:grpSp>
                                                                                                  </p:grpSp>
                                                                                                </p:grpSp>
                                                                                              </p:grpSp>
                                                                                            </p:grpSp>
                                                                                          </p:grpSp>
                                                                                        </p:grpSp>
                                                                                      </p:grpSp>
                                                                                    </p:grp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460" name="Полилиния 97"/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-23837900" y="-7673975"/>
                                                                                        <a:ext cx="2847975" cy="3305175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2559050 w 2847975"/>
                                                                                          <a:gd name="connsiteY0" fmla="*/ 644525 h 3305175"/>
                                                                                          <a:gd name="connsiteX1" fmla="*/ 2292350 w 2847975"/>
                                                                                          <a:gd name="connsiteY1" fmla="*/ 663575 h 3305175"/>
                                                                                          <a:gd name="connsiteX2" fmla="*/ 2006600 w 2847975"/>
                                                                                          <a:gd name="connsiteY2" fmla="*/ 644525 h 3305175"/>
                                                                                          <a:gd name="connsiteX3" fmla="*/ 1873250 w 2847975"/>
                                                                                          <a:gd name="connsiteY3" fmla="*/ 492125 h 3305175"/>
                                                                                          <a:gd name="connsiteX4" fmla="*/ 1797050 w 2847975"/>
                                                                                          <a:gd name="connsiteY4" fmla="*/ 225425 h 3305175"/>
                                                                                          <a:gd name="connsiteX5" fmla="*/ 1663700 w 2847975"/>
                                                                                          <a:gd name="connsiteY5" fmla="*/ 73025 h 3305175"/>
                                                                                          <a:gd name="connsiteX6" fmla="*/ 1511300 w 2847975"/>
                                                                                          <a:gd name="connsiteY6" fmla="*/ 34925 h 3305175"/>
                                                                                          <a:gd name="connsiteX7" fmla="*/ 1282700 w 2847975"/>
                                                                                          <a:gd name="connsiteY7" fmla="*/ 282575 h 3305175"/>
                                                                                          <a:gd name="connsiteX8" fmla="*/ 1054100 w 2847975"/>
                                                                                          <a:gd name="connsiteY8" fmla="*/ 492125 h 3305175"/>
                                                                                          <a:gd name="connsiteX9" fmla="*/ 787400 w 2847975"/>
                                                                                          <a:gd name="connsiteY9" fmla="*/ 549275 h 3305175"/>
                                                                                          <a:gd name="connsiteX10" fmla="*/ 501650 w 2847975"/>
                                                                                          <a:gd name="connsiteY10" fmla="*/ 606425 h 3305175"/>
                                                                                          <a:gd name="connsiteX11" fmla="*/ 273050 w 2847975"/>
                                                                                          <a:gd name="connsiteY11" fmla="*/ 587375 h 3305175"/>
                                                                                          <a:gd name="connsiteX12" fmla="*/ 101600 w 2847975"/>
                                                                                          <a:gd name="connsiteY12" fmla="*/ 606425 h 3305175"/>
                                                                                          <a:gd name="connsiteX13" fmla="*/ 6350 w 2847975"/>
                                                                                          <a:gd name="connsiteY13" fmla="*/ 1044575 h 3305175"/>
                                                                                          <a:gd name="connsiteX14" fmla="*/ 139700 w 2847975"/>
                                                                                          <a:gd name="connsiteY14" fmla="*/ 1311275 h 3305175"/>
                                                                                          <a:gd name="connsiteX15" fmla="*/ 196850 w 2847975"/>
                                                                                          <a:gd name="connsiteY15" fmla="*/ 1597025 h 3305175"/>
                                                                                          <a:gd name="connsiteX16" fmla="*/ 444500 w 2847975"/>
                                                                                          <a:gd name="connsiteY16" fmla="*/ 1787525 h 3305175"/>
                                                                                          <a:gd name="connsiteX17" fmla="*/ 558800 w 2847975"/>
                                                                                          <a:gd name="connsiteY17" fmla="*/ 1825625 h 3305175"/>
                                                                                          <a:gd name="connsiteX18" fmla="*/ 635000 w 2847975"/>
                                                                                          <a:gd name="connsiteY18" fmla="*/ 2092325 h 3305175"/>
                                                                                          <a:gd name="connsiteX19" fmla="*/ 596900 w 2847975"/>
                                                                                          <a:gd name="connsiteY19" fmla="*/ 2282825 h 3305175"/>
                                                                                          <a:gd name="connsiteX20" fmla="*/ 806450 w 2847975"/>
                                                                                          <a:gd name="connsiteY20" fmla="*/ 2397125 h 3305175"/>
                                                                                          <a:gd name="connsiteX21" fmla="*/ 863600 w 2847975"/>
                                                                                          <a:gd name="connsiteY21" fmla="*/ 2587625 h 3305175"/>
                                                                                          <a:gd name="connsiteX22" fmla="*/ 958850 w 2847975"/>
                                                                                          <a:gd name="connsiteY22" fmla="*/ 2701925 h 3305175"/>
                                                                                          <a:gd name="connsiteX23" fmla="*/ 1206500 w 2847975"/>
                                                                                          <a:gd name="connsiteY23" fmla="*/ 2740025 h 3305175"/>
                                                                                          <a:gd name="connsiteX24" fmla="*/ 1320800 w 2847975"/>
                                                                                          <a:gd name="connsiteY24" fmla="*/ 2663825 h 3305175"/>
                                                                                          <a:gd name="connsiteX25" fmla="*/ 1454150 w 2847975"/>
                                                                                          <a:gd name="connsiteY25" fmla="*/ 2778125 h 3305175"/>
                                                                                          <a:gd name="connsiteX26" fmla="*/ 1530350 w 2847975"/>
                                                                                          <a:gd name="connsiteY26" fmla="*/ 3082925 h 3305175"/>
                                                                                          <a:gd name="connsiteX27" fmla="*/ 1739900 w 2847975"/>
                                                                                          <a:gd name="connsiteY27" fmla="*/ 3292475 h 3305175"/>
                                                                                          <a:gd name="connsiteX28" fmla="*/ 1949450 w 2847975"/>
                                                                                          <a:gd name="connsiteY28" fmla="*/ 3159125 h 3305175"/>
                                                                                          <a:gd name="connsiteX29" fmla="*/ 2101850 w 2847975"/>
                                                                                          <a:gd name="connsiteY29" fmla="*/ 2873375 h 3305175"/>
                                                                                          <a:gd name="connsiteX30" fmla="*/ 2425700 w 2847975"/>
                                                                                          <a:gd name="connsiteY30" fmla="*/ 2511425 h 3305175"/>
                                                                                          <a:gd name="connsiteX31" fmla="*/ 2597150 w 2847975"/>
                                                                                          <a:gd name="connsiteY31" fmla="*/ 2378075 h 3305175"/>
                                                                                          <a:gd name="connsiteX32" fmla="*/ 2768600 w 2847975"/>
                                                                                          <a:gd name="connsiteY32" fmla="*/ 2263775 h 3305175"/>
                                                                                          <a:gd name="connsiteX33" fmla="*/ 2825750 w 2847975"/>
                                                                                          <a:gd name="connsiteY33" fmla="*/ 2054225 h 3305175"/>
                                                                                          <a:gd name="connsiteX34" fmla="*/ 2635250 w 2847975"/>
                                                                                          <a:gd name="connsiteY34" fmla="*/ 1806575 h 3305175"/>
                                                                                          <a:gd name="connsiteX35" fmla="*/ 2578100 w 2847975"/>
                                                                                          <a:gd name="connsiteY35" fmla="*/ 1501775 h 3305175"/>
                                                                                          <a:gd name="connsiteX36" fmla="*/ 2482850 w 2847975"/>
                                                                                          <a:gd name="connsiteY36" fmla="*/ 1063625 h 3305175"/>
                                                                                          <a:gd name="connsiteX37" fmla="*/ 2482850 w 2847975"/>
                                                                                          <a:gd name="connsiteY37" fmla="*/ 873125 h 3305175"/>
                                                                                          <a:gd name="connsiteX38" fmla="*/ 2559050 w 2847975"/>
                                                                                          <a:gd name="connsiteY38" fmla="*/ 644525 h 3305175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7" y="connsiteY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8" y="connsiteY8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9" y="connsiteY9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0" y="connsiteY1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1" y="connsiteY1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2" y="connsiteY1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3" y="connsiteY1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4" y="connsiteY1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5" y="connsiteY1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6" y="connsiteY1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7" y="connsiteY1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8" y="connsiteY18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9" y="connsiteY19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0" y="connsiteY2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1" y="connsiteY2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2" y="connsiteY2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3" y="connsiteY2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4" y="connsiteY2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5" y="connsiteY2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6" y="connsiteY2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7" y="connsiteY2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8" y="connsiteY28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9" y="connsiteY29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0" y="connsiteY3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1" y="connsiteY3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2" y="connsiteY3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3" y="connsiteY3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4" y="connsiteY3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5" y="connsiteY3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6" y="connsiteY36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7" y="connsiteY37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8" y="connsiteY38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2847975" h="3305175">
                                                                                            <a:moveTo>
                                                                                              <a:pt x="2559050" y="644525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2527300" y="609600"/>
                                                                                              <a:pt x="2384425" y="663575"/>
                                                                                              <a:pt x="2292350" y="6635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200275" y="663575"/>
                                                                                              <a:pt x="2076450" y="673100"/>
                                                                                              <a:pt x="2006600" y="6445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936750" y="615950"/>
                                                                                              <a:pt x="1908175" y="561975"/>
                                                                                              <a:pt x="1873250" y="4921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838325" y="422275"/>
                                                                                              <a:pt x="1831975" y="295275"/>
                                                                                              <a:pt x="1797050" y="2254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762125" y="155575"/>
                                                                                              <a:pt x="1711325" y="104775"/>
                                                                                              <a:pt x="1663700" y="730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616075" y="41275"/>
                                                                                              <a:pt x="1574800" y="0"/>
                                                                                              <a:pt x="1511300" y="349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447800" y="69850"/>
                                                                                              <a:pt x="1358900" y="206375"/>
                                                                                              <a:pt x="1282700" y="2825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206500" y="358775"/>
                                                                                              <a:pt x="1136650" y="447675"/>
                                                                                              <a:pt x="1054100" y="4921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971550" y="536575"/>
                                                                                              <a:pt x="787400" y="549275"/>
                                                                                              <a:pt x="787400" y="5492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695325" y="568325"/>
                                                                                              <a:pt x="587375" y="600075"/>
                                                                                              <a:pt x="501650" y="6064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415925" y="612775"/>
                                                                                              <a:pt x="339725" y="587375"/>
                                                                                              <a:pt x="273050" y="5873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06375" y="587375"/>
                                                                                              <a:pt x="146050" y="530225"/>
                                                                                              <a:pt x="101600" y="6064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57150" y="682625"/>
                                                                                              <a:pt x="0" y="927100"/>
                                                                                              <a:pt x="6350" y="10445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2700" y="1162050"/>
                                                                                              <a:pt x="107950" y="1219200"/>
                                                                                              <a:pt x="139700" y="13112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71450" y="1403350"/>
                                                                                              <a:pt x="146050" y="1517650"/>
                                                                                              <a:pt x="196850" y="15970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47650" y="1676400"/>
                                                                                              <a:pt x="384175" y="1749425"/>
                                                                                              <a:pt x="444500" y="17875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504825" y="1825625"/>
                                                                                              <a:pt x="527050" y="1774825"/>
                                                                                              <a:pt x="558800" y="18256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590550" y="1876425"/>
                                                                                              <a:pt x="628650" y="2016125"/>
                                                                                              <a:pt x="635000" y="20923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641350" y="2168525"/>
                                                                                              <a:pt x="568325" y="2232025"/>
                                                                                              <a:pt x="596900" y="22828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625475" y="2333625"/>
                                                                                              <a:pt x="762000" y="2346325"/>
                                                                                              <a:pt x="806450" y="23971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850900" y="2447925"/>
                                                                                              <a:pt x="838200" y="2536825"/>
                                                                                              <a:pt x="863600" y="25876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889000" y="2638425"/>
                                                                                              <a:pt x="901700" y="2676525"/>
                                                                                              <a:pt x="958850" y="27019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016000" y="2727325"/>
                                                                                              <a:pt x="1146175" y="2746375"/>
                                                                                              <a:pt x="1206500" y="27400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266825" y="2733675"/>
                                                                                              <a:pt x="1279525" y="2657475"/>
                                                                                              <a:pt x="1320800" y="26638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362075" y="2670175"/>
                                                                                              <a:pt x="1419225" y="2708275"/>
                                                                                              <a:pt x="1454150" y="27781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489075" y="2847975"/>
                                                                                              <a:pt x="1482725" y="2997200"/>
                                                                                              <a:pt x="1530350" y="30829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577975" y="3168650"/>
                                                                                              <a:pt x="1670050" y="3279775"/>
                                                                                              <a:pt x="1739900" y="32924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809750" y="3305175"/>
                                                                                              <a:pt x="1889125" y="3228975"/>
                                                                                              <a:pt x="1949450" y="31591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009775" y="3089275"/>
                                                                                              <a:pt x="2022475" y="2981325"/>
                                                                                              <a:pt x="2101850" y="28733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181225" y="2765425"/>
                                                                                              <a:pt x="2343150" y="2593975"/>
                                                                                              <a:pt x="2425700" y="25114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508250" y="2428875"/>
                                                                                              <a:pt x="2540000" y="2419350"/>
                                                                                              <a:pt x="2597150" y="23780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654300" y="2336800"/>
                                                                                              <a:pt x="2730500" y="2317750"/>
                                                                                              <a:pt x="2768600" y="22637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806700" y="2209800"/>
                                                                                              <a:pt x="2847975" y="2130425"/>
                                                                                              <a:pt x="2825750" y="20542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803525" y="1978025"/>
                                                                                              <a:pt x="2676525" y="1898650"/>
                                                                                              <a:pt x="2635250" y="18065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593975" y="1714500"/>
                                                                                              <a:pt x="2603500" y="1625600"/>
                                                                                              <a:pt x="2578100" y="150177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552700" y="1377950"/>
                                                                                              <a:pt x="2498725" y="1168400"/>
                                                                                              <a:pt x="2482850" y="10636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466975" y="958850"/>
                                                                                              <a:pt x="2466975" y="942975"/>
                                                                                              <a:pt x="2482850" y="87312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498725" y="803275"/>
                                                                                              <a:pt x="2590800" y="679450"/>
                                                                                              <a:pt x="2559050" y="644525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grpFill/>
                                                                                      <a:ln w="6350">
                                                                                        <a:solidFill>
                                                                                          <a:schemeClr val="bg1">
                                                                                            <a:lumMod val="65000"/>
                                                                                          </a:schemeClr>
                                                                                        </a:solidFill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1">
                                                                                        <a:schemeClr val="accent1"/>
                                                                                      </a:lnRef>
                                                                                      <a:fillRef idx="0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tx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 defTabSz="957816" eaLnBrk="1" fontAlgn="auto" hangingPunct="1">
                                                                                          <a:spcBef>
                                                                                            <a:spcPts val="0"/>
                                                                                          </a:spcBef>
                                                                                          <a:spcAft>
                                                                                            <a:spcPts val="0"/>
                                                                                          </a:spcAft>
                                                                                          <a:defRPr/>
                                                                                        </a:pPr>
                                                                                        <a:endParaRPr lang="en-US">
                                                                                          <a:latin typeface="Arial Narrow" pitchFamily="34" charset="0"/>
                                                                                        </a:endParaRPr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</p:grpSp>
                                                                            </p:grpSp>
                                                                          </p:grpSp>
                                                                        </p:grpSp>
                                                                      </p:grpSp>
                                                                    </p:grpSp>
                                                                  </p:grpSp>
                                                                </p:grpSp>
                                                              </p:grpSp>
                                                            </p:grpSp>
                                                          </p:grp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  <p:sp>
                                        <p:nvSpPr>
                                          <p:cNvPr id="416" name="Полилиния 5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-12782248" y="29200324"/>
                                            <a:ext cx="2631924" cy="219891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43505 w 2631924"/>
                                              <a:gd name="connsiteY0" fmla="*/ 974876 h 2198914"/>
                                              <a:gd name="connsiteX1" fmla="*/ 358019 w 2631924"/>
                                              <a:gd name="connsiteY1" fmla="*/ 684590 h 2198914"/>
                                              <a:gd name="connsiteX2" fmla="*/ 241905 w 2631924"/>
                                              <a:gd name="connsiteY2" fmla="*/ 481390 h 2198914"/>
                                              <a:gd name="connsiteX3" fmla="*/ 53219 w 2631924"/>
                                              <a:gd name="connsiteY3" fmla="*/ 321733 h 2198914"/>
                                              <a:gd name="connsiteX4" fmla="*/ 53219 w 2631924"/>
                                              <a:gd name="connsiteY4" fmla="*/ 89505 h 2198914"/>
                                              <a:gd name="connsiteX5" fmla="*/ 372534 w 2631924"/>
                                              <a:gd name="connsiteY5" fmla="*/ 45962 h 2198914"/>
                                              <a:gd name="connsiteX6" fmla="*/ 851505 w 2631924"/>
                                              <a:gd name="connsiteY6" fmla="*/ 365276 h 2198914"/>
                                              <a:gd name="connsiteX7" fmla="*/ 1301448 w 2631924"/>
                                              <a:gd name="connsiteY7" fmla="*/ 394305 h 2198914"/>
                                              <a:gd name="connsiteX8" fmla="*/ 1504648 w 2631924"/>
                                              <a:gd name="connsiteY8" fmla="*/ 162076 h 2198914"/>
                                              <a:gd name="connsiteX9" fmla="*/ 1969105 w 2631924"/>
                                              <a:gd name="connsiteY9" fmla="*/ 191105 h 2198914"/>
                                              <a:gd name="connsiteX10" fmla="*/ 2215848 w 2631924"/>
                                              <a:gd name="connsiteY10" fmla="*/ 292705 h 2198914"/>
                                              <a:gd name="connsiteX11" fmla="*/ 2448077 w 2631924"/>
                                              <a:gd name="connsiteY11" fmla="*/ 568476 h 2198914"/>
                                              <a:gd name="connsiteX12" fmla="*/ 2607734 w 2631924"/>
                                              <a:gd name="connsiteY12" fmla="*/ 916819 h 2198914"/>
                                              <a:gd name="connsiteX13" fmla="*/ 2593219 w 2631924"/>
                                              <a:gd name="connsiteY13" fmla="*/ 1163562 h 2198914"/>
                                              <a:gd name="connsiteX14" fmla="*/ 2535162 w 2631924"/>
                                              <a:gd name="connsiteY14" fmla="*/ 1526419 h 2198914"/>
                                              <a:gd name="connsiteX15" fmla="*/ 2375505 w 2631924"/>
                                              <a:gd name="connsiteY15" fmla="*/ 1961847 h 2198914"/>
                                              <a:gd name="connsiteX16" fmla="*/ 2288419 w 2631924"/>
                                              <a:gd name="connsiteY16" fmla="*/ 2150533 h 2198914"/>
                                              <a:gd name="connsiteX17" fmla="*/ 2085219 w 2631924"/>
                                              <a:gd name="connsiteY17" fmla="*/ 2150533 h 2198914"/>
                                              <a:gd name="connsiteX18" fmla="*/ 1664305 w 2631924"/>
                                              <a:gd name="connsiteY18" fmla="*/ 1860247 h 2198914"/>
                                              <a:gd name="connsiteX19" fmla="*/ 1315962 w 2631924"/>
                                              <a:gd name="connsiteY19" fmla="*/ 1642533 h 2198914"/>
                                              <a:gd name="connsiteX20" fmla="*/ 924077 w 2631924"/>
                                              <a:gd name="connsiteY20" fmla="*/ 1381276 h 2198914"/>
                                              <a:gd name="connsiteX21" fmla="*/ 619277 w 2631924"/>
                                              <a:gd name="connsiteY21" fmla="*/ 1178076 h 2198914"/>
                                              <a:gd name="connsiteX22" fmla="*/ 343505 w 2631924"/>
                                              <a:gd name="connsiteY22" fmla="*/ 974876 h 219891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631924" h="2198914">
                                                <a:moveTo>
                                                  <a:pt x="343505" y="974876"/>
                                                </a:moveTo>
                                                <a:cubicBezTo>
                                                  <a:pt x="299962" y="892628"/>
                                                  <a:pt x="374952" y="766838"/>
                                                  <a:pt x="358019" y="684590"/>
                                                </a:cubicBezTo>
                                                <a:cubicBezTo>
                                                  <a:pt x="341086" y="602342"/>
                                                  <a:pt x="292705" y="541866"/>
                                                  <a:pt x="241905" y="481390"/>
                                                </a:cubicBezTo>
                                                <a:cubicBezTo>
                                                  <a:pt x="191105" y="420914"/>
                                                  <a:pt x="84667" y="387047"/>
                                                  <a:pt x="53219" y="321733"/>
                                                </a:cubicBezTo>
                                                <a:cubicBezTo>
                                                  <a:pt x="21771" y="256419"/>
                                                  <a:pt x="0" y="135467"/>
                                                  <a:pt x="53219" y="89505"/>
                                                </a:cubicBezTo>
                                                <a:cubicBezTo>
                                                  <a:pt x="106438" y="43543"/>
                                                  <a:pt x="239486" y="0"/>
                                                  <a:pt x="372534" y="45962"/>
                                                </a:cubicBezTo>
                                                <a:cubicBezTo>
                                                  <a:pt x="505582" y="91924"/>
                                                  <a:pt x="696686" y="307219"/>
                                                  <a:pt x="851505" y="365276"/>
                                                </a:cubicBezTo>
                                                <a:cubicBezTo>
                                                  <a:pt x="1006324" y="423333"/>
                                                  <a:pt x="1192591" y="428172"/>
                                                  <a:pt x="1301448" y="394305"/>
                                                </a:cubicBezTo>
                                                <a:cubicBezTo>
                                                  <a:pt x="1410305" y="360438"/>
                                                  <a:pt x="1393372" y="195943"/>
                                                  <a:pt x="1504648" y="162076"/>
                                                </a:cubicBezTo>
                                                <a:cubicBezTo>
                                                  <a:pt x="1615924" y="128209"/>
                                                  <a:pt x="1850572" y="169334"/>
                                                  <a:pt x="1969105" y="191105"/>
                                                </a:cubicBezTo>
                                                <a:cubicBezTo>
                                                  <a:pt x="2087638" y="212876"/>
                                                  <a:pt x="2136019" y="229810"/>
                                                  <a:pt x="2215848" y="292705"/>
                                                </a:cubicBezTo>
                                                <a:cubicBezTo>
                                                  <a:pt x="2295677" y="355600"/>
                                                  <a:pt x="2382763" y="464457"/>
                                                  <a:pt x="2448077" y="568476"/>
                                                </a:cubicBezTo>
                                                <a:cubicBezTo>
                                                  <a:pt x="2513391" y="672495"/>
                                                  <a:pt x="2583544" y="817638"/>
                                                  <a:pt x="2607734" y="916819"/>
                                                </a:cubicBezTo>
                                                <a:cubicBezTo>
                                                  <a:pt x="2631924" y="1016000"/>
                                                  <a:pt x="2605314" y="1061962"/>
                                                  <a:pt x="2593219" y="1163562"/>
                                                </a:cubicBezTo>
                                                <a:cubicBezTo>
                                                  <a:pt x="2581124" y="1265162"/>
                                                  <a:pt x="2571448" y="1393371"/>
                                                  <a:pt x="2535162" y="1526419"/>
                                                </a:cubicBezTo>
                                                <a:cubicBezTo>
                                                  <a:pt x="2498876" y="1659467"/>
                                                  <a:pt x="2416629" y="1857828"/>
                                                  <a:pt x="2375505" y="1961847"/>
                                                </a:cubicBezTo>
                                                <a:cubicBezTo>
                                                  <a:pt x="2334381" y="2065866"/>
                                                  <a:pt x="2336800" y="2119085"/>
                                                  <a:pt x="2288419" y="2150533"/>
                                                </a:cubicBezTo>
                                                <a:cubicBezTo>
                                                  <a:pt x="2240038" y="2181981"/>
                                                  <a:pt x="2189238" y="2198914"/>
                                                  <a:pt x="2085219" y="2150533"/>
                                                </a:cubicBezTo>
                                                <a:cubicBezTo>
                                                  <a:pt x="1981200" y="2102152"/>
                                                  <a:pt x="1792514" y="1944914"/>
                                                  <a:pt x="1664305" y="1860247"/>
                                                </a:cubicBezTo>
                                                <a:cubicBezTo>
                                                  <a:pt x="1536095" y="1775580"/>
                                                  <a:pt x="1439333" y="1722361"/>
                                                  <a:pt x="1315962" y="1642533"/>
                                                </a:cubicBezTo>
                                                <a:cubicBezTo>
                                                  <a:pt x="1192591" y="1562705"/>
                                                  <a:pt x="924077" y="1381276"/>
                                                  <a:pt x="924077" y="1381276"/>
                                                </a:cubicBezTo>
                                                <a:cubicBezTo>
                                                  <a:pt x="807963" y="1303867"/>
                                                  <a:pt x="718458" y="1250647"/>
                                                  <a:pt x="619277" y="1178076"/>
                                                </a:cubicBezTo>
                                                <a:cubicBezTo>
                                                  <a:pt x="520096" y="1105505"/>
                                                  <a:pt x="387048" y="1057124"/>
                                                  <a:pt x="343505" y="97487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 w="6350">
                                            <a:solidFill>
                                              <a:schemeClr val="bg1">
                                                <a:lumMod val="6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1">
                                            <a:schemeClr val="accent1"/>
                                          </a:lnRef>
                                          <a:fillRef idx="0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tx1"/>
                                          </a:fontRef>
                                        </p:style>
                                        <p:txBody>
                                          <a:bodyPr anchor="ctr"/>
                                          <a:lstStyle/>
                                          <a:p>
                                            <a:pPr algn="ctr" defTabSz="957816" eaLnBrk="1" fontAlgn="auto" hangingPunct="1">
                                              <a:spcBef>
                                                <a:spcPts val="0"/>
                                              </a:spcBef>
                                              <a:spcAft>
                                                <a:spcPts val="0"/>
                                              </a:spcAft>
                                              <a:defRPr/>
                                            </a:pPr>
                                            <a:endParaRPr lang="en-US">
                                              <a:latin typeface="Arial Narrow" pitchFamily="34" charset="0"/>
                                            </a:endParaRPr>
                                          </a:p>
                                        </p:txBody>
                                      </p: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685" name="Полилиния 684"/>
          <p:cNvSpPr/>
          <p:nvPr/>
        </p:nvSpPr>
        <p:spPr bwMode="auto">
          <a:xfrm rot="18924623">
            <a:off x="1572048" y="813041"/>
            <a:ext cx="152166" cy="99218"/>
          </a:xfrm>
          <a:custGeom>
            <a:avLst/>
            <a:gdLst>
              <a:gd name="connsiteX0" fmla="*/ 0 w 1079738"/>
              <a:gd name="connsiteY0" fmla="*/ 95966 h 165435"/>
              <a:gd name="connsiteX1" fmla="*/ 184150 w 1079738"/>
              <a:gd name="connsiteY1" fmla="*/ 156291 h 165435"/>
              <a:gd name="connsiteX2" fmla="*/ 349250 w 1079738"/>
              <a:gd name="connsiteY2" fmla="*/ 162641 h 165435"/>
              <a:gd name="connsiteX3" fmla="*/ 466725 w 1079738"/>
              <a:gd name="connsiteY3" fmla="*/ 130891 h 165435"/>
              <a:gd name="connsiteX4" fmla="*/ 603250 w 1079738"/>
              <a:gd name="connsiteY4" fmla="*/ 102316 h 165435"/>
              <a:gd name="connsiteX5" fmla="*/ 704850 w 1079738"/>
              <a:gd name="connsiteY5" fmla="*/ 48341 h 165435"/>
              <a:gd name="connsiteX6" fmla="*/ 822325 w 1079738"/>
              <a:gd name="connsiteY6" fmla="*/ 13416 h 165435"/>
              <a:gd name="connsiteX7" fmla="*/ 889000 w 1079738"/>
              <a:gd name="connsiteY7" fmla="*/ 716 h 165435"/>
              <a:gd name="connsiteX8" fmla="*/ 946150 w 1079738"/>
              <a:gd name="connsiteY8" fmla="*/ 32466 h 165435"/>
              <a:gd name="connsiteX9" fmla="*/ 993775 w 1079738"/>
              <a:gd name="connsiteY9" fmla="*/ 29291 h 165435"/>
              <a:gd name="connsiteX10" fmla="*/ 1031875 w 1079738"/>
              <a:gd name="connsiteY10" fmla="*/ 10241 h 165435"/>
              <a:gd name="connsiteX11" fmla="*/ 1076325 w 1079738"/>
              <a:gd name="connsiteY11" fmla="*/ 48341 h 165435"/>
              <a:gd name="connsiteX12" fmla="*/ 1076325 w 1079738"/>
              <a:gd name="connsiteY12" fmla="*/ 99141 h 165435"/>
              <a:gd name="connsiteX13" fmla="*/ 1073150 w 1079738"/>
              <a:gd name="connsiteY13" fmla="*/ 156291 h 165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79738" h="165435">
                <a:moveTo>
                  <a:pt x="0" y="95966"/>
                </a:moveTo>
                <a:cubicBezTo>
                  <a:pt x="62971" y="120572"/>
                  <a:pt x="125942" y="145179"/>
                  <a:pt x="184150" y="156291"/>
                </a:cubicBezTo>
                <a:cubicBezTo>
                  <a:pt x="242358" y="167404"/>
                  <a:pt x="302154" y="166874"/>
                  <a:pt x="349250" y="162641"/>
                </a:cubicBezTo>
                <a:cubicBezTo>
                  <a:pt x="396346" y="158408"/>
                  <a:pt x="424392" y="140945"/>
                  <a:pt x="466725" y="130891"/>
                </a:cubicBezTo>
                <a:cubicBezTo>
                  <a:pt x="509058" y="120837"/>
                  <a:pt x="563563" y="116074"/>
                  <a:pt x="603250" y="102316"/>
                </a:cubicBezTo>
                <a:cubicBezTo>
                  <a:pt x="642937" y="88558"/>
                  <a:pt x="668338" y="63158"/>
                  <a:pt x="704850" y="48341"/>
                </a:cubicBezTo>
                <a:cubicBezTo>
                  <a:pt x="741362" y="33524"/>
                  <a:pt x="791633" y="21353"/>
                  <a:pt x="822325" y="13416"/>
                </a:cubicBezTo>
                <a:cubicBezTo>
                  <a:pt x="853017" y="5479"/>
                  <a:pt x="868363" y="-2459"/>
                  <a:pt x="889000" y="716"/>
                </a:cubicBezTo>
                <a:cubicBezTo>
                  <a:pt x="909638" y="3891"/>
                  <a:pt x="928687" y="27703"/>
                  <a:pt x="946150" y="32466"/>
                </a:cubicBezTo>
                <a:cubicBezTo>
                  <a:pt x="963613" y="37229"/>
                  <a:pt x="979488" y="32995"/>
                  <a:pt x="993775" y="29291"/>
                </a:cubicBezTo>
                <a:cubicBezTo>
                  <a:pt x="1008062" y="25587"/>
                  <a:pt x="1018117" y="7066"/>
                  <a:pt x="1031875" y="10241"/>
                </a:cubicBezTo>
                <a:cubicBezTo>
                  <a:pt x="1045633" y="13416"/>
                  <a:pt x="1068917" y="33524"/>
                  <a:pt x="1076325" y="48341"/>
                </a:cubicBezTo>
                <a:cubicBezTo>
                  <a:pt x="1083733" y="63158"/>
                  <a:pt x="1076854" y="81149"/>
                  <a:pt x="1076325" y="99141"/>
                </a:cubicBezTo>
                <a:cubicBezTo>
                  <a:pt x="1075796" y="117133"/>
                  <a:pt x="1074473" y="136712"/>
                  <a:pt x="1073150" y="156291"/>
                </a:cubicBezTo>
              </a:path>
            </a:pathLst>
          </a:cu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itchFamily="34" charset="0"/>
            </a:endParaRPr>
          </a:p>
        </p:txBody>
      </p:sp>
      <p:sp>
        <p:nvSpPr>
          <p:cNvPr id="689" name="Полилиния 688"/>
          <p:cNvSpPr/>
          <p:nvPr/>
        </p:nvSpPr>
        <p:spPr bwMode="auto">
          <a:xfrm>
            <a:off x="877888" y="839788"/>
            <a:ext cx="76200" cy="96837"/>
          </a:xfrm>
          <a:custGeom>
            <a:avLst/>
            <a:gdLst>
              <a:gd name="connsiteX0" fmla="*/ 609600 w 609600"/>
              <a:gd name="connsiteY0" fmla="*/ 0 h 762000"/>
              <a:gd name="connsiteX1" fmla="*/ 434975 w 609600"/>
              <a:gd name="connsiteY1" fmla="*/ 314325 h 762000"/>
              <a:gd name="connsiteX2" fmla="*/ 288925 w 609600"/>
              <a:gd name="connsiteY2" fmla="*/ 603250 h 762000"/>
              <a:gd name="connsiteX3" fmla="*/ 177800 w 609600"/>
              <a:gd name="connsiteY3" fmla="*/ 654050 h 762000"/>
              <a:gd name="connsiteX4" fmla="*/ 57150 w 609600"/>
              <a:gd name="connsiteY4" fmla="*/ 631825 h 762000"/>
              <a:gd name="connsiteX5" fmla="*/ 9525 w 609600"/>
              <a:gd name="connsiteY5" fmla="*/ 660400 h 762000"/>
              <a:gd name="connsiteX6" fmla="*/ 0 w 609600"/>
              <a:gd name="connsiteY6" fmla="*/ 762000 h 762000"/>
              <a:gd name="connsiteX0" fmla="*/ 406545 w 454577"/>
              <a:gd name="connsiteY0" fmla="*/ 0 h 552243"/>
              <a:gd name="connsiteX1" fmla="*/ 434975 w 454577"/>
              <a:gd name="connsiteY1" fmla="*/ 104568 h 552243"/>
              <a:gd name="connsiteX2" fmla="*/ 288925 w 454577"/>
              <a:gd name="connsiteY2" fmla="*/ 393493 h 552243"/>
              <a:gd name="connsiteX3" fmla="*/ 177800 w 454577"/>
              <a:gd name="connsiteY3" fmla="*/ 444293 h 552243"/>
              <a:gd name="connsiteX4" fmla="*/ 57150 w 454577"/>
              <a:gd name="connsiteY4" fmla="*/ 422068 h 552243"/>
              <a:gd name="connsiteX5" fmla="*/ 9525 w 454577"/>
              <a:gd name="connsiteY5" fmla="*/ 450643 h 552243"/>
              <a:gd name="connsiteX6" fmla="*/ 0 w 454577"/>
              <a:gd name="connsiteY6" fmla="*/ 552243 h 552243"/>
              <a:gd name="connsiteX0" fmla="*/ 406545 w 450816"/>
              <a:gd name="connsiteY0" fmla="*/ 0 h 552243"/>
              <a:gd name="connsiteX1" fmla="*/ 434975 w 450816"/>
              <a:gd name="connsiteY1" fmla="*/ 104568 h 552243"/>
              <a:gd name="connsiteX2" fmla="*/ 311492 w 450816"/>
              <a:gd name="connsiteY2" fmla="*/ 288612 h 552243"/>
              <a:gd name="connsiteX3" fmla="*/ 177800 w 450816"/>
              <a:gd name="connsiteY3" fmla="*/ 444293 h 552243"/>
              <a:gd name="connsiteX4" fmla="*/ 57150 w 450816"/>
              <a:gd name="connsiteY4" fmla="*/ 422068 h 552243"/>
              <a:gd name="connsiteX5" fmla="*/ 9525 w 450816"/>
              <a:gd name="connsiteY5" fmla="*/ 450643 h 552243"/>
              <a:gd name="connsiteX6" fmla="*/ 0 w 450816"/>
              <a:gd name="connsiteY6" fmla="*/ 552243 h 552243"/>
              <a:gd name="connsiteX0" fmla="*/ 406545 w 450816"/>
              <a:gd name="connsiteY0" fmla="*/ 0 h 552243"/>
              <a:gd name="connsiteX1" fmla="*/ 434975 w 450816"/>
              <a:gd name="connsiteY1" fmla="*/ 104568 h 552243"/>
              <a:gd name="connsiteX2" fmla="*/ 311492 w 450816"/>
              <a:gd name="connsiteY2" fmla="*/ 288612 h 552243"/>
              <a:gd name="connsiteX3" fmla="*/ 110119 w 450816"/>
              <a:gd name="connsiteY3" fmla="*/ 360390 h 552243"/>
              <a:gd name="connsiteX4" fmla="*/ 57150 w 450816"/>
              <a:gd name="connsiteY4" fmla="*/ 422068 h 552243"/>
              <a:gd name="connsiteX5" fmla="*/ 9525 w 450816"/>
              <a:gd name="connsiteY5" fmla="*/ 450643 h 552243"/>
              <a:gd name="connsiteX6" fmla="*/ 0 w 450816"/>
              <a:gd name="connsiteY6" fmla="*/ 552243 h 552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816" h="552243">
                <a:moveTo>
                  <a:pt x="406545" y="0"/>
                </a:moveTo>
                <a:cubicBezTo>
                  <a:pt x="345955" y="106891"/>
                  <a:pt x="450817" y="56466"/>
                  <a:pt x="434975" y="104568"/>
                </a:cubicBezTo>
                <a:cubicBezTo>
                  <a:pt x="419133" y="152670"/>
                  <a:pt x="365635" y="245975"/>
                  <a:pt x="311492" y="288612"/>
                </a:cubicBezTo>
                <a:cubicBezTo>
                  <a:pt x="257349" y="331249"/>
                  <a:pt x="152509" y="338147"/>
                  <a:pt x="110119" y="360390"/>
                </a:cubicBezTo>
                <a:cubicBezTo>
                  <a:pt x="67729" y="382633"/>
                  <a:pt x="73916" y="407026"/>
                  <a:pt x="57150" y="422068"/>
                </a:cubicBezTo>
                <a:cubicBezTo>
                  <a:pt x="40384" y="437110"/>
                  <a:pt x="19050" y="428947"/>
                  <a:pt x="9525" y="450643"/>
                </a:cubicBezTo>
                <a:cubicBezTo>
                  <a:pt x="0" y="472339"/>
                  <a:pt x="0" y="512291"/>
                  <a:pt x="0" y="552243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691" name="Полилиния 690"/>
          <p:cNvSpPr/>
          <p:nvPr/>
        </p:nvSpPr>
        <p:spPr bwMode="auto">
          <a:xfrm>
            <a:off x="901700" y="836613"/>
            <a:ext cx="60325" cy="84137"/>
          </a:xfrm>
          <a:custGeom>
            <a:avLst/>
            <a:gdLst>
              <a:gd name="connsiteX0" fmla="*/ 0 w 455326"/>
              <a:gd name="connsiteY0" fmla="*/ 202205 h 761005"/>
              <a:gd name="connsiteX1" fmla="*/ 295275 w 455326"/>
              <a:gd name="connsiteY1" fmla="*/ 145055 h 761005"/>
              <a:gd name="connsiteX2" fmla="*/ 450850 w 455326"/>
              <a:gd name="connsiteY2" fmla="*/ 5355 h 761005"/>
              <a:gd name="connsiteX3" fmla="*/ 409575 w 455326"/>
              <a:gd name="connsiteY3" fmla="*/ 351430 h 761005"/>
              <a:gd name="connsiteX4" fmla="*/ 371475 w 455326"/>
              <a:gd name="connsiteY4" fmla="*/ 761005 h 761005"/>
              <a:gd name="connsiteX0" fmla="*/ 0 w 450948"/>
              <a:gd name="connsiteY0" fmla="*/ 407 h 891189"/>
              <a:gd name="connsiteX1" fmla="*/ 290897 w 450948"/>
              <a:gd name="connsiteY1" fmla="*/ 275239 h 891189"/>
              <a:gd name="connsiteX2" fmla="*/ 446472 w 450948"/>
              <a:gd name="connsiteY2" fmla="*/ 135539 h 891189"/>
              <a:gd name="connsiteX3" fmla="*/ 405197 w 450948"/>
              <a:gd name="connsiteY3" fmla="*/ 481614 h 891189"/>
              <a:gd name="connsiteX4" fmla="*/ 367097 w 450948"/>
              <a:gd name="connsiteY4" fmla="*/ 891189 h 891189"/>
              <a:gd name="connsiteX0" fmla="*/ 0 w 455816"/>
              <a:gd name="connsiteY0" fmla="*/ 13881 h 904663"/>
              <a:gd name="connsiteX1" fmla="*/ 212091 w 455816"/>
              <a:gd name="connsiteY1" fmla="*/ 12913 h 904663"/>
              <a:gd name="connsiteX2" fmla="*/ 446472 w 455816"/>
              <a:gd name="connsiteY2" fmla="*/ 149013 h 904663"/>
              <a:gd name="connsiteX3" fmla="*/ 405197 w 455816"/>
              <a:gd name="connsiteY3" fmla="*/ 495088 h 904663"/>
              <a:gd name="connsiteX4" fmla="*/ 367097 w 455816"/>
              <a:gd name="connsiteY4" fmla="*/ 904663 h 904663"/>
              <a:gd name="connsiteX0" fmla="*/ 0 w 526040"/>
              <a:gd name="connsiteY0" fmla="*/ 13881 h 904663"/>
              <a:gd name="connsiteX1" fmla="*/ 212091 w 526040"/>
              <a:gd name="connsiteY1" fmla="*/ 12913 h 904663"/>
              <a:gd name="connsiteX2" fmla="*/ 446472 w 526040"/>
              <a:gd name="connsiteY2" fmla="*/ 149013 h 904663"/>
              <a:gd name="connsiteX3" fmla="*/ 523406 w 526040"/>
              <a:gd name="connsiteY3" fmla="*/ 576807 h 904663"/>
              <a:gd name="connsiteX4" fmla="*/ 367097 w 526040"/>
              <a:gd name="connsiteY4" fmla="*/ 904663 h 904663"/>
              <a:gd name="connsiteX0" fmla="*/ 0 w 526040"/>
              <a:gd name="connsiteY0" fmla="*/ 13881 h 904663"/>
              <a:gd name="connsiteX1" fmla="*/ 212091 w 526040"/>
              <a:gd name="connsiteY1" fmla="*/ 12913 h 904663"/>
              <a:gd name="connsiteX2" fmla="*/ 446472 w 526040"/>
              <a:gd name="connsiteY2" fmla="*/ 149013 h 904663"/>
              <a:gd name="connsiteX3" fmla="*/ 523406 w 526040"/>
              <a:gd name="connsiteY3" fmla="*/ 576807 h 904663"/>
              <a:gd name="connsiteX4" fmla="*/ 367097 w 526040"/>
              <a:gd name="connsiteY4" fmla="*/ 904663 h 904663"/>
              <a:gd name="connsiteX0" fmla="*/ 0 w 524129"/>
              <a:gd name="connsiteY0" fmla="*/ 13881 h 904663"/>
              <a:gd name="connsiteX1" fmla="*/ 212091 w 524129"/>
              <a:gd name="connsiteY1" fmla="*/ 12913 h 904663"/>
              <a:gd name="connsiteX2" fmla="*/ 446472 w 524129"/>
              <a:gd name="connsiteY2" fmla="*/ 149013 h 904663"/>
              <a:gd name="connsiteX3" fmla="*/ 523406 w 524129"/>
              <a:gd name="connsiteY3" fmla="*/ 576807 h 904663"/>
              <a:gd name="connsiteX4" fmla="*/ 410879 w 524129"/>
              <a:gd name="connsiteY4" fmla="*/ 904663 h 904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4129" h="904663">
                <a:moveTo>
                  <a:pt x="0" y="13881"/>
                </a:moveTo>
                <a:cubicBezTo>
                  <a:pt x="110066" y="1710"/>
                  <a:pt x="137679" y="-9609"/>
                  <a:pt x="212091" y="12913"/>
                </a:cubicBezTo>
                <a:cubicBezTo>
                  <a:pt x="286503" y="35435"/>
                  <a:pt x="394586" y="55031"/>
                  <a:pt x="446472" y="149013"/>
                </a:cubicBezTo>
                <a:cubicBezTo>
                  <a:pt x="498358" y="242995"/>
                  <a:pt x="529338" y="450865"/>
                  <a:pt x="523406" y="576807"/>
                </a:cubicBezTo>
                <a:cubicBezTo>
                  <a:pt x="517474" y="702749"/>
                  <a:pt x="510876" y="783275"/>
                  <a:pt x="410879" y="904663"/>
                </a:cubicBezTo>
              </a:path>
            </a:pathLst>
          </a:custGeom>
          <a:ln w="127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957816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Arial Narrow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47955C7-50CB-48EF-BD5A-27C935F17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080" y="5733256"/>
            <a:ext cx="409506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3" name="Title 2">
            <a:extLst>
              <a:ext uri="{FF2B5EF4-FFF2-40B4-BE49-F238E27FC236}">
                <a16:creationId xmlns:a16="http://schemas.microsoft.com/office/drawing/2014/main" id="{B0458649-6B42-4C7D-985F-54E08C1B5B8A}"/>
              </a:ext>
            </a:extLst>
          </p:cNvPr>
          <p:cNvSpPr txBox="1">
            <a:spLocks/>
          </p:cNvSpPr>
          <p:nvPr/>
        </p:nvSpPr>
        <p:spPr>
          <a:xfrm>
            <a:off x="3584848" y="5752175"/>
            <a:ext cx="1670836" cy="864096"/>
          </a:xfrm>
          <a:prstGeom prst="rect">
            <a:avLst/>
          </a:prstGeom>
        </p:spPr>
        <p:txBody>
          <a:bodyPr anchor="b" anchorCtr="0">
            <a:normAutofit/>
          </a:bodyPr>
          <a:lstStyle>
            <a:defPPr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defPPr>
            <a:lvl1pPr algn="r" eaLnBrk="1" hangingPunct="1">
              <a:buNone/>
              <a:defRPr sz="4000">
                <a:solidFill>
                  <a:schemeClr val="tx1">
                    <a:alpha val="100000"/>
                  </a:schemeClr>
                </a:solidFill>
                <a:latin typeface="+mj-lt"/>
              </a:defRPr>
            </a:lvl1pPr>
          </a:lstStyle>
          <a:p>
            <a:pPr algn="ctr"/>
            <a:r>
              <a:rPr lang="ru-RU" sz="1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Якутск </a:t>
            </a:r>
          </a:p>
          <a:p>
            <a:pPr algn="ctr"/>
            <a:r>
              <a:rPr lang="ru-RU" sz="14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июня 2022 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2"/>
          <p:cNvSpPr>
            <a:spLocks noGrp="1"/>
          </p:cNvSpPr>
          <p:nvPr>
            <p:ph type="title"/>
          </p:nvPr>
        </p:nvSpPr>
        <p:spPr>
          <a:xfrm>
            <a:off x="200025" y="614363"/>
            <a:ext cx="9217025" cy="6651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100" dirty="0">
                <a:solidFill>
                  <a:schemeClr val="tx2"/>
                </a:solidFill>
              </a:rPr>
              <a:t>Распределение рисков изменения стоимости строительства на Инвестиционной стадии</a:t>
            </a:r>
          </a:p>
        </p:txBody>
      </p:sp>
      <p:sp>
        <p:nvSpPr>
          <p:cNvPr id="48131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481142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A44E81AC-6A44-4FA8-9083-6BD502302717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73050" y="1455738"/>
          <a:ext cx="9217025" cy="1828800"/>
        </p:xfrm>
        <a:graphic>
          <a:graphicData uri="http://schemas.openxmlformats.org/drawingml/2006/table">
            <a:tbl>
              <a:tblPr/>
              <a:tblGrid>
                <a:gridCol w="5068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7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Концедент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Концессионер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Стадия проектирования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kumimoji="0" lang="ru-RU" altLang="ru-RU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кап.затрат</a:t>
                      </a: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 по результатам проектирования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Увеличение стоимости проектных работ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Дополнительный объем работ по инициативе концедента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Стадия строительства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Увеличение сметной стоимости в процессе строительства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 «строительной ошибки» 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847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Дополнительный объем работ по инициативе концедента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363" marR="65363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44488" y="3357563"/>
            <a:ext cx="9217025" cy="6477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Распределение риска между сторонами концессионного соглашения осуществляется в рамках режима особых обстоятельств и условий прекращения (расторжения) соглашения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050" y="4076700"/>
            <a:ext cx="4608513" cy="2447925"/>
          </a:xfrm>
          <a:prstGeom prst="roundRect">
            <a:avLst>
              <a:gd name="adj" fmla="val 8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lnSpc>
                <a:spcPct val="110000"/>
              </a:lnSpc>
              <a:spcAft>
                <a:spcPts val="200"/>
              </a:spcAft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</a:rPr>
              <a:t>Особые обстоятельства.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Режим особых обстоятельств определяет случаи и обстоятельства, при наступлении которых концессионер вправе требовать от концедента изменения условий концессионного соглашения (например, срока действия КС) и/или предоставления компенсации.	</a:t>
            </a:r>
          </a:p>
          <a:p>
            <a:pPr algn="just" eaLnBrk="1" hangingPunct="1">
              <a:lnSpc>
                <a:spcPct val="110000"/>
              </a:lnSpc>
              <a:spcAft>
                <a:spcPts val="200"/>
              </a:spcAft>
              <a:defRPr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В части риска изменения стоимости строительства на </a:t>
            </a:r>
            <a:r>
              <a:rPr lang="ru-RU" altLang="ru-RU" sz="1100" dirty="0" err="1">
                <a:solidFill>
                  <a:schemeClr val="tx1"/>
                </a:solidFill>
                <a:latin typeface="Arial" charset="0"/>
              </a:rPr>
              <a:t>ИС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 такие особые условия могут предусматривать случаи, когда </a:t>
            </a:r>
            <a:r>
              <a:rPr lang="ru-RU" altLang="ru-RU" sz="1100" dirty="0" err="1">
                <a:solidFill>
                  <a:schemeClr val="tx1"/>
                </a:solidFill>
                <a:latin typeface="Arial" charset="0"/>
              </a:rPr>
              <a:t>концедент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 будет обязан компенсировать в полном объеме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</a:rPr>
              <a:t>расходы на проектирование и </a:t>
            </a:r>
            <a:r>
              <a:rPr lang="ru-RU" altLang="ru-RU" sz="1100" b="1" dirty="0" err="1">
                <a:solidFill>
                  <a:schemeClr val="tx1"/>
                </a:solidFill>
                <a:latin typeface="Arial" charset="0"/>
              </a:rPr>
              <a:t>инженерые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</a:rPr>
              <a:t> изыскания, возместить соответствующую доходность на привлеченные инвестиции и иные убытки концессионера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(например, в случае, если увеличение стоимости строительства произошло вследствие дополнительных требований концедента).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024438" y="4076700"/>
            <a:ext cx="4608512" cy="2447925"/>
          </a:xfrm>
          <a:prstGeom prst="roundRect">
            <a:avLst>
              <a:gd name="adj" fmla="val 813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ct val="110000"/>
              </a:lnSpc>
              <a:spcAft>
                <a:spcPts val="200"/>
              </a:spcAft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Arial" charset="0"/>
              </a:rPr>
              <a:t>Прекращение концессионного соглашения. 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Условия концессионного соглашения могут предусматривать различные финансовые последствия в случае расторжения концессионного соглашения в силу (</a:t>
            </a:r>
            <a:r>
              <a:rPr lang="en-US" altLang="ru-RU" sz="1100" dirty="0" err="1">
                <a:solidFill>
                  <a:schemeClr val="tx1"/>
                </a:solidFill>
                <a:latin typeface="Arial" charset="0"/>
              </a:rPr>
              <a:t>i</a:t>
            </a:r>
            <a:r>
              <a:rPr lang="en-US" altLang="ru-RU" sz="1100" dirty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обстоятельств, за которые отвечает </a:t>
            </a:r>
            <a:r>
              <a:rPr lang="ru-RU" altLang="ru-RU" sz="1100" dirty="0" err="1">
                <a:solidFill>
                  <a:schemeClr val="tx1"/>
                </a:solidFill>
                <a:latin typeface="Arial" charset="0"/>
              </a:rPr>
              <a:t>концедент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 (напр. предоставление земельных участков, имущества) (</a:t>
            </a:r>
            <a:r>
              <a:rPr lang="en-US" altLang="ru-RU" sz="1100" dirty="0">
                <a:solidFill>
                  <a:schemeClr val="tx1"/>
                </a:solidFill>
                <a:latin typeface="Arial" charset="0"/>
              </a:rPr>
              <a:t>ii) 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обстоятельств, за которые отвечает концессионер (например, сроки проектирования и строительства),  (</a:t>
            </a:r>
            <a:r>
              <a:rPr lang="en-US" altLang="ru-RU" sz="1100" dirty="0">
                <a:solidFill>
                  <a:schemeClr val="tx1"/>
                </a:solidFill>
                <a:latin typeface="Arial" charset="0"/>
              </a:rPr>
              <a:t>iii)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обстоятельств непреодолимой силы.</a:t>
            </a:r>
          </a:p>
          <a:p>
            <a:pPr algn="just" eaLnBrk="1" hangingPunct="1">
              <a:lnSpc>
                <a:spcPct val="110000"/>
              </a:lnSpc>
              <a:spcAft>
                <a:spcPts val="200"/>
              </a:spcAft>
              <a:defRPr/>
            </a:pP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В части риска изменения стоимости строительства на </a:t>
            </a:r>
            <a:r>
              <a:rPr lang="ru-RU" altLang="ru-RU" sz="1100" dirty="0" err="1">
                <a:solidFill>
                  <a:schemeClr val="tx1"/>
                </a:solidFill>
                <a:latin typeface="Arial" charset="0"/>
              </a:rPr>
              <a:t>ИС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 такие условия могут предусматривать (в зависимости от того, кто несет соответствующий риск) </a:t>
            </a:r>
            <a:r>
              <a:rPr lang="ru-RU" altLang="ru-RU" sz="1100" b="1" dirty="0">
                <a:solidFill>
                  <a:schemeClr val="tx1"/>
                </a:solidFill>
                <a:latin typeface="Arial" charset="0"/>
              </a:rPr>
              <a:t>полное возмещение или возмещение в пределах определенных лимитов</a:t>
            </a:r>
            <a:r>
              <a:rPr lang="ru-RU" altLang="ru-RU" sz="1100" dirty="0">
                <a:solidFill>
                  <a:schemeClr val="tx1"/>
                </a:solidFill>
                <a:latin typeface="Arial" charset="0"/>
              </a:rPr>
              <a:t> затрат концессионера на проектирование и/или стоимости инженерных изысканий.</a:t>
            </a:r>
          </a:p>
        </p:txBody>
      </p:sp>
    </p:spTree>
    <p:extLst>
      <p:ext uri="{BB962C8B-B14F-4D97-AF65-F5344CB8AC3E}">
        <p14:creationId xmlns:p14="http://schemas.microsoft.com/office/powerpoint/2010/main" val="2053393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200025" y="603250"/>
            <a:ext cx="9217025" cy="6651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altLang="ru-RU" sz="3100">
                <a:solidFill>
                  <a:schemeClr val="tx2"/>
                </a:solidFill>
              </a:rPr>
              <a:t>Матрица рисков проекта: механизмы минимизации рисков</a:t>
            </a:r>
          </a:p>
        </p:txBody>
      </p:sp>
      <p:sp>
        <p:nvSpPr>
          <p:cNvPr id="51203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4CD33F95-1C33-4988-A77C-3ACF6A1E73CC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97863014"/>
              </p:ext>
            </p:extLst>
          </p:nvPr>
        </p:nvGraphicFramePr>
        <p:xfrm>
          <a:off x="200025" y="1412776"/>
          <a:ext cx="8640763" cy="5183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786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2"/>
          <p:cNvSpPr>
            <a:spLocks noGrp="1"/>
          </p:cNvSpPr>
          <p:nvPr>
            <p:ph type="title"/>
          </p:nvPr>
        </p:nvSpPr>
        <p:spPr>
          <a:xfrm>
            <a:off x="344488" y="3213100"/>
            <a:ext cx="9217025" cy="6651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100" b="1" dirty="0">
                <a:solidFill>
                  <a:schemeClr val="tx2"/>
                </a:solidFill>
              </a:rPr>
              <a:t>Организационно-правовые аспекты реализации Проекта СВМ</a:t>
            </a:r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60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8915400" cy="1143000"/>
          </a:xfrm>
        </p:spPr>
        <p:txBody>
          <a:bodyPr/>
          <a:lstStyle/>
          <a:p>
            <a:pPr eaLnBrk="1" hangingPunct="1"/>
            <a:r>
              <a:rPr lang="ru-RU" altLang="ru-RU" sz="3400">
                <a:solidFill>
                  <a:schemeClr val="tx2"/>
                </a:solidFill>
              </a:rPr>
              <a:t>Основные соглашения контрактной модели Проекта</a:t>
            </a:r>
          </a:p>
        </p:txBody>
      </p:sp>
      <p:graphicFrame>
        <p:nvGraphicFramePr>
          <p:cNvPr id="13" name="Схема 12"/>
          <p:cNvGraphicFramePr/>
          <p:nvPr/>
        </p:nvGraphicFramePr>
        <p:xfrm>
          <a:off x="272480" y="1556792"/>
          <a:ext cx="9245252" cy="49595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765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084763"/>
            <a:ext cx="601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79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8915400" cy="766763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Концессионное соглашение. Основные условия.</a:t>
            </a:r>
          </a:p>
        </p:txBody>
      </p:sp>
      <p:sp>
        <p:nvSpPr>
          <p:cNvPr id="28675" name="Номер слайда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C5DF77-984B-4278-B6D6-13A03544DB4D}" type="slidenum">
              <a:rPr lang="en-US" altLang="ru-RU" sz="1400" smtClean="0">
                <a:cs typeface="Arial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400">
              <a:cs typeface="Arial" pitchFamily="34" charset="0"/>
            </a:endParaRPr>
          </a:p>
        </p:txBody>
      </p:sp>
      <p:sp>
        <p:nvSpPr>
          <p:cNvPr id="3" name="Пятиугольник 2"/>
          <p:cNvSpPr>
            <a:spLocks noChangeArrowheads="1"/>
          </p:cNvSpPr>
          <p:nvPr/>
        </p:nvSpPr>
        <p:spPr bwMode="auto">
          <a:xfrm>
            <a:off x="603250" y="1341438"/>
            <a:ext cx="1871663" cy="792162"/>
          </a:xfrm>
          <a:prstGeom prst="homePlate">
            <a:avLst>
              <a:gd name="adj" fmla="val 50000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 dirty="0">
                <a:solidFill>
                  <a:srgbClr val="000000"/>
                </a:solidFill>
                <a:cs typeface="Arial" charset="0"/>
              </a:rPr>
              <a:t>Правовая основа заключения</a:t>
            </a:r>
          </a:p>
        </p:txBody>
      </p:sp>
      <p:sp>
        <p:nvSpPr>
          <p:cNvPr id="5" name="Нашивка 4"/>
          <p:cNvSpPr>
            <a:spLocks noChangeArrowheads="1"/>
          </p:cNvSpPr>
          <p:nvPr/>
        </p:nvSpPr>
        <p:spPr bwMode="auto">
          <a:xfrm>
            <a:off x="2270125" y="1341438"/>
            <a:ext cx="7416800" cy="792162"/>
          </a:xfrm>
          <a:prstGeom prst="chevron">
            <a:avLst>
              <a:gd name="adj" fmla="val 50021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Федеральный закон от 21.07.2005 № 115-ФЗ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"О концессионных соглашениях«, от 10.01.2003 № 17-ФЗ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"О железнодорожном транспорте в Российской Федерации"</a:t>
            </a:r>
          </a:p>
        </p:txBody>
      </p:sp>
      <p:sp>
        <p:nvSpPr>
          <p:cNvPr id="13" name="Пятиугольник 12"/>
          <p:cNvSpPr>
            <a:spLocks noChangeArrowheads="1"/>
          </p:cNvSpPr>
          <p:nvPr/>
        </p:nvSpPr>
        <p:spPr bwMode="auto">
          <a:xfrm>
            <a:off x="631825" y="2344738"/>
            <a:ext cx="1873250" cy="652462"/>
          </a:xfrm>
          <a:prstGeom prst="homePlate">
            <a:avLst>
              <a:gd name="adj" fmla="val 49999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Объект</a:t>
            </a:r>
          </a:p>
        </p:txBody>
      </p:sp>
      <p:sp>
        <p:nvSpPr>
          <p:cNvPr id="14" name="Нашивка 13"/>
          <p:cNvSpPr>
            <a:spLocks noChangeArrowheads="1"/>
          </p:cNvSpPr>
          <p:nvPr/>
        </p:nvSpPr>
        <p:spPr bwMode="auto">
          <a:xfrm>
            <a:off x="2289175" y="2349500"/>
            <a:ext cx="7416800" cy="647700"/>
          </a:xfrm>
          <a:prstGeom prst="chevron">
            <a:avLst>
              <a:gd name="adj" fmla="val 50006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 marL="179388" indent="-1793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FontTx/>
              <a:buNone/>
              <a:defRPr/>
            </a:pPr>
            <a:r>
              <a:rPr lang="ru-RU" altLang="ru-RU" sz="1600" dirty="0">
                <a:latin typeface="Arial" charset="0"/>
                <a:cs typeface="Arial" charset="0"/>
              </a:rPr>
              <a:t>Северо-Восточная Магистраль (Нижний Бестях – Магадан)</a:t>
            </a:r>
          </a:p>
        </p:txBody>
      </p:sp>
      <p:sp>
        <p:nvSpPr>
          <p:cNvPr id="17" name="Пятиугольник 16"/>
          <p:cNvSpPr>
            <a:spLocks noChangeArrowheads="1"/>
          </p:cNvSpPr>
          <p:nvPr/>
        </p:nvSpPr>
        <p:spPr bwMode="auto">
          <a:xfrm>
            <a:off x="631825" y="3213100"/>
            <a:ext cx="1873250" cy="1011238"/>
          </a:xfrm>
          <a:prstGeom prst="homePlate">
            <a:avLst>
              <a:gd name="adj" fmla="val 49999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Концедент</a:t>
            </a:r>
          </a:p>
        </p:txBody>
      </p:sp>
      <p:sp>
        <p:nvSpPr>
          <p:cNvPr id="18" name="Нашивка 17"/>
          <p:cNvSpPr>
            <a:spLocks noChangeArrowheads="1"/>
          </p:cNvSpPr>
          <p:nvPr/>
        </p:nvSpPr>
        <p:spPr bwMode="auto">
          <a:xfrm>
            <a:off x="2289175" y="3213100"/>
            <a:ext cx="7416800" cy="1011238"/>
          </a:xfrm>
          <a:prstGeom prst="chevron">
            <a:avLst>
              <a:gd name="adj" fmla="val 50016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Правительство Российской Федерации (предполагается, что полномочия концедента при исполнении концессионного соглашения будут предоставлены Федеральному агентству железнодорожного транспорта – </a:t>
            </a:r>
            <a:r>
              <a:rPr lang="ru-RU" altLang="ru-RU" sz="1600" dirty="0" err="1">
                <a:solidFill>
                  <a:srgbClr val="000000"/>
                </a:solidFill>
                <a:cs typeface="Arial" charset="0"/>
              </a:rPr>
              <a:t>Росжелдору</a:t>
            </a: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)</a:t>
            </a:r>
          </a:p>
        </p:txBody>
      </p:sp>
      <p:sp>
        <p:nvSpPr>
          <p:cNvPr id="19" name="Пятиугольник 18"/>
          <p:cNvSpPr>
            <a:spLocks noChangeArrowheads="1"/>
          </p:cNvSpPr>
          <p:nvPr/>
        </p:nvSpPr>
        <p:spPr bwMode="auto">
          <a:xfrm>
            <a:off x="631825" y="5657850"/>
            <a:ext cx="1873250" cy="1011238"/>
          </a:xfrm>
          <a:prstGeom prst="homePlate">
            <a:avLst>
              <a:gd name="adj" fmla="val 49999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Сроки</a:t>
            </a:r>
          </a:p>
        </p:txBody>
      </p:sp>
      <p:sp>
        <p:nvSpPr>
          <p:cNvPr id="20" name="Нашивка 19"/>
          <p:cNvSpPr>
            <a:spLocks noChangeArrowheads="1"/>
          </p:cNvSpPr>
          <p:nvPr/>
        </p:nvSpPr>
        <p:spPr bwMode="auto">
          <a:xfrm>
            <a:off x="2289175" y="5657850"/>
            <a:ext cx="7416800" cy="1011238"/>
          </a:xfrm>
          <a:prstGeom prst="chevron">
            <a:avLst>
              <a:gd name="adj" fmla="val 50016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Общий срок, на который заключается концессионное соглашение, составит 30 лет (из них инвестиционная стадия (проектирование и строительство) – 10 лет, эксплуатационная стадия – 25 -31 лет). Запуск проекта планируется осуществлять поэтапно</a:t>
            </a:r>
          </a:p>
        </p:txBody>
      </p:sp>
      <p:sp>
        <p:nvSpPr>
          <p:cNvPr id="21" name="Пятиугольник 20"/>
          <p:cNvSpPr>
            <a:spLocks noChangeArrowheads="1"/>
          </p:cNvSpPr>
          <p:nvPr/>
        </p:nvSpPr>
        <p:spPr bwMode="auto">
          <a:xfrm>
            <a:off x="631825" y="4292600"/>
            <a:ext cx="1873250" cy="1311275"/>
          </a:xfrm>
          <a:prstGeom prst="homePlate">
            <a:avLst>
              <a:gd name="adj" fmla="val 49999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b="1">
                <a:solidFill>
                  <a:srgbClr val="000000"/>
                </a:solidFill>
                <a:cs typeface="Arial" charset="0"/>
              </a:rPr>
              <a:t>Концессионер</a:t>
            </a:r>
          </a:p>
        </p:txBody>
      </p:sp>
      <p:sp>
        <p:nvSpPr>
          <p:cNvPr id="22" name="Нашивка 21"/>
          <p:cNvSpPr>
            <a:spLocks noChangeArrowheads="1"/>
          </p:cNvSpPr>
          <p:nvPr/>
        </p:nvSpPr>
        <p:spPr bwMode="auto">
          <a:xfrm>
            <a:off x="2289175" y="4254500"/>
            <a:ext cx="7416800" cy="1349375"/>
          </a:xfrm>
          <a:prstGeom prst="chevron">
            <a:avLst>
              <a:gd name="adj" fmla="val 50016"/>
            </a:avLst>
          </a:pr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600" dirty="0">
                <a:solidFill>
                  <a:srgbClr val="000000"/>
                </a:solidFill>
                <a:cs typeface="Arial" charset="0"/>
              </a:rPr>
              <a:t>Специальная проектная компания, обеспечивающая подготовку к реализации проекта, привлечение внебюджетного финансирования и осуществление проектирования, строительства и эксплуатации Магистрали </a:t>
            </a: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 bwMode="auto">
          <a:xfrm>
            <a:off x="7394128" y="6381750"/>
            <a:ext cx="2311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2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015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8915400" cy="766763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Концессионное соглашение. Инвестиционная стадия.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35385129"/>
              </p:ext>
            </p:extLst>
          </p:nvPr>
        </p:nvGraphicFramePr>
        <p:xfrm>
          <a:off x="200472" y="1948408"/>
          <a:ext cx="4896545" cy="4504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97016" y="2132856"/>
          <a:ext cx="46805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с двумя скругленными противолежащими углами 1"/>
          <p:cNvSpPr>
            <a:spLocks/>
          </p:cNvSpPr>
          <p:nvPr/>
        </p:nvSpPr>
        <p:spPr bwMode="auto">
          <a:xfrm>
            <a:off x="849313" y="1268413"/>
            <a:ext cx="3671887" cy="679450"/>
          </a:xfrm>
          <a:custGeom>
            <a:avLst/>
            <a:gdLst>
              <a:gd name="T0" fmla="*/ 113244 w 3671887"/>
              <a:gd name="T1" fmla="*/ 0 h 679450"/>
              <a:gd name="T2" fmla="*/ 3671887 w 3671887"/>
              <a:gd name="T3" fmla="*/ 0 h 679450"/>
              <a:gd name="T4" fmla="*/ 3671887 w 3671887"/>
              <a:gd name="T5" fmla="*/ 0 h 679450"/>
              <a:gd name="T6" fmla="*/ 3671887 w 3671887"/>
              <a:gd name="T7" fmla="*/ 566206 h 679450"/>
              <a:gd name="T8" fmla="*/ 3558643 w 3671887"/>
              <a:gd name="T9" fmla="*/ 679450 h 679450"/>
              <a:gd name="T10" fmla="*/ 0 w 3671887"/>
              <a:gd name="T11" fmla="*/ 679450 h 679450"/>
              <a:gd name="T12" fmla="*/ 0 w 3671887"/>
              <a:gd name="T13" fmla="*/ 679450 h 679450"/>
              <a:gd name="T14" fmla="*/ 0 w 3671887"/>
              <a:gd name="T15" fmla="*/ 113244 h 679450"/>
              <a:gd name="T16" fmla="*/ 113244 w 367188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71887"/>
              <a:gd name="T28" fmla="*/ 0 h 679450"/>
              <a:gd name="T29" fmla="*/ 3671887 w 367188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71887" h="679450">
                <a:moveTo>
                  <a:pt x="113244" y="0"/>
                </a:moveTo>
                <a:lnTo>
                  <a:pt x="3671887" y="0"/>
                </a:lnTo>
                <a:lnTo>
                  <a:pt x="3671887" y="566206"/>
                </a:lnTo>
                <a:cubicBezTo>
                  <a:pt x="3671887" y="628749"/>
                  <a:pt x="3621186" y="679450"/>
                  <a:pt x="3558643" y="679450"/>
                </a:cubicBezTo>
                <a:lnTo>
                  <a:pt x="0" y="679450"/>
                </a:lnTo>
                <a:lnTo>
                  <a:pt x="0" y="113244"/>
                </a:lnTo>
                <a:cubicBezTo>
                  <a:pt x="0" y="50701"/>
                  <a:pt x="50701" y="0"/>
                  <a:pt x="113244" y="0"/>
                </a:cubicBezTo>
                <a:close/>
              </a:path>
            </a:pathLst>
          </a:cu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solidFill>
                  <a:srgbClr val="000000"/>
                </a:solidFill>
                <a:cs typeface="Arial" charset="0"/>
              </a:rPr>
              <a:t>Обязательства Концедента</a:t>
            </a:r>
          </a:p>
        </p:txBody>
      </p:sp>
      <p:sp>
        <p:nvSpPr>
          <p:cNvPr id="13" name="Прямоугольник с двумя скругленными противолежащими углами 12"/>
          <p:cNvSpPr>
            <a:spLocks/>
          </p:cNvSpPr>
          <p:nvPr/>
        </p:nvSpPr>
        <p:spPr bwMode="auto">
          <a:xfrm>
            <a:off x="5600700" y="1268413"/>
            <a:ext cx="3673475" cy="679450"/>
          </a:xfrm>
          <a:custGeom>
            <a:avLst/>
            <a:gdLst>
              <a:gd name="T0" fmla="*/ 113244 w 3673475"/>
              <a:gd name="T1" fmla="*/ 0 h 679450"/>
              <a:gd name="T2" fmla="*/ 3673475 w 3673475"/>
              <a:gd name="T3" fmla="*/ 0 h 679450"/>
              <a:gd name="T4" fmla="*/ 3673475 w 3673475"/>
              <a:gd name="T5" fmla="*/ 0 h 679450"/>
              <a:gd name="T6" fmla="*/ 3673475 w 3673475"/>
              <a:gd name="T7" fmla="*/ 566206 h 679450"/>
              <a:gd name="T8" fmla="*/ 3560231 w 3673475"/>
              <a:gd name="T9" fmla="*/ 679450 h 679450"/>
              <a:gd name="T10" fmla="*/ 0 w 3673475"/>
              <a:gd name="T11" fmla="*/ 679450 h 679450"/>
              <a:gd name="T12" fmla="*/ 0 w 3673475"/>
              <a:gd name="T13" fmla="*/ 679450 h 679450"/>
              <a:gd name="T14" fmla="*/ 0 w 3673475"/>
              <a:gd name="T15" fmla="*/ 113244 h 679450"/>
              <a:gd name="T16" fmla="*/ 113244 w 3673475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73475"/>
              <a:gd name="T28" fmla="*/ 0 h 679450"/>
              <a:gd name="T29" fmla="*/ 3673475 w 3673475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73475" h="679450">
                <a:moveTo>
                  <a:pt x="113244" y="0"/>
                </a:moveTo>
                <a:lnTo>
                  <a:pt x="3673475" y="0"/>
                </a:lnTo>
                <a:lnTo>
                  <a:pt x="3673475" y="566206"/>
                </a:lnTo>
                <a:cubicBezTo>
                  <a:pt x="3673475" y="628749"/>
                  <a:pt x="3622774" y="679450"/>
                  <a:pt x="3560231" y="679450"/>
                </a:cubicBezTo>
                <a:lnTo>
                  <a:pt x="0" y="679450"/>
                </a:lnTo>
                <a:lnTo>
                  <a:pt x="0" y="113244"/>
                </a:lnTo>
                <a:cubicBezTo>
                  <a:pt x="0" y="50701"/>
                  <a:pt x="50701" y="0"/>
                  <a:pt x="113244" y="0"/>
                </a:cubicBezTo>
                <a:close/>
              </a:path>
            </a:pathLst>
          </a:cu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solidFill>
                  <a:srgbClr val="000000"/>
                </a:solidFill>
                <a:cs typeface="Arial" charset="0"/>
              </a:rPr>
              <a:t>Обязательства Концессионера</a:t>
            </a:r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76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8915400" cy="766763"/>
          </a:xfrm>
        </p:spPr>
        <p:txBody>
          <a:bodyPr/>
          <a:lstStyle/>
          <a:p>
            <a:pPr eaLnBrk="1" hangingPunct="1"/>
            <a:r>
              <a:rPr lang="ru-RU" altLang="ru-RU" sz="2800">
                <a:solidFill>
                  <a:schemeClr val="tx2"/>
                </a:solidFill>
              </a:rPr>
              <a:t>Концессионное соглашение. Эксплуатационная стадия.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200473" y="2204864"/>
          <a:ext cx="4536504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5097016" y="2132856"/>
          <a:ext cx="468052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с двумя скругленными противолежащими углами 1"/>
          <p:cNvSpPr>
            <a:spLocks/>
          </p:cNvSpPr>
          <p:nvPr/>
        </p:nvSpPr>
        <p:spPr bwMode="auto">
          <a:xfrm>
            <a:off x="849313" y="1268413"/>
            <a:ext cx="3671887" cy="679450"/>
          </a:xfrm>
          <a:custGeom>
            <a:avLst/>
            <a:gdLst>
              <a:gd name="T0" fmla="*/ 113244 w 3671887"/>
              <a:gd name="T1" fmla="*/ 0 h 679450"/>
              <a:gd name="T2" fmla="*/ 3671887 w 3671887"/>
              <a:gd name="T3" fmla="*/ 0 h 679450"/>
              <a:gd name="T4" fmla="*/ 3671887 w 3671887"/>
              <a:gd name="T5" fmla="*/ 0 h 679450"/>
              <a:gd name="T6" fmla="*/ 3671887 w 3671887"/>
              <a:gd name="T7" fmla="*/ 566206 h 679450"/>
              <a:gd name="T8" fmla="*/ 3558643 w 3671887"/>
              <a:gd name="T9" fmla="*/ 679450 h 679450"/>
              <a:gd name="T10" fmla="*/ 0 w 3671887"/>
              <a:gd name="T11" fmla="*/ 679450 h 679450"/>
              <a:gd name="T12" fmla="*/ 0 w 3671887"/>
              <a:gd name="T13" fmla="*/ 679450 h 679450"/>
              <a:gd name="T14" fmla="*/ 0 w 3671887"/>
              <a:gd name="T15" fmla="*/ 113244 h 679450"/>
              <a:gd name="T16" fmla="*/ 113244 w 3671887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71887"/>
              <a:gd name="T28" fmla="*/ 0 h 679450"/>
              <a:gd name="T29" fmla="*/ 3671887 w 3671887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71887" h="679450">
                <a:moveTo>
                  <a:pt x="113244" y="0"/>
                </a:moveTo>
                <a:lnTo>
                  <a:pt x="3671887" y="0"/>
                </a:lnTo>
                <a:lnTo>
                  <a:pt x="3671887" y="566206"/>
                </a:lnTo>
                <a:cubicBezTo>
                  <a:pt x="3671887" y="628749"/>
                  <a:pt x="3621186" y="679450"/>
                  <a:pt x="3558643" y="679450"/>
                </a:cubicBezTo>
                <a:lnTo>
                  <a:pt x="0" y="679450"/>
                </a:lnTo>
                <a:lnTo>
                  <a:pt x="0" y="113244"/>
                </a:lnTo>
                <a:cubicBezTo>
                  <a:pt x="0" y="50701"/>
                  <a:pt x="50701" y="0"/>
                  <a:pt x="113244" y="0"/>
                </a:cubicBezTo>
                <a:close/>
              </a:path>
            </a:pathLst>
          </a:cu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solidFill>
                  <a:srgbClr val="000000"/>
                </a:solidFill>
                <a:cs typeface="Arial" charset="0"/>
              </a:rPr>
              <a:t>Обязательства Концедента</a:t>
            </a:r>
          </a:p>
        </p:txBody>
      </p:sp>
      <p:sp>
        <p:nvSpPr>
          <p:cNvPr id="13" name="Прямоугольник с двумя скругленными противолежащими углами 12"/>
          <p:cNvSpPr>
            <a:spLocks/>
          </p:cNvSpPr>
          <p:nvPr/>
        </p:nvSpPr>
        <p:spPr bwMode="auto">
          <a:xfrm>
            <a:off x="5600700" y="1268413"/>
            <a:ext cx="3673475" cy="679450"/>
          </a:xfrm>
          <a:custGeom>
            <a:avLst/>
            <a:gdLst>
              <a:gd name="T0" fmla="*/ 113244 w 3673475"/>
              <a:gd name="T1" fmla="*/ 0 h 679450"/>
              <a:gd name="T2" fmla="*/ 3673475 w 3673475"/>
              <a:gd name="T3" fmla="*/ 0 h 679450"/>
              <a:gd name="T4" fmla="*/ 3673475 w 3673475"/>
              <a:gd name="T5" fmla="*/ 0 h 679450"/>
              <a:gd name="T6" fmla="*/ 3673475 w 3673475"/>
              <a:gd name="T7" fmla="*/ 566206 h 679450"/>
              <a:gd name="T8" fmla="*/ 3560231 w 3673475"/>
              <a:gd name="T9" fmla="*/ 679450 h 679450"/>
              <a:gd name="T10" fmla="*/ 0 w 3673475"/>
              <a:gd name="T11" fmla="*/ 679450 h 679450"/>
              <a:gd name="T12" fmla="*/ 0 w 3673475"/>
              <a:gd name="T13" fmla="*/ 679450 h 679450"/>
              <a:gd name="T14" fmla="*/ 0 w 3673475"/>
              <a:gd name="T15" fmla="*/ 113244 h 679450"/>
              <a:gd name="T16" fmla="*/ 113244 w 3673475"/>
              <a:gd name="T17" fmla="*/ 0 h 6794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673475"/>
              <a:gd name="T28" fmla="*/ 0 h 679450"/>
              <a:gd name="T29" fmla="*/ 3673475 w 3673475"/>
              <a:gd name="T30" fmla="*/ 679450 h 6794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673475" h="679450">
                <a:moveTo>
                  <a:pt x="113244" y="0"/>
                </a:moveTo>
                <a:lnTo>
                  <a:pt x="3673475" y="0"/>
                </a:lnTo>
                <a:lnTo>
                  <a:pt x="3673475" y="566206"/>
                </a:lnTo>
                <a:cubicBezTo>
                  <a:pt x="3673475" y="628749"/>
                  <a:pt x="3622774" y="679450"/>
                  <a:pt x="3560231" y="679450"/>
                </a:cubicBezTo>
                <a:lnTo>
                  <a:pt x="0" y="679450"/>
                </a:lnTo>
                <a:lnTo>
                  <a:pt x="0" y="113244"/>
                </a:lnTo>
                <a:cubicBezTo>
                  <a:pt x="0" y="50701"/>
                  <a:pt x="50701" y="0"/>
                  <a:pt x="113244" y="0"/>
                </a:cubicBezTo>
                <a:close/>
              </a:path>
            </a:pathLst>
          </a:custGeom>
          <a:gradFill rotWithShape="1">
            <a:gsLst>
              <a:gs pos="0">
                <a:srgbClr val="F3F6FA"/>
              </a:gs>
              <a:gs pos="85001">
                <a:srgbClr val="BCCBE7"/>
              </a:gs>
              <a:gs pos="100000">
                <a:srgbClr val="A2B8DF"/>
              </a:gs>
            </a:gsLst>
            <a:lin ang="5400000" scaled="1"/>
          </a:grad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25400" dir="5400000" rotWithShape="0">
              <a:srgbClr val="808080">
                <a:alpha val="43137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b="1">
                <a:solidFill>
                  <a:srgbClr val="000000"/>
                </a:solidFill>
                <a:cs typeface="Arial" charset="0"/>
              </a:rPr>
              <a:t>Обязательства Концессионера</a:t>
            </a:r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16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28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9210675" cy="1143000"/>
          </a:xfrm>
        </p:spPr>
        <p:txBody>
          <a:bodyPr/>
          <a:lstStyle/>
          <a:p>
            <a:pPr eaLnBrk="1" hangingPunct="1"/>
            <a:r>
              <a:rPr lang="ru-RU" altLang="ru-RU" sz="3100">
                <a:solidFill>
                  <a:schemeClr val="tx2"/>
                </a:solidFill>
              </a:rPr>
              <a:t>Сроки заключения концессионного соглашения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72480" y="1556792"/>
          <a:ext cx="9361040" cy="4824537"/>
        </p:xfrm>
        <a:graphic>
          <a:graphicData uri="http://schemas.openxmlformats.org/drawingml/2006/table">
            <a:tbl>
              <a:tblPr/>
              <a:tblGrid>
                <a:gridCol w="349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29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5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6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32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325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375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92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263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325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3254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73513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2325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492345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Порядок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заключения концессионного соглашения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Длительность,</a:t>
                      </a:r>
                      <a:b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</a:b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месяцы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1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месяцы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45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3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10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11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12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14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3489">
                <a:tc gridSpan="2">
                  <a:txBody>
                    <a:bodyPr/>
                    <a:lstStyle/>
                    <a:p>
                      <a:pPr marL="0" algn="l" eaLnBrk="1" fontAlgn="ctr" hangingPunct="1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Общий порядок (конкурс</a:t>
                      </a:r>
                      <a:r>
                        <a:rPr lang="en-US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на право заключения концессионного соглашения)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764">
                <a:tc rowSpan="4"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Частная инициатива </a:t>
                      </a:r>
                    </a:p>
                  </a:txBody>
                  <a:tcPr marL="8830" marR="8830" marT="8830" marB="0" vert="vert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 условиях частного сектора с одной и более заявок о готовности к участию в конкурсе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13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7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eaLnBrk="1" fontAlgn="ctr" hangingPunct="1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 условиях частного сектора без заявок о готовности к участию в конкурсе 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 5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rtl="0" eaLnBrk="1" fontAlgn="ctr" hangingPunct="1"/>
                      <a:r>
                        <a:rPr lang="ru-RU" sz="1200" b="0" dirty="0">
                          <a:solidFill>
                            <a:schemeClr val="tx1"/>
                          </a:solidFill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на иных условиях с одной и более заявок о готовности к участию в конкурсе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67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ru-RU" sz="1200" b="0" dirty="0">
                          <a:latin typeface="Tahoma" pitchFamily="34" charset="0"/>
                          <a:cs typeface="Tahoma" pitchFamily="34" charset="0"/>
                        </a:rPr>
                        <a:t>на иных условиях без заявок о готовности к участию в конкурсе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891">
                <a:tc gridSpan="2">
                  <a:txBody>
                    <a:bodyPr/>
                    <a:lstStyle/>
                    <a:p>
                      <a:pPr marL="0" marR="0" lvl="0" indent="0" algn="l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Заключение КС с концессионером, определенным на основании решения Правительства РФ 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FFC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ru-RU" dirty="0"/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830" marR="8830" marT="883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7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9282113" cy="1143000"/>
          </a:xfrm>
        </p:spPr>
        <p:txBody>
          <a:bodyPr/>
          <a:lstStyle/>
          <a:p>
            <a:pPr eaLnBrk="1" hangingPunct="1"/>
            <a:r>
              <a:rPr lang="ru-RU" altLang="ru-RU" sz="3100">
                <a:solidFill>
                  <a:schemeClr val="tx2"/>
                </a:solidFill>
              </a:rPr>
              <a:t>Заключение концессионного соглашения (без проведения конкурсных процедур)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33400" y="1927225"/>
            <a:ext cx="4110038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3" name="TextBox 20"/>
          <p:cNvSpPr txBox="1">
            <a:spLocks noChangeArrowheads="1"/>
          </p:cNvSpPr>
          <p:nvPr/>
        </p:nvSpPr>
        <p:spPr bwMode="auto">
          <a:xfrm>
            <a:off x="530225" y="1557338"/>
            <a:ext cx="4113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Частная концессионная инициатива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387975" y="1927225"/>
            <a:ext cx="4110038" cy="0"/>
          </a:xfrm>
          <a:prstGeom prst="line">
            <a:avLst/>
          </a:prstGeom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5" name="TextBox 20"/>
          <p:cNvSpPr txBox="1">
            <a:spLocks noChangeArrowheads="1"/>
          </p:cNvSpPr>
          <p:nvPr/>
        </p:nvSpPr>
        <p:spPr bwMode="auto">
          <a:xfrm>
            <a:off x="5384800" y="1557338"/>
            <a:ext cx="4113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632523"/>
                </a:solidFill>
              </a:rPr>
              <a:t>Распоряжение Правительства РФ</a:t>
            </a:r>
          </a:p>
        </p:txBody>
      </p:sp>
      <p:sp>
        <p:nvSpPr>
          <p:cNvPr id="9" name="Прямоугольник 22"/>
          <p:cNvSpPr>
            <a:spLocks noChangeArrowheads="1"/>
          </p:cNvSpPr>
          <p:nvPr/>
        </p:nvSpPr>
        <p:spPr bwMode="auto">
          <a:xfrm>
            <a:off x="533400" y="2060575"/>
            <a:ext cx="4110038" cy="57626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Переговоры между инициатором и концедентом до подачи предложения о заключении КС</a:t>
            </a:r>
            <a:endParaRPr lang="ru-RU" altLang="ru-RU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0" name="Прямоугольник 22"/>
          <p:cNvSpPr>
            <a:spLocks noChangeArrowheads="1"/>
          </p:cNvSpPr>
          <p:nvPr/>
        </p:nvSpPr>
        <p:spPr bwMode="auto">
          <a:xfrm>
            <a:off x="531813" y="2852738"/>
            <a:ext cx="4110037" cy="5762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Представление предложения о заключении КС и принятие решения о заключении КС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3400" y="3644900"/>
            <a:ext cx="4110038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Переговоры между уполномоченным органом и инициатором с целью согласования условий предложения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33400" y="4508500"/>
            <a:ext cx="4110038" cy="58102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Размещение органом в сети Интернет предложения о заключении КС и сведения о проведения торгов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2288" y="5300663"/>
            <a:ext cx="1909762" cy="5762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Проведение торгов по стандартной процедуре (конкурс)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792413" y="5300663"/>
            <a:ext cx="1851025" cy="57626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Заключение КС с частным инициатором</a:t>
            </a:r>
          </a:p>
        </p:txBody>
      </p:sp>
      <p:cxnSp>
        <p:nvCxnSpPr>
          <p:cNvPr id="15" name="Прямая со стрелкой 14"/>
          <p:cNvCxnSpPr>
            <a:stCxn id="9" idx="2"/>
            <a:endCxn id="10" idx="0"/>
          </p:cNvCxnSpPr>
          <p:nvPr/>
        </p:nvCxnSpPr>
        <p:spPr>
          <a:xfrm flipH="1">
            <a:off x="2586038" y="2636838"/>
            <a:ext cx="158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" idx="2"/>
            <a:endCxn id="11" idx="0"/>
          </p:cNvCxnSpPr>
          <p:nvPr/>
        </p:nvCxnSpPr>
        <p:spPr>
          <a:xfrm>
            <a:off x="2586038" y="3429000"/>
            <a:ext cx="158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1" idx="2"/>
            <a:endCxn id="12" idx="0"/>
          </p:cNvCxnSpPr>
          <p:nvPr/>
        </p:nvCxnSpPr>
        <p:spPr>
          <a:xfrm>
            <a:off x="2587625" y="4292600"/>
            <a:ext cx="0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12" idx="2"/>
            <a:endCxn id="13" idx="0"/>
          </p:cNvCxnSpPr>
          <p:nvPr/>
        </p:nvCxnSpPr>
        <p:spPr>
          <a:xfrm flipH="1">
            <a:off x="1477963" y="5089525"/>
            <a:ext cx="1109662" cy="21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  <a:endCxn id="14" idx="0"/>
          </p:cNvCxnSpPr>
          <p:nvPr/>
        </p:nvCxnSpPr>
        <p:spPr>
          <a:xfrm>
            <a:off x="2587625" y="5089525"/>
            <a:ext cx="1130300" cy="211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22288" y="6161088"/>
            <a:ext cx="4110037" cy="43656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algn="ctr">
            <a:solidFill>
              <a:schemeClr val="accent1">
                <a:lumMod val="75000"/>
              </a:schemeClr>
            </a:solidFill>
            <a:prstDash val="dash"/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Финансовое закрытие</a:t>
            </a:r>
          </a:p>
        </p:txBody>
      </p:sp>
      <p:cxnSp>
        <p:nvCxnSpPr>
          <p:cNvPr id="35" name="Прямая со стрелкой 34"/>
          <p:cNvCxnSpPr>
            <a:stCxn id="14" idx="2"/>
          </p:cNvCxnSpPr>
          <p:nvPr/>
        </p:nvCxnSpPr>
        <p:spPr>
          <a:xfrm>
            <a:off x="3717925" y="5876925"/>
            <a:ext cx="0" cy="28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stCxn id="13" idx="2"/>
          </p:cNvCxnSpPr>
          <p:nvPr/>
        </p:nvCxnSpPr>
        <p:spPr>
          <a:xfrm flipH="1">
            <a:off x="1477963" y="5876925"/>
            <a:ext cx="0" cy="284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22"/>
          <p:cNvSpPr>
            <a:spLocks noChangeArrowheads="1"/>
          </p:cNvSpPr>
          <p:nvPr/>
        </p:nvSpPr>
        <p:spPr bwMode="auto">
          <a:xfrm>
            <a:off x="5387975" y="2060575"/>
            <a:ext cx="4110038" cy="100806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algn="ctr">
            <a:noFill/>
            <a:round/>
            <a:headEnd/>
            <a:tailEnd/>
          </a:ln>
        </p:spPr>
        <p:txBody>
          <a:bodyPr anchor="ctr"/>
          <a:lstStyle>
            <a:lvl1pPr marL="171450" indent="-17145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Условия концессионного соглашения</a:t>
            </a:r>
          </a:p>
          <a:p>
            <a:pPr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Порядок заключения концессионного соглашения</a:t>
            </a:r>
          </a:p>
          <a:p>
            <a:pPr>
              <a:defRPr/>
            </a:pPr>
            <a:r>
              <a:rPr lang="ru-RU" altLang="ru-RU" sz="1200" b="1">
                <a:solidFill>
                  <a:schemeClr val="bg1"/>
                </a:solidFill>
                <a:cs typeface="Arial" charset="0"/>
              </a:rPr>
              <a:t>Требования к концессионеру</a:t>
            </a:r>
            <a:endParaRPr lang="ru-RU" altLang="ru-RU" sz="120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6152" name="Picture 5" descr="Картинки по запросу платон лого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" t="21661" r="3093" b="24327"/>
          <a:stretch/>
        </p:blipFill>
        <p:spPr bwMode="auto">
          <a:xfrm>
            <a:off x="6135367" y="3143449"/>
            <a:ext cx="2612571" cy="15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92" name="Прямоугольник 6152"/>
          <p:cNvSpPr>
            <a:spLocks noChangeArrowheads="1"/>
          </p:cNvSpPr>
          <p:nvPr/>
        </p:nvSpPr>
        <p:spPr bwMode="auto">
          <a:xfrm>
            <a:off x="5387975" y="4657725"/>
            <a:ext cx="41100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b="1" dirty="0">
                <a:solidFill>
                  <a:srgbClr val="632523"/>
                </a:solidFill>
              </a:rPr>
              <a:t>Распоряжением Правительства Российской Федерации от 29.08.2014 № 1662-р было принято решение о заключении концессионного соглашения в отношении объектов, предназначенных для взимания платы, используемых в целях обеспечения функционирования системы взимания платы в счет возмещения вреда, причиняемого автомобильным дорогам общего пользования федерального значения транспортными средствами, имеющими разрешенную максимальную массу свыше 12 тонн</a:t>
            </a:r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442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495300" y="1600200"/>
          <a:ext cx="89154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>
          <a:xfrm>
            <a:off x="488950" y="333375"/>
            <a:ext cx="8915400" cy="1143000"/>
          </a:xfrm>
        </p:spPr>
        <p:txBody>
          <a:bodyPr/>
          <a:lstStyle/>
          <a:p>
            <a:r>
              <a:rPr lang="ru-RU" altLang="ru-RU" sz="3100">
                <a:solidFill>
                  <a:schemeClr val="tx2"/>
                </a:solidFill>
              </a:rPr>
              <a:t>Предоставление земельных участков Концессионеру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44488" y="1772815"/>
            <a:ext cx="4824536" cy="3526419"/>
          </a:xfrm>
        </p:spPr>
        <p:txBody>
          <a:bodyPr>
            <a:normAutofit fontScale="40000" lnSpcReduction="20000"/>
          </a:bodyPr>
          <a:lstStyle/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Регионы инициаторы: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Республика Саха (Якутия)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Магаданская область</a:t>
            </a:r>
          </a:p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Протяженность: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667 – 1 978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км в зависимости от варианта прохождения трассы</a:t>
            </a:r>
          </a:p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Стоимость строительства в ценах 2021 г.: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793,8 млрд. рублей</a:t>
            </a:r>
            <a:r>
              <a:rPr lang="en-US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учета НДС 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 – 63,5 млрд. рублей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Строительство – 730,3 млрд. рублей</a:t>
            </a:r>
          </a:p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грузопотоков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(2035 год): 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север – 19,7 млн. тонн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юг -  0,7 млн. тонн</a:t>
            </a:r>
          </a:p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предлагается осуществлять поэтапно</a:t>
            </a:r>
            <a:r>
              <a:rPr lang="ru-RU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этап: опережающими темпами предлагается осуществить проектирование и строительство участка от ст. Нижний Бестях до с. Хандыги</a:t>
            </a:r>
          </a:p>
          <a:p>
            <a:pPr marL="358775" lvl="1" indent="-179388">
              <a:lnSpc>
                <a:spcPct val="120000"/>
              </a:lnSpc>
              <a:spcAft>
                <a:spcPts val="200"/>
              </a:spcAft>
            </a:pPr>
            <a:r>
              <a:rPr lang="ru-RU" sz="25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этап: параллельно предлагается осуществить проектирование оставшейся части Магистрали для синхронизированного начала строительства с момента ввода в эксплуатацию участка до с. Хандыги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472" y="603008"/>
            <a:ext cx="8915400" cy="665752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Описание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250112" y="6381328"/>
            <a:ext cx="23114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z="1600" smtClean="0">
                <a:solidFill>
                  <a:schemeClr val="tx2"/>
                </a:solidFill>
              </a:rPr>
              <a:pPr algn="r"/>
              <a:t>2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2480" y="1412776"/>
            <a:ext cx="336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Ключевые показатели проекта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344488" y="1772816"/>
            <a:ext cx="4824536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00472" y="5289973"/>
            <a:ext cx="3926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Текущий статус реализации проекта</a:t>
            </a:r>
          </a:p>
        </p:txBody>
      </p: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272480" y="5650013"/>
            <a:ext cx="4896544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Текст 1"/>
          <p:cNvSpPr txBox="1">
            <a:spLocks/>
          </p:cNvSpPr>
          <p:nvPr/>
        </p:nvSpPr>
        <p:spPr>
          <a:xfrm>
            <a:off x="287887" y="5668597"/>
            <a:ext cx="4881137" cy="66575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342900" indent="-342900" eaLnBrk="1" hangingPunct="1">
              <a:buChar char="•"/>
              <a:defRPr sz="2800">
                <a:latin typeface="+mn-lt"/>
              </a:defRPr>
            </a:lvl1pPr>
            <a:lvl2pPr marL="742950" indent="-285750" eaLnBrk="1" hangingPunct="1">
              <a:buChar char="–"/>
              <a:defRPr sz="2400">
                <a:latin typeface="+mn-lt"/>
              </a:defRPr>
            </a:lvl2pPr>
            <a:lvl3pPr marL="1143000" indent="-228600" eaLnBrk="1" hangingPunct="1">
              <a:buChar char="•"/>
              <a:defRPr sz="2400">
                <a:latin typeface="+mn-lt"/>
              </a:defRPr>
            </a:lvl3pPr>
            <a:lvl4pPr marL="1600200" indent="-228600" eaLnBrk="1" hangingPunct="1">
              <a:buChar char="–"/>
              <a:defRPr sz="2000">
                <a:latin typeface="+mn-lt"/>
              </a:defRPr>
            </a:lvl4pPr>
            <a:lvl5pPr marL="2057400" indent="-228600" eaLnBrk="1" hangingPunct="1">
              <a:buChar char="»"/>
              <a:defRPr sz="2000">
                <a:latin typeface="+mn-lt"/>
              </a:defRPr>
            </a:lvl5pPr>
            <a:lvl6pPr marL="2514600" indent="-228600" eaLnBrk="1" hangingPunct="1">
              <a:buChar char="•"/>
              <a:defRPr sz="2000"/>
            </a:lvl6pPr>
            <a:lvl7pPr marL="2971800" indent="-228600" eaLnBrk="1" hangingPunct="1">
              <a:buChar char="•"/>
              <a:defRPr sz="2000"/>
            </a:lvl7pPr>
            <a:lvl8pPr marL="3429000" indent="-228600" eaLnBrk="1" hangingPunct="1">
              <a:buChar char="•"/>
              <a:defRPr sz="2000"/>
            </a:lvl8pPr>
            <a:lvl9pPr marL="3886200" indent="-228600" eaLnBrk="1" hangingPunct="1">
              <a:buChar char="•"/>
              <a:defRPr sz="2000"/>
            </a:lvl9pPr>
          </a:lstStyle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sz="10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включен в Транспортную стратегию</a:t>
            </a:r>
          </a:p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sz="10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Определены возможные варианты прохождения трассы</a:t>
            </a:r>
          </a:p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sz="10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Разработана предварительная финансовая модель проекта</a:t>
            </a:r>
          </a:p>
          <a:p>
            <a:pPr marL="179388" indent="-179388">
              <a:lnSpc>
                <a:spcPct val="120000"/>
              </a:lnSpc>
              <a:spcAft>
                <a:spcPts val="200"/>
              </a:spcAft>
            </a:pPr>
            <a:r>
              <a:rPr lang="ru-RU" sz="1000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Рассматривается возможность подготовки заявки ЧКИ по проекту</a:t>
            </a:r>
          </a:p>
        </p:txBody>
      </p:sp>
      <p:pic>
        <p:nvPicPr>
          <p:cNvPr id="32" name="Рисунок 2">
            <a:extLst>
              <a:ext uri="{FF2B5EF4-FFF2-40B4-BE49-F238E27FC236}">
                <a16:creationId xmlns:a16="http://schemas.microsoft.com/office/drawing/2014/main" id="{05A8280F-AA92-44B4-B74A-7B46B592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032" y="1758151"/>
            <a:ext cx="4444049" cy="461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48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8915400" cy="1143000"/>
          </a:xfrm>
        </p:spPr>
        <p:txBody>
          <a:bodyPr/>
          <a:lstStyle/>
          <a:p>
            <a:r>
              <a:rPr lang="ru-RU" altLang="ru-RU" sz="3200">
                <a:solidFill>
                  <a:schemeClr val="tx2"/>
                </a:solidFill>
              </a:rPr>
              <a:t>Правовая основа платежного механизма в рамках Проекта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9215150"/>
              </p:ext>
            </p:extLst>
          </p:nvPr>
        </p:nvGraphicFramePr>
        <p:xfrm>
          <a:off x="560512" y="1720840"/>
          <a:ext cx="8640960" cy="4228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74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8915400" cy="1143000"/>
          </a:xfrm>
        </p:spPr>
        <p:txBody>
          <a:bodyPr/>
          <a:lstStyle/>
          <a:p>
            <a:r>
              <a:rPr lang="ru-RU" altLang="ru-RU" sz="3200">
                <a:solidFill>
                  <a:schemeClr val="tx2"/>
                </a:solidFill>
              </a:rPr>
              <a:t>Операторский контракт с ОАО «РЖД» (1/2)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16496" y="1556792"/>
          <a:ext cx="90010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88950" y="3141663"/>
            <a:ext cx="4032250" cy="287972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1100" b="1" i="1" dirty="0"/>
              <a:t>Основание: п.1 ч.1 ст.8 Закона о концессионных соглашениях</a:t>
            </a:r>
            <a:endParaRPr lang="ru-RU" sz="1100" dirty="0"/>
          </a:p>
          <a:p>
            <a:pPr>
              <a:defRPr/>
            </a:pPr>
            <a:r>
              <a:rPr lang="ru-RU" sz="1100" i="1" dirty="0"/>
              <a:t> 1. При исполнении концессионного соглашения концессионер вправе:</a:t>
            </a:r>
            <a:endParaRPr lang="ru-RU" sz="1100" dirty="0"/>
          </a:p>
          <a:p>
            <a:pPr marL="342900" indent="-342900">
              <a:buFontTx/>
              <a:buAutoNum type="arabicParenR"/>
              <a:defRPr/>
            </a:pPr>
            <a:r>
              <a:rPr lang="ru-RU" sz="1100" i="1" dirty="0"/>
              <a:t>передавать с согласия концедента в порядке, установленном федеральными законами и условиями концессионного соглашения, объект концессионного соглашения и (или) иное передаваемое </a:t>
            </a:r>
            <a:r>
              <a:rPr lang="ru-RU" sz="1100" i="1" dirty="0" err="1"/>
              <a:t>концедентом</a:t>
            </a:r>
            <a:r>
              <a:rPr lang="ru-RU" sz="1100" i="1" dirty="0"/>
              <a:t> концессионеру по концессионному соглашению имущество в пользование третьим лицам на срок, не превышающий срока использования (эксплуатации) объекта концессионного соглашения по концессионному соглашению, при условии соблюдения такими лицами обязательств концессионера по концессионному соглашению. </a:t>
            </a:r>
            <a:endParaRPr lang="ru-RU" dirty="0"/>
          </a:p>
        </p:txBody>
      </p:sp>
      <p:sp>
        <p:nvSpPr>
          <p:cNvPr id="8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684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344488" y="1484313"/>
            <a:ext cx="9432925" cy="4897015"/>
          </a:xfrm>
          <a:prstGeom prst="roundRect">
            <a:avLst>
              <a:gd name="adj" fmla="val 5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63" name="Заголовок 2"/>
          <p:cNvSpPr>
            <a:spLocks noGrp="1"/>
          </p:cNvSpPr>
          <p:nvPr>
            <p:ph type="title"/>
          </p:nvPr>
        </p:nvSpPr>
        <p:spPr>
          <a:xfrm>
            <a:off x="495300" y="358775"/>
            <a:ext cx="8915400" cy="1143000"/>
          </a:xfrm>
        </p:spPr>
        <p:txBody>
          <a:bodyPr/>
          <a:lstStyle/>
          <a:p>
            <a:r>
              <a:rPr lang="ru-RU" altLang="ru-RU" sz="3200">
                <a:solidFill>
                  <a:schemeClr val="tx2"/>
                </a:solidFill>
              </a:rPr>
              <a:t>Операторский контракт с ОАО «РЖД». Прейскурант 10-01. (2/2)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0388" y="1557338"/>
            <a:ext cx="9072562" cy="10080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К перевозкам по Магистрали будет применяться Инвестиционный тариф, отличный от принципов формирования тарифов в соответствии с Прейскурантом № 10-01 "Тарифы на перевозки грузов и услуги инфраструктуры, выполняемые российскими железными дорогами"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87375" y="5445224"/>
            <a:ext cx="9074150" cy="576263"/>
          </a:xfrm>
          <a:prstGeom prst="roundRect">
            <a:avLst>
              <a:gd name="adj" fmla="val 10053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Важно: необходимо предварительное согласование с ФАС РФ, иными государственными органами в установленной сфере деятельности.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7375" y="2636838"/>
            <a:ext cx="9045575" cy="50482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При передаче </a:t>
            </a:r>
            <a:r>
              <a:rPr lang="ru-RU" dirty="0" err="1"/>
              <a:t>инфраструктры</a:t>
            </a:r>
            <a:r>
              <a:rPr lang="ru-RU" dirty="0"/>
              <a:t> </a:t>
            </a:r>
            <a:r>
              <a:rPr lang="ru-RU" dirty="0" err="1"/>
              <a:t>ОАО</a:t>
            </a:r>
            <a:r>
              <a:rPr lang="ru-RU" dirty="0"/>
              <a:t> "</a:t>
            </a:r>
            <a:r>
              <a:rPr lang="ru-RU" dirty="0" err="1"/>
              <a:t>РЖД</a:t>
            </a:r>
            <a:r>
              <a:rPr lang="ru-RU" dirty="0"/>
              <a:t>" по операторскому контракту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7375" y="3516313"/>
            <a:ext cx="4221163" cy="12811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для концессионера установление отдельного тарифа не потребуется, так как он не будет являться субъектом естественной монополии и не будет оказывать услуги по перевозке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13363" y="3516313"/>
            <a:ext cx="4319587" cy="178435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/>
              <a:t>для </a:t>
            </a:r>
            <a:r>
              <a:rPr lang="ru-RU" sz="1400" dirty="0" err="1"/>
              <a:t>ОАО</a:t>
            </a:r>
            <a:r>
              <a:rPr lang="ru-RU" sz="1400" dirty="0"/>
              <a:t> «</a:t>
            </a:r>
            <a:r>
              <a:rPr lang="ru-RU" sz="1400" dirty="0" err="1"/>
              <a:t>РЖД</a:t>
            </a:r>
            <a:r>
              <a:rPr lang="ru-RU" sz="1400" dirty="0"/>
              <a:t>» потребуется изменение в Тарифное руководство 10-01 (в части применения инвестиционного тарифа, установленного решением о заключении концессионного соглашения в соответствии с ч.2.1 ст.22 Закона о концессионных соглашениях).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2505075" y="3141663"/>
            <a:ext cx="287338" cy="37465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256463" y="3154363"/>
            <a:ext cx="288925" cy="3762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7BEA9265-AAB9-4E2E-B9A2-989C691B2D1F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22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433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424803" y="2564904"/>
            <a:ext cx="8209299" cy="1470025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b="1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728FCBE-17FA-4D3E-8666-0B4B80327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048" y="5589240"/>
            <a:ext cx="4095064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50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56" y="603008"/>
            <a:ext cx="8915400" cy="665752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2"/>
                </a:solidFill>
              </a:rPr>
              <a:t>Организационно-правовая модель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250112" y="6381328"/>
            <a:ext cx="23114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z="1600" smtClean="0">
                <a:solidFill>
                  <a:schemeClr val="tx2"/>
                </a:solidFill>
              </a:rPr>
              <a:pPr algn="r"/>
              <a:t>3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3475279" y="3885012"/>
            <a:ext cx="1224137" cy="55209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Концессионер</a:t>
            </a:r>
          </a:p>
        </p:txBody>
      </p:sp>
      <p:sp>
        <p:nvSpPr>
          <p:cNvPr id="24" name="Прямоугольник 23"/>
          <p:cNvSpPr/>
          <p:nvPr/>
        </p:nvSpPr>
        <p:spPr bwMode="auto">
          <a:xfrm>
            <a:off x="5203470" y="3885012"/>
            <a:ext cx="1188131" cy="5521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accent2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anose="020B0606020202030204" pitchFamily="34" charset="0"/>
                <a:cs typeface="Arial" charset="0"/>
              </a:rPr>
              <a:t>ОАО «РЖД»</a:t>
            </a: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61686" y="4353064"/>
            <a:ext cx="1368152" cy="597249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Финансовый инвестор</a:t>
            </a:r>
            <a:endParaRPr lang="ru-RU" sz="1200" i="1" dirty="0">
              <a:solidFill>
                <a:srgbClr val="FFFFFF"/>
              </a:solidFill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361686" y="3573016"/>
            <a:ext cx="136815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Кредиторы</a:t>
            </a:r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398653" y="5805264"/>
            <a:ext cx="129614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Строительная организация</a:t>
            </a:r>
          </a:p>
        </p:txBody>
      </p:sp>
      <p:cxnSp>
        <p:nvCxnSpPr>
          <p:cNvPr id="29" name="Соединительная линия уступом 28"/>
          <p:cNvCxnSpPr>
            <a:cxnSpLocks/>
            <a:stCxn id="23" idx="2"/>
            <a:endCxn id="28" idx="0"/>
          </p:cNvCxnSpPr>
          <p:nvPr/>
        </p:nvCxnSpPr>
        <p:spPr bwMode="auto">
          <a:xfrm rot="5400000">
            <a:off x="1882961" y="3600876"/>
            <a:ext cx="1368153" cy="30406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Прямая со стрелкой 36"/>
          <p:cNvCxnSpPr>
            <a:stCxn id="30" idx="2"/>
            <a:endCxn id="23" idx="0"/>
          </p:cNvCxnSpPr>
          <p:nvPr/>
        </p:nvCxnSpPr>
        <p:spPr bwMode="auto">
          <a:xfrm flipH="1">
            <a:off x="4087348" y="3060651"/>
            <a:ext cx="84" cy="82436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Соединительная линия уступом 37"/>
          <p:cNvCxnSpPr>
            <a:stCxn id="27" idx="3"/>
            <a:endCxn id="23" idx="1"/>
          </p:cNvCxnSpPr>
          <p:nvPr/>
        </p:nvCxnSpPr>
        <p:spPr bwMode="auto">
          <a:xfrm>
            <a:off x="1729838" y="3861048"/>
            <a:ext cx="1745441" cy="300014"/>
          </a:xfrm>
          <a:prstGeom prst="bentConnector3">
            <a:avLst>
              <a:gd name="adj1" fmla="val 4325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Соединительная линия уступом 38"/>
          <p:cNvCxnSpPr>
            <a:stCxn id="26" idx="3"/>
            <a:endCxn id="23" idx="1"/>
          </p:cNvCxnSpPr>
          <p:nvPr/>
        </p:nvCxnSpPr>
        <p:spPr bwMode="auto">
          <a:xfrm flipV="1">
            <a:off x="1729838" y="4161062"/>
            <a:ext cx="1745441" cy="490627"/>
          </a:xfrm>
          <a:prstGeom prst="bentConnector3">
            <a:avLst>
              <a:gd name="adj1" fmla="val 437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TextBox 41"/>
          <p:cNvSpPr txBox="1"/>
          <p:nvPr/>
        </p:nvSpPr>
        <p:spPr>
          <a:xfrm>
            <a:off x="4645625" y="4293096"/>
            <a:ext cx="989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Плата за использование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Магистрали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451618" y="3470379"/>
            <a:ext cx="11929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Инвестиции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в строительство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46925" y="2996952"/>
            <a:ext cx="1343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Капитальный грант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Гарантия дохода</a:t>
            </a:r>
          </a:p>
        </p:txBody>
      </p:sp>
      <p:cxnSp>
        <p:nvCxnSpPr>
          <p:cNvPr id="45" name="Прямая со стрелкой 44"/>
          <p:cNvCxnSpPr>
            <a:stCxn id="24" idx="1"/>
            <a:endCxn id="23" idx="3"/>
          </p:cNvCxnSpPr>
          <p:nvPr/>
        </p:nvCxnSpPr>
        <p:spPr bwMode="auto">
          <a:xfrm flipH="1">
            <a:off x="4699416" y="4161062"/>
            <a:ext cx="5040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1041620" y="5165011"/>
            <a:ext cx="1478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Строительный подряд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«под ключ»</a:t>
            </a: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5113241" y="5776991"/>
            <a:ext cx="1368151" cy="60433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Перевозчики и Грузоотправители</a:t>
            </a:r>
          </a:p>
        </p:txBody>
      </p:sp>
      <p:cxnSp>
        <p:nvCxnSpPr>
          <p:cNvPr id="48" name="Прямая со стрелкой 47"/>
          <p:cNvCxnSpPr>
            <a:stCxn id="47" idx="0"/>
            <a:endCxn id="24" idx="2"/>
          </p:cNvCxnSpPr>
          <p:nvPr/>
        </p:nvCxnSpPr>
        <p:spPr bwMode="auto">
          <a:xfrm flipV="1">
            <a:off x="5797317" y="4437112"/>
            <a:ext cx="219" cy="13398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793109" y="5168136"/>
            <a:ext cx="11657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Провозная плата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(</a:t>
            </a:r>
            <a:r>
              <a:rPr lang="ru-RU" sz="1000" i="1" dirty="0" err="1">
                <a:solidFill>
                  <a:schemeClr val="tx2"/>
                </a:solidFill>
                <a:latin typeface="Calibri" pitchFamily="34" charset="0"/>
                <a:cs typeface="Arial" charset="0"/>
              </a:rPr>
              <a:t>инвест</a:t>
            </a: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 тариф)</a:t>
            </a:r>
          </a:p>
        </p:txBody>
      </p:sp>
      <p:sp>
        <p:nvSpPr>
          <p:cNvPr id="30" name="Прямоугольник 24"/>
          <p:cNvSpPr>
            <a:spLocks noChangeArrowheads="1"/>
          </p:cNvSpPr>
          <p:nvPr/>
        </p:nvSpPr>
        <p:spPr bwMode="auto">
          <a:xfrm>
            <a:off x="3475451" y="2555826"/>
            <a:ext cx="1223962" cy="50482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>
                <a:solidFill>
                  <a:srgbClr val="FFFFFF"/>
                </a:solidFill>
                <a:latin typeface="Arial Narrow" pitchFamily="34" charset="0"/>
              </a:rPr>
              <a:t>Концедент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>
                <a:solidFill>
                  <a:srgbClr val="FFFFFF"/>
                </a:solidFill>
                <a:latin typeface="Arial Narrow" pitchFamily="34" charset="0"/>
              </a:rPr>
              <a:t>(Росжелдор)</a:t>
            </a:r>
          </a:p>
        </p:txBody>
      </p:sp>
      <p:sp>
        <p:nvSpPr>
          <p:cNvPr id="31" name="Прямоугольник 24"/>
          <p:cNvSpPr>
            <a:spLocks noChangeArrowheads="1"/>
          </p:cNvSpPr>
          <p:nvPr/>
        </p:nvSpPr>
        <p:spPr bwMode="auto">
          <a:xfrm>
            <a:off x="2918933" y="1781126"/>
            <a:ext cx="2068512" cy="70326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dirty="0">
              <a:solidFill>
                <a:srgbClr val="FFFFFF"/>
              </a:solidFill>
              <a:latin typeface="Arial Narrow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dirty="0">
                <a:solidFill>
                  <a:srgbClr val="FFFFFF"/>
                </a:solidFill>
                <a:latin typeface="Arial Narrow" pitchFamily="34" charset="0"/>
              </a:rPr>
              <a:t>Правительство РФ</a:t>
            </a:r>
          </a:p>
        </p:txBody>
      </p:sp>
      <p:pic>
        <p:nvPicPr>
          <p:cNvPr id="32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301" y="1844824"/>
            <a:ext cx="5730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Прямоугольник 34"/>
          <p:cNvSpPr/>
          <p:nvPr/>
        </p:nvSpPr>
        <p:spPr bwMode="auto">
          <a:xfrm>
            <a:off x="1847197" y="5805264"/>
            <a:ext cx="129614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Проектная организация</a:t>
            </a:r>
          </a:p>
        </p:txBody>
      </p:sp>
      <p:cxnSp>
        <p:nvCxnSpPr>
          <p:cNvPr id="50" name="Соединительная линия уступом 49"/>
          <p:cNvCxnSpPr>
            <a:stCxn id="23" idx="2"/>
            <a:endCxn id="35" idx="0"/>
          </p:cNvCxnSpPr>
          <p:nvPr/>
        </p:nvCxnSpPr>
        <p:spPr bwMode="auto">
          <a:xfrm rot="5400000">
            <a:off x="2607233" y="4325148"/>
            <a:ext cx="1368153" cy="15920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2486885" y="5165011"/>
            <a:ext cx="11224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Разработка ПСД</a:t>
            </a:r>
          </a:p>
        </p:txBody>
      </p:sp>
      <p:pic>
        <p:nvPicPr>
          <p:cNvPr id="53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082" y="3932713"/>
            <a:ext cx="504054" cy="2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87299B7-78E7-468E-AF71-5B4BADC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818" y="1862945"/>
            <a:ext cx="528133" cy="6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1D05AB2-0EFB-45DD-8270-C7FE115C2317}"/>
              </a:ext>
            </a:extLst>
          </p:cNvPr>
          <p:cNvSpPr/>
          <p:nvPr/>
        </p:nvSpPr>
        <p:spPr bwMode="auto">
          <a:xfrm>
            <a:off x="361686" y="2732834"/>
            <a:ext cx="1368152" cy="6239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accent2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anose="020B0606020202030204" pitchFamily="34" charset="0"/>
                <a:cs typeface="Arial" charset="0"/>
              </a:rPr>
              <a:t>АО «АК «ЖДЯ»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641DD1A-8DC7-4A5B-AE07-A6CC785D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33" y="2769710"/>
            <a:ext cx="311547" cy="3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6BEDBFFD-EC60-4480-AE98-B08522ED8752}"/>
              </a:ext>
            </a:extLst>
          </p:cNvPr>
          <p:cNvSpPr/>
          <p:nvPr/>
        </p:nvSpPr>
        <p:spPr bwMode="auto">
          <a:xfrm>
            <a:off x="361687" y="1883324"/>
            <a:ext cx="965062" cy="5521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accent2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anose="020B0606020202030204" pitchFamily="34" charset="0"/>
                <a:cs typeface="Arial" charset="0"/>
              </a:rPr>
              <a:t>ОАО «РЖД»</a:t>
            </a:r>
          </a:p>
        </p:txBody>
      </p:sp>
      <p:pic>
        <p:nvPicPr>
          <p:cNvPr id="55" name="Рисунок 15">
            <a:extLst>
              <a:ext uri="{FF2B5EF4-FFF2-40B4-BE49-F238E27FC236}">
                <a16:creationId xmlns:a16="http://schemas.microsoft.com/office/drawing/2014/main" id="{D2CC63ED-3747-47D5-80D4-A5631CA39D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79" y="1919624"/>
            <a:ext cx="504054" cy="2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4">
            <a:extLst>
              <a:ext uri="{FF2B5EF4-FFF2-40B4-BE49-F238E27FC236}">
                <a16:creationId xmlns:a16="http://schemas.microsoft.com/office/drawing/2014/main" id="{BE5C48CA-A5E8-4A65-83C3-D582EA824C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10681" r="3409" b="11333"/>
          <a:stretch/>
        </p:blipFill>
        <p:spPr bwMode="auto">
          <a:xfrm>
            <a:off x="1400217" y="1862946"/>
            <a:ext cx="521899" cy="6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7" name="Соединительная линия уступом 38">
            <a:extLst>
              <a:ext uri="{FF2B5EF4-FFF2-40B4-BE49-F238E27FC236}">
                <a16:creationId xmlns:a16="http://schemas.microsoft.com/office/drawing/2014/main" id="{3411C505-09B5-4854-A8AA-7CF2245262F7}"/>
              </a:ext>
            </a:extLst>
          </p:cNvPr>
          <p:cNvCxnSpPr>
            <a:cxnSpLocks/>
            <a:stCxn id="54" idx="2"/>
            <a:endCxn id="40" idx="0"/>
          </p:cNvCxnSpPr>
          <p:nvPr/>
        </p:nvCxnSpPr>
        <p:spPr bwMode="auto">
          <a:xfrm rot="16200000" flipH="1">
            <a:off x="796285" y="2483357"/>
            <a:ext cx="297410" cy="20154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Соединительная линия уступом 38">
            <a:extLst>
              <a:ext uri="{FF2B5EF4-FFF2-40B4-BE49-F238E27FC236}">
                <a16:creationId xmlns:a16="http://schemas.microsoft.com/office/drawing/2014/main" id="{81A35BEF-07B1-4B21-840D-392320C3E930}"/>
              </a:ext>
            </a:extLst>
          </p:cNvPr>
          <p:cNvCxnSpPr>
            <a:cxnSpLocks/>
            <a:stCxn id="56" idx="2"/>
            <a:endCxn id="40" idx="0"/>
          </p:cNvCxnSpPr>
          <p:nvPr/>
        </p:nvCxnSpPr>
        <p:spPr bwMode="auto">
          <a:xfrm rot="5400000">
            <a:off x="1251397" y="2323064"/>
            <a:ext cx="204136" cy="615405"/>
          </a:xfrm>
          <a:prstGeom prst="bentConnector3">
            <a:avLst>
              <a:gd name="adj1" fmla="val 2782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Соединительная линия уступом 37">
            <a:extLst>
              <a:ext uri="{FF2B5EF4-FFF2-40B4-BE49-F238E27FC236}">
                <a16:creationId xmlns:a16="http://schemas.microsoft.com/office/drawing/2014/main" id="{D8112490-3F79-4C39-B0B5-388FE7A45073}"/>
              </a:ext>
            </a:extLst>
          </p:cNvPr>
          <p:cNvCxnSpPr>
            <a:cxnSpLocks/>
            <a:stCxn id="40" idx="3"/>
            <a:endCxn id="23" idx="1"/>
          </p:cNvCxnSpPr>
          <p:nvPr/>
        </p:nvCxnSpPr>
        <p:spPr bwMode="auto">
          <a:xfrm>
            <a:off x="1729838" y="3044797"/>
            <a:ext cx="1745441" cy="1116265"/>
          </a:xfrm>
          <a:prstGeom prst="bentConnector3">
            <a:avLst>
              <a:gd name="adj1" fmla="val 4377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Соединительная линия уступом 37">
            <a:extLst>
              <a:ext uri="{FF2B5EF4-FFF2-40B4-BE49-F238E27FC236}">
                <a16:creationId xmlns:a16="http://schemas.microsoft.com/office/drawing/2014/main" id="{3DA4E301-3C2D-48C9-B961-81F350C09AD8}"/>
              </a:ext>
            </a:extLst>
          </p:cNvPr>
          <p:cNvCxnSpPr>
            <a:cxnSpLocks/>
            <a:stCxn id="1026" idx="2"/>
            <a:endCxn id="23" idx="1"/>
          </p:cNvCxnSpPr>
          <p:nvPr/>
        </p:nvCxnSpPr>
        <p:spPr bwMode="auto">
          <a:xfrm rot="16200000" flipH="1">
            <a:off x="2164900" y="2850683"/>
            <a:ext cx="1632364" cy="98839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54C6B3C9-0A10-4588-BE1E-436F1AE791FF}"/>
              </a:ext>
            </a:extLst>
          </p:cNvPr>
          <p:cNvSpPr/>
          <p:nvPr/>
        </p:nvSpPr>
        <p:spPr bwMode="auto">
          <a:xfrm>
            <a:off x="7671461" y="3849099"/>
            <a:ext cx="1368152" cy="6239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accent2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anose="020B0606020202030204" pitchFamily="34" charset="0"/>
                <a:cs typeface="Arial" charset="0"/>
              </a:rPr>
              <a:t>АО «АК «ЖДЯ»</a:t>
            </a:r>
          </a:p>
        </p:txBody>
      </p:sp>
      <p:pic>
        <p:nvPicPr>
          <p:cNvPr id="67" name="Picture 6">
            <a:extLst>
              <a:ext uri="{FF2B5EF4-FFF2-40B4-BE49-F238E27FC236}">
                <a16:creationId xmlns:a16="http://schemas.microsoft.com/office/drawing/2014/main" id="{957D1DFE-ABB0-4F65-9FA1-F7EC18715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08" y="3885975"/>
            <a:ext cx="311547" cy="30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CA7895BD-C9DD-43A7-A721-9EF9F7C42A2A}"/>
              </a:ext>
            </a:extLst>
          </p:cNvPr>
          <p:cNvSpPr/>
          <p:nvPr/>
        </p:nvSpPr>
        <p:spPr bwMode="auto">
          <a:xfrm>
            <a:off x="7873006" y="1856340"/>
            <a:ext cx="965062" cy="552100"/>
          </a:xfrm>
          <a:prstGeom prst="rect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200" dirty="0">
              <a:solidFill>
                <a:schemeClr val="accent2"/>
              </a:solidFill>
              <a:latin typeface="Arial Narrow" panose="020B0606020202030204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latin typeface="Arial Narrow" panose="020B0606020202030204" pitchFamily="34" charset="0"/>
                <a:cs typeface="Arial" charset="0"/>
              </a:rPr>
              <a:t>ОАО «РЖД»</a:t>
            </a:r>
          </a:p>
        </p:txBody>
      </p:sp>
      <p:pic>
        <p:nvPicPr>
          <p:cNvPr id="69" name="Рисунок 15">
            <a:extLst>
              <a:ext uri="{FF2B5EF4-FFF2-40B4-BE49-F238E27FC236}">
                <a16:creationId xmlns:a16="http://schemas.microsoft.com/office/drawing/2014/main" id="{9031FA44-2B64-4E67-8E7E-8EE25827D5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98" y="1890528"/>
            <a:ext cx="504054" cy="27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4">
            <a:extLst>
              <a:ext uri="{FF2B5EF4-FFF2-40B4-BE49-F238E27FC236}">
                <a16:creationId xmlns:a16="http://schemas.microsoft.com/office/drawing/2014/main" id="{4C7CE332-367E-46FF-A0F7-64075C8F69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9" t="10681" r="3409" b="11333"/>
          <a:stretch/>
        </p:blipFill>
        <p:spPr bwMode="auto">
          <a:xfrm>
            <a:off x="9183629" y="1838921"/>
            <a:ext cx="521899" cy="6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Соединительная линия уступом 38">
            <a:extLst>
              <a:ext uri="{FF2B5EF4-FFF2-40B4-BE49-F238E27FC236}">
                <a16:creationId xmlns:a16="http://schemas.microsoft.com/office/drawing/2014/main" id="{1E81DB18-79EF-49B3-AB84-ECE79816CF36}"/>
              </a:ext>
            </a:extLst>
          </p:cNvPr>
          <p:cNvCxnSpPr>
            <a:cxnSpLocks/>
            <a:stCxn id="68" idx="2"/>
            <a:endCxn id="66" idx="0"/>
          </p:cNvCxnSpPr>
          <p:nvPr/>
        </p:nvCxnSpPr>
        <p:spPr bwMode="auto">
          <a:xfrm rot="5400000">
            <a:off x="7635208" y="3128769"/>
            <a:ext cx="1440659" cy="127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Соединительная линия уступом 38">
            <a:extLst>
              <a:ext uri="{FF2B5EF4-FFF2-40B4-BE49-F238E27FC236}">
                <a16:creationId xmlns:a16="http://schemas.microsoft.com/office/drawing/2014/main" id="{CAD0F952-7D95-436B-8320-C3200E4DC2D1}"/>
              </a:ext>
            </a:extLst>
          </p:cNvPr>
          <p:cNvCxnSpPr>
            <a:cxnSpLocks/>
            <a:stCxn id="70" idx="2"/>
            <a:endCxn id="66" idx="0"/>
          </p:cNvCxnSpPr>
          <p:nvPr/>
        </p:nvCxnSpPr>
        <p:spPr bwMode="auto">
          <a:xfrm rot="5400000">
            <a:off x="8227845" y="2632365"/>
            <a:ext cx="1344426" cy="1089042"/>
          </a:xfrm>
          <a:prstGeom prst="bentConnector3">
            <a:avLst>
              <a:gd name="adj1" fmla="val 4663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154FA08A-0986-47E6-8ED4-490FADAA7384}"/>
              </a:ext>
            </a:extLst>
          </p:cNvPr>
          <p:cNvSpPr/>
          <p:nvPr/>
        </p:nvSpPr>
        <p:spPr bwMode="auto">
          <a:xfrm>
            <a:off x="6274737" y="1850815"/>
            <a:ext cx="1368152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Кредиторы</a:t>
            </a: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6A8405BB-EED4-4AAF-8676-6EE5B28B4BBC}"/>
              </a:ext>
            </a:extLst>
          </p:cNvPr>
          <p:cNvSpPr/>
          <p:nvPr/>
        </p:nvSpPr>
        <p:spPr bwMode="auto">
          <a:xfrm>
            <a:off x="3366739" y="5805264"/>
            <a:ext cx="1296144" cy="57606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srgbClr val="FFFFFF"/>
                </a:solidFill>
                <a:latin typeface="Arial Narrow" panose="020B0606020202030204" pitchFamily="34" charset="0"/>
                <a:cs typeface="Arial" charset="0"/>
              </a:rPr>
              <a:t>Эксплуатирующая организация</a:t>
            </a:r>
          </a:p>
        </p:txBody>
      </p:sp>
      <p:cxnSp>
        <p:nvCxnSpPr>
          <p:cNvPr id="77" name="Соединительная линия уступом 28">
            <a:extLst>
              <a:ext uri="{FF2B5EF4-FFF2-40B4-BE49-F238E27FC236}">
                <a16:creationId xmlns:a16="http://schemas.microsoft.com/office/drawing/2014/main" id="{8627B9C1-7695-4D2B-8F89-E402CB9CA488}"/>
              </a:ext>
            </a:extLst>
          </p:cNvPr>
          <p:cNvCxnSpPr>
            <a:cxnSpLocks/>
            <a:stCxn id="23" idx="2"/>
            <a:endCxn id="74" idx="0"/>
          </p:cNvCxnSpPr>
          <p:nvPr/>
        </p:nvCxnSpPr>
        <p:spPr bwMode="auto">
          <a:xfrm rot="5400000">
            <a:off x="3367004" y="5084919"/>
            <a:ext cx="1368153" cy="72537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750B2261-F4C3-4976-8E9D-B5228BB819D8}"/>
              </a:ext>
            </a:extLst>
          </p:cNvPr>
          <p:cNvSpPr txBox="1"/>
          <p:nvPr/>
        </p:nvSpPr>
        <p:spPr>
          <a:xfrm>
            <a:off x="4006427" y="5184822"/>
            <a:ext cx="1213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Содержание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инфраструктуры</a:t>
            </a:r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id="{240DC62D-1712-4E40-8DAD-10867A5FE574}"/>
              </a:ext>
            </a:extLst>
          </p:cNvPr>
          <p:cNvCxnSpPr>
            <a:cxnSpLocks/>
            <a:stCxn id="66" idx="1"/>
            <a:endCxn id="24" idx="3"/>
          </p:cNvCxnSpPr>
          <p:nvPr/>
        </p:nvCxnSpPr>
        <p:spPr bwMode="auto">
          <a:xfrm flipH="1">
            <a:off x="6391601" y="4161062"/>
            <a:ext cx="127986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9576C4E3-728C-4460-90EA-40EC3C2023AB}"/>
              </a:ext>
            </a:extLst>
          </p:cNvPr>
          <p:cNvSpPr txBox="1"/>
          <p:nvPr/>
        </p:nvSpPr>
        <p:spPr>
          <a:xfrm>
            <a:off x="6573741" y="3717032"/>
            <a:ext cx="886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Договор на перевозку грузов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5937D8-0D43-4CEE-B676-5E2B7A47879C}"/>
              </a:ext>
            </a:extLst>
          </p:cNvPr>
          <p:cNvSpPr txBox="1"/>
          <p:nvPr/>
        </p:nvSpPr>
        <p:spPr>
          <a:xfrm>
            <a:off x="4166547" y="3341222"/>
            <a:ext cx="1683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Предоставление  инфраструктуры Магистрали в целях осуществления операторской деятельности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7EFE7C8-2751-4D29-B9D7-186785EC196A}"/>
              </a:ext>
            </a:extLst>
          </p:cNvPr>
          <p:cNvSpPr txBox="1"/>
          <p:nvPr/>
        </p:nvSpPr>
        <p:spPr>
          <a:xfrm>
            <a:off x="6573341" y="4190023"/>
            <a:ext cx="9898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Плата за перевозку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E6FEC23-AE31-429B-B36F-08FF4E511FD5}"/>
              </a:ext>
            </a:extLst>
          </p:cNvPr>
          <p:cNvSpPr txBox="1"/>
          <p:nvPr/>
        </p:nvSpPr>
        <p:spPr>
          <a:xfrm>
            <a:off x="8403109" y="3212976"/>
            <a:ext cx="100059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Инвестиции в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приобретение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000" i="1" dirty="0">
                <a:solidFill>
                  <a:schemeClr val="tx2"/>
                </a:solidFill>
                <a:latin typeface="Calibri" pitchFamily="34" charset="0"/>
                <a:cs typeface="Arial" charset="0"/>
              </a:rPr>
              <a:t>локомотивов</a:t>
            </a:r>
          </a:p>
        </p:txBody>
      </p:sp>
      <p:cxnSp>
        <p:nvCxnSpPr>
          <p:cNvPr id="90" name="Соединительная линия уступом 38">
            <a:extLst>
              <a:ext uri="{FF2B5EF4-FFF2-40B4-BE49-F238E27FC236}">
                <a16:creationId xmlns:a16="http://schemas.microsoft.com/office/drawing/2014/main" id="{AFC59CA5-9E48-499A-848D-BA3B4526C8B0}"/>
              </a:ext>
            </a:extLst>
          </p:cNvPr>
          <p:cNvCxnSpPr>
            <a:cxnSpLocks/>
            <a:stCxn id="73" idx="2"/>
            <a:endCxn id="66" idx="0"/>
          </p:cNvCxnSpPr>
          <p:nvPr/>
        </p:nvCxnSpPr>
        <p:spPr bwMode="auto">
          <a:xfrm rot="16200000" flipH="1">
            <a:off x="6946065" y="2439627"/>
            <a:ext cx="1422220" cy="139672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372832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472" y="603008"/>
            <a:ext cx="8915400" cy="665752"/>
          </a:xfrm>
        </p:spPr>
        <p:txBody>
          <a:bodyPr/>
          <a:lstStyle/>
          <a:p>
            <a:r>
              <a:rPr lang="ru-RU" dirty="0">
                <a:solidFill>
                  <a:schemeClr val="tx2"/>
                </a:solidFill>
              </a:rPr>
              <a:t>Этапность при реализации проекта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7250112" y="6381328"/>
            <a:ext cx="2311400" cy="476250"/>
          </a:xfrm>
        </p:spPr>
        <p:txBody>
          <a:bodyPr/>
          <a:lstStyle/>
          <a:p>
            <a:pPr algn="r"/>
            <a:fld id="{D4C49B74-5DB2-4B03-B1D2-7F6A3C51C318}" type="slidenum">
              <a:rPr lang="en-US" sz="1600" smtClean="0">
                <a:solidFill>
                  <a:schemeClr val="tx2"/>
                </a:solidFill>
              </a:rPr>
              <a:pPr algn="r"/>
              <a:t>4</a:t>
            </a:fld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3B65661-2C09-46EC-A248-8AF6CC9C66F2}"/>
              </a:ext>
            </a:extLst>
          </p:cNvPr>
          <p:cNvSpPr/>
          <p:nvPr/>
        </p:nvSpPr>
        <p:spPr>
          <a:xfrm>
            <a:off x="417512" y="2132856"/>
            <a:ext cx="9144000" cy="42484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  <a:alpha val="8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  <a:alpha val="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A70BD4B7-15EE-46A3-8A1C-4F42358811D7}"/>
              </a:ext>
            </a:extLst>
          </p:cNvPr>
          <p:cNvCxnSpPr/>
          <p:nvPr/>
        </p:nvCxnSpPr>
        <p:spPr>
          <a:xfrm>
            <a:off x="3981400" y="3068960"/>
            <a:ext cx="0" cy="2664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4DE111A-CE0C-4A3C-82C5-E93CA7B5538F}"/>
              </a:ext>
            </a:extLst>
          </p:cNvPr>
          <p:cNvCxnSpPr/>
          <p:nvPr/>
        </p:nvCxnSpPr>
        <p:spPr>
          <a:xfrm>
            <a:off x="1984320" y="3068960"/>
            <a:ext cx="0" cy="2664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1FFB289-CD32-4795-BDEE-54A717D7D240}"/>
              </a:ext>
            </a:extLst>
          </p:cNvPr>
          <p:cNvCxnSpPr/>
          <p:nvPr/>
        </p:nvCxnSpPr>
        <p:spPr>
          <a:xfrm>
            <a:off x="3014238" y="3068960"/>
            <a:ext cx="0" cy="2664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759487BE-4806-4830-9A19-C6A4A090E4E4}"/>
              </a:ext>
            </a:extLst>
          </p:cNvPr>
          <p:cNvCxnSpPr/>
          <p:nvPr/>
        </p:nvCxnSpPr>
        <p:spPr>
          <a:xfrm>
            <a:off x="5052894" y="3068960"/>
            <a:ext cx="0" cy="2664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415D3162-6D8C-4138-BCA1-628840FD6CD0}"/>
              </a:ext>
            </a:extLst>
          </p:cNvPr>
          <p:cNvCxnSpPr/>
          <p:nvPr/>
        </p:nvCxnSpPr>
        <p:spPr>
          <a:xfrm>
            <a:off x="7941840" y="3068960"/>
            <a:ext cx="0" cy="266400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Стрелка вправо 3">
            <a:extLst>
              <a:ext uri="{FF2B5EF4-FFF2-40B4-BE49-F238E27FC236}">
                <a16:creationId xmlns:a16="http://schemas.microsoft.com/office/drawing/2014/main" id="{45FEC132-183A-4FDB-B4E6-F25D117CD28A}"/>
              </a:ext>
            </a:extLst>
          </p:cNvPr>
          <p:cNvSpPr/>
          <p:nvPr/>
        </p:nvSpPr>
        <p:spPr>
          <a:xfrm>
            <a:off x="597024" y="2564904"/>
            <a:ext cx="8712968" cy="7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FE0DA906-0E25-4CDD-A5B8-74F0A245D6DB}"/>
              </a:ext>
            </a:extLst>
          </p:cNvPr>
          <p:cNvSpPr/>
          <p:nvPr/>
        </p:nvSpPr>
        <p:spPr>
          <a:xfrm>
            <a:off x="1963546" y="2539042"/>
            <a:ext cx="324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1" name="Скругленный прямоугольник 7">
            <a:extLst>
              <a:ext uri="{FF2B5EF4-FFF2-40B4-BE49-F238E27FC236}">
                <a16:creationId xmlns:a16="http://schemas.microsoft.com/office/drawing/2014/main" id="{D0F987BA-8769-47CC-9F0A-29A0FB049E00}"/>
              </a:ext>
            </a:extLst>
          </p:cNvPr>
          <p:cNvSpPr/>
          <p:nvPr/>
        </p:nvSpPr>
        <p:spPr>
          <a:xfrm>
            <a:off x="1661784" y="2708920"/>
            <a:ext cx="708008" cy="4320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</a:rPr>
              <a:t>Март 2023 г.</a:t>
            </a:r>
          </a:p>
        </p:txBody>
      </p:sp>
      <p:sp>
        <p:nvSpPr>
          <p:cNvPr id="42" name="Скругленный прямоугольник 8">
            <a:extLst>
              <a:ext uri="{FF2B5EF4-FFF2-40B4-BE49-F238E27FC236}">
                <a16:creationId xmlns:a16="http://schemas.microsoft.com/office/drawing/2014/main" id="{E747A40D-CFB5-49A5-B99A-3931C79C9CF9}"/>
              </a:ext>
            </a:extLst>
          </p:cNvPr>
          <p:cNvSpPr/>
          <p:nvPr/>
        </p:nvSpPr>
        <p:spPr>
          <a:xfrm>
            <a:off x="2541240" y="2708920"/>
            <a:ext cx="860222" cy="4320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</a:rPr>
              <a:t>Декабрь 2023 г. 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6EF22BEF-ED0D-4FCD-8C8D-9FB6A1DCBBB9}"/>
              </a:ext>
            </a:extLst>
          </p:cNvPr>
          <p:cNvSpPr/>
          <p:nvPr/>
        </p:nvSpPr>
        <p:spPr>
          <a:xfrm>
            <a:off x="2985360" y="2539042"/>
            <a:ext cx="324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4" name="Скругленный прямоугольник 10">
            <a:extLst>
              <a:ext uri="{FF2B5EF4-FFF2-40B4-BE49-F238E27FC236}">
                <a16:creationId xmlns:a16="http://schemas.microsoft.com/office/drawing/2014/main" id="{A7B49735-C519-4E6A-86D2-015ADD0BE022}"/>
              </a:ext>
            </a:extLst>
          </p:cNvPr>
          <p:cNvSpPr/>
          <p:nvPr/>
        </p:nvSpPr>
        <p:spPr>
          <a:xfrm>
            <a:off x="3693368" y="2708920"/>
            <a:ext cx="648072" cy="2796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</a:rPr>
              <a:t>2025 г.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4F5513CA-2D4E-4C30-BC79-DFF49D9655AF}"/>
              </a:ext>
            </a:extLst>
          </p:cNvPr>
          <p:cNvSpPr/>
          <p:nvPr/>
        </p:nvSpPr>
        <p:spPr>
          <a:xfrm>
            <a:off x="3981400" y="2539042"/>
            <a:ext cx="324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6" name="Скругленный прямоугольник 12">
            <a:extLst>
              <a:ext uri="{FF2B5EF4-FFF2-40B4-BE49-F238E27FC236}">
                <a16:creationId xmlns:a16="http://schemas.microsoft.com/office/drawing/2014/main" id="{B737744A-CAAC-4736-A094-5BB558159843}"/>
              </a:ext>
            </a:extLst>
          </p:cNvPr>
          <p:cNvSpPr/>
          <p:nvPr/>
        </p:nvSpPr>
        <p:spPr>
          <a:xfrm>
            <a:off x="4773488" y="2708920"/>
            <a:ext cx="648072" cy="2796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</a:rPr>
              <a:t>2027 г.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112C0775-1963-4A49-A1EE-4B68D6A81893}"/>
              </a:ext>
            </a:extLst>
          </p:cNvPr>
          <p:cNvSpPr/>
          <p:nvPr/>
        </p:nvSpPr>
        <p:spPr>
          <a:xfrm>
            <a:off x="5029120" y="2539042"/>
            <a:ext cx="324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48" name="Скругленный прямоугольник 16">
            <a:extLst>
              <a:ext uri="{FF2B5EF4-FFF2-40B4-BE49-F238E27FC236}">
                <a16:creationId xmlns:a16="http://schemas.microsoft.com/office/drawing/2014/main" id="{14B46865-D9BD-49B8-930F-B8292C38FE46}"/>
              </a:ext>
            </a:extLst>
          </p:cNvPr>
          <p:cNvSpPr/>
          <p:nvPr/>
        </p:nvSpPr>
        <p:spPr>
          <a:xfrm>
            <a:off x="7653808" y="2708920"/>
            <a:ext cx="648072" cy="27964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>
                <a:solidFill>
                  <a:schemeClr val="tx1"/>
                </a:solidFill>
              </a:rPr>
              <a:t>2033 г.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4717CAE5-DF54-4A72-979B-62177620C022}"/>
              </a:ext>
            </a:extLst>
          </p:cNvPr>
          <p:cNvSpPr/>
          <p:nvPr/>
        </p:nvSpPr>
        <p:spPr>
          <a:xfrm>
            <a:off x="7926692" y="2539042"/>
            <a:ext cx="32400" cy="14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0" name="table">
            <a:extLst>
              <a:ext uri="{FF2B5EF4-FFF2-40B4-BE49-F238E27FC236}">
                <a16:creationId xmlns:a16="http://schemas.microsoft.com/office/drawing/2014/main" id="{6F31F275-05DA-4242-BFA6-6A994FE4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4" y="3501008"/>
            <a:ext cx="8712968" cy="457200"/>
          </a:xfrm>
          <a:prstGeom prst="rect">
            <a:avLst/>
          </a:prstGeom>
        </p:spPr>
      </p:pic>
      <p:pic>
        <p:nvPicPr>
          <p:cNvPr id="51" name="table">
            <a:extLst>
              <a:ext uri="{FF2B5EF4-FFF2-40B4-BE49-F238E27FC236}">
                <a16:creationId xmlns:a16="http://schemas.microsoft.com/office/drawing/2014/main" id="{A0DCCD39-11DB-40E5-89B0-1D2521502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560" y="4365104"/>
            <a:ext cx="6308431" cy="457200"/>
          </a:xfrm>
          <a:prstGeom prst="rect">
            <a:avLst/>
          </a:prstGeom>
        </p:spPr>
      </p:pic>
      <p:sp>
        <p:nvSpPr>
          <p:cNvPr id="52" name="TextBox 28">
            <a:extLst>
              <a:ext uri="{FF2B5EF4-FFF2-40B4-BE49-F238E27FC236}">
                <a16:creationId xmlns:a16="http://schemas.microsoft.com/office/drawing/2014/main" id="{880FEBC9-1BA5-4918-BA4D-E44822423272}"/>
              </a:ext>
            </a:extLst>
          </p:cNvPr>
          <p:cNvSpPr txBox="1"/>
          <p:nvPr/>
        </p:nvSpPr>
        <p:spPr>
          <a:xfrm>
            <a:off x="2580259" y="4005064"/>
            <a:ext cx="21932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Пилотный участок до с. Хандыги</a:t>
            </a:r>
          </a:p>
        </p:txBody>
      </p:sp>
      <p:sp>
        <p:nvSpPr>
          <p:cNvPr id="24" name="TextBox 20">
            <a:extLst>
              <a:ext uri="{FF2B5EF4-FFF2-40B4-BE49-F238E27FC236}">
                <a16:creationId xmlns:a16="http://schemas.microsoft.com/office/drawing/2014/main" id="{A744B591-66C7-4006-AC0D-5B55350CA3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71" y="1484784"/>
            <a:ext cx="847757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Опережающее проектирование и строительство участка до с. Хандыги позволит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улучшить параметры реализации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619225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2"/>
          <p:cNvSpPr>
            <a:spLocks noGrp="1"/>
          </p:cNvSpPr>
          <p:nvPr>
            <p:ph type="title"/>
          </p:nvPr>
        </p:nvSpPr>
        <p:spPr>
          <a:xfrm>
            <a:off x="200025" y="603250"/>
            <a:ext cx="8915400" cy="665163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Параметры финансирования проекта</a:t>
            </a: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B047E7C-18BE-45A8-91C4-D5E921DF9692}" type="slidenum">
              <a:rPr lang="en-US" altLang="ru-RU" sz="1600" smtClean="0">
                <a:solidFill>
                  <a:schemeClr val="tx2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altLang="ru-RU" sz="1600" dirty="0">
              <a:solidFill>
                <a:schemeClr val="tx2"/>
              </a:solidFill>
            </a:endParaRPr>
          </a:p>
        </p:txBody>
      </p:sp>
      <p:sp>
        <p:nvSpPr>
          <p:cNvPr id="22532" name="TextBox 23"/>
          <p:cNvSpPr txBox="1">
            <a:spLocks noChangeArrowheads="1"/>
          </p:cNvSpPr>
          <p:nvPr/>
        </p:nvSpPr>
        <p:spPr bwMode="auto">
          <a:xfrm>
            <a:off x="6248400" y="1358900"/>
            <a:ext cx="2146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Стоимость проекта</a:t>
            </a: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6248400" y="1719263"/>
            <a:ext cx="3040063" cy="158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4" name="TextBox 20"/>
          <p:cNvSpPr txBox="1">
            <a:spLocks noChangeArrowheads="1"/>
          </p:cNvSpPr>
          <p:nvPr/>
        </p:nvSpPr>
        <p:spPr bwMode="auto">
          <a:xfrm>
            <a:off x="176213" y="1358900"/>
            <a:ext cx="4117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Расчетный сценарий финансирования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195263" y="1719263"/>
            <a:ext cx="5416550" cy="1587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6" name="TextBox 36"/>
          <p:cNvSpPr txBox="1">
            <a:spLocks noChangeArrowheads="1"/>
          </p:cNvSpPr>
          <p:nvPr/>
        </p:nvSpPr>
        <p:spPr bwMode="auto">
          <a:xfrm>
            <a:off x="192088" y="3933056"/>
            <a:ext cx="4629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Финансовые расходы концессионера (СПК)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11138" y="4293418"/>
            <a:ext cx="5246687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8" name="Текст 1"/>
          <p:cNvSpPr txBox="1">
            <a:spLocks/>
          </p:cNvSpPr>
          <p:nvPr/>
        </p:nvSpPr>
        <p:spPr bwMode="auto">
          <a:xfrm>
            <a:off x="222250" y="1781175"/>
            <a:ext cx="5416550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355600" indent="-17938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100" dirty="0">
                <a:solidFill>
                  <a:schemeClr val="tx2"/>
                </a:solidFill>
                <a:latin typeface="Arial" charset="0"/>
              </a:rPr>
              <a:t>Проект финансируется на этапе строительства за счет капитального гранта </a:t>
            </a:r>
            <a:r>
              <a:rPr lang="ru-RU" altLang="ru-RU" sz="1100" b="1" dirty="0">
                <a:solidFill>
                  <a:schemeClr val="tx2"/>
                </a:solidFill>
                <a:latin typeface="Arial" charset="0"/>
              </a:rPr>
              <a:t>(75% от капитальных затрат с НДС) </a:t>
            </a:r>
            <a:r>
              <a:rPr lang="ru-RU" altLang="ru-RU" sz="1100" dirty="0">
                <a:solidFill>
                  <a:schemeClr val="tx2"/>
                </a:solidFill>
                <a:latin typeface="Arial" charset="0"/>
              </a:rPr>
              <a:t>и частных средств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100" dirty="0">
                <a:solidFill>
                  <a:schemeClr val="tx2"/>
                </a:solidFill>
                <a:latin typeface="Arial" charset="0"/>
              </a:rPr>
              <a:t>Частное финансирование проекта обеспечивается за счет акционерного финансирования и кредитов банков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100" dirty="0">
                <a:solidFill>
                  <a:schemeClr val="tx2"/>
                </a:solidFill>
                <a:latin typeface="Arial" charset="0"/>
              </a:rPr>
              <a:t>Параметры долгового финансирования: 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chemeClr val="tx2"/>
                </a:solidFill>
                <a:latin typeface="Arial" charset="0"/>
              </a:rPr>
              <a:t>Объем привлечения: </a:t>
            </a:r>
            <a:r>
              <a:rPr lang="ru-RU" altLang="ru-RU" sz="1000" dirty="0">
                <a:solidFill>
                  <a:schemeClr val="tx2"/>
                </a:solidFill>
                <a:latin typeface="Arial" charset="0"/>
              </a:rPr>
              <a:t>80% от затрат проекта на стадии строительства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chemeClr val="tx2"/>
                </a:solidFill>
                <a:latin typeface="Arial" charset="0"/>
              </a:rPr>
              <a:t>Срок кредита: </a:t>
            </a:r>
            <a:r>
              <a:rPr lang="ru-RU" altLang="ru-RU" sz="1000" dirty="0">
                <a:solidFill>
                  <a:schemeClr val="tx2"/>
                </a:solidFill>
                <a:latin typeface="Arial" charset="0"/>
              </a:rPr>
              <a:t>30 лет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chemeClr val="tx2"/>
                </a:solidFill>
                <a:latin typeface="Arial" charset="0"/>
              </a:rPr>
              <a:t>Процентная ставка:</a:t>
            </a:r>
            <a:r>
              <a:rPr lang="ru-RU" altLang="ru-RU" sz="1000" dirty="0">
                <a:solidFill>
                  <a:schemeClr val="tx2"/>
                </a:solidFill>
                <a:latin typeface="Arial" charset="0"/>
              </a:rPr>
              <a:t> инфляция + 2%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100" dirty="0">
                <a:solidFill>
                  <a:schemeClr val="tx2"/>
                </a:solidFill>
                <a:latin typeface="Arial" charset="0"/>
              </a:rPr>
              <a:t>Параметры акционерного финансирования: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chemeClr val="tx2"/>
                </a:solidFill>
                <a:latin typeface="Arial" charset="0"/>
              </a:rPr>
              <a:t>Объем привлечения: </a:t>
            </a:r>
            <a:r>
              <a:rPr lang="ru-RU" altLang="ru-RU" sz="1000" dirty="0">
                <a:solidFill>
                  <a:schemeClr val="tx2"/>
                </a:solidFill>
                <a:latin typeface="Arial" charset="0"/>
              </a:rPr>
              <a:t>20% от затрат проекта на стадии строительства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</a:pPr>
            <a:r>
              <a:rPr lang="ru-RU" altLang="ru-RU" sz="1000" b="1" dirty="0">
                <a:solidFill>
                  <a:schemeClr val="tx2"/>
                </a:solidFill>
                <a:latin typeface="Arial" charset="0"/>
              </a:rPr>
              <a:t>Средневзвешенная доходность на собственный капитал: </a:t>
            </a:r>
            <a:r>
              <a:rPr lang="ru-RU" altLang="ru-RU" sz="1000" dirty="0">
                <a:solidFill>
                  <a:schemeClr val="tx2"/>
                </a:solidFill>
                <a:latin typeface="Arial" charset="0"/>
              </a:rPr>
              <a:t>инфляция + 9%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529750"/>
              </p:ext>
            </p:extLst>
          </p:nvPr>
        </p:nvGraphicFramePr>
        <p:xfrm>
          <a:off x="6249144" y="1844824"/>
          <a:ext cx="3024336" cy="198425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Статья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затрат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ценах соотв. лет, млн. руб.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Капитальные затраты с НДС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1 397 625,2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поток по НДС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-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9 818,5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Уплаченные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проценты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        40 261,2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Банковские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комиссии и страховки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            13 245,3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Затраты СПК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8 791,9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1 409 843,9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2540" name="TextBox 26"/>
          <p:cNvSpPr txBox="1">
            <a:spLocks noChangeArrowheads="1"/>
          </p:cNvSpPr>
          <p:nvPr/>
        </p:nvSpPr>
        <p:spPr bwMode="auto">
          <a:xfrm>
            <a:off x="6248400" y="3942581"/>
            <a:ext cx="3108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</a:rPr>
              <a:t>Источники финансирования</a:t>
            </a:r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6248400" y="4302943"/>
            <a:ext cx="3040063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63499"/>
              </p:ext>
            </p:extLst>
          </p:nvPr>
        </p:nvGraphicFramePr>
        <p:xfrm>
          <a:off x="6249144" y="4404535"/>
          <a:ext cx="3024336" cy="175681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751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ценах соотв. лет, млн. руб.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Капитальный грант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1 048 218,9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Финансовый вклад в уставной капитал</a:t>
                      </a:r>
                      <a:r>
                        <a:rPr lang="ru-RU" sz="1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СПК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19 722,6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Акционерный заем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52 595,9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Кредит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289 306,5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45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1 409 843,9   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E7E861-06B4-4879-8570-43AAF2778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7" y="4452751"/>
            <a:ext cx="5016203" cy="209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402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Заголовок 2"/>
          <p:cNvSpPr>
            <a:spLocks noGrp="1"/>
          </p:cNvSpPr>
          <p:nvPr>
            <p:ph type="title"/>
          </p:nvPr>
        </p:nvSpPr>
        <p:spPr>
          <a:xfrm>
            <a:off x="200025" y="603250"/>
            <a:ext cx="8915400" cy="665163"/>
          </a:xfrm>
        </p:spPr>
        <p:txBody>
          <a:bodyPr/>
          <a:lstStyle/>
          <a:p>
            <a:pPr eaLnBrk="1" hangingPunct="1"/>
            <a:r>
              <a:rPr lang="ru-RU" altLang="ru-RU">
                <a:solidFill>
                  <a:schemeClr val="tx2"/>
                </a:solidFill>
              </a:rPr>
              <a:t>Государственная поддержка проекта</a:t>
            </a:r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5D718019-46BC-46B9-A31A-9514E3A50907}" type="slidenum">
              <a:rPr lang="en-US" altLang="ru-RU" sz="1600" smtClean="0">
                <a:solidFill>
                  <a:schemeClr val="tx2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600" dirty="0">
              <a:solidFill>
                <a:schemeClr val="tx2"/>
              </a:solidFill>
            </a:endParaRPr>
          </a:p>
        </p:txBody>
      </p:sp>
      <p:sp>
        <p:nvSpPr>
          <p:cNvPr id="23557" name="TextBox 36"/>
          <p:cNvSpPr txBox="1">
            <a:spLocks noChangeArrowheads="1"/>
          </p:cNvSpPr>
          <p:nvPr/>
        </p:nvSpPr>
        <p:spPr bwMode="auto">
          <a:xfrm>
            <a:off x="128588" y="4237038"/>
            <a:ext cx="4422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chemeClr val="tx2"/>
                </a:solidFill>
              </a:rPr>
              <a:t>Сравнение расходов проекта с провозной платой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11138" y="4597400"/>
            <a:ext cx="420687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9" name="Текст 1"/>
          <p:cNvSpPr txBox="1">
            <a:spLocks/>
          </p:cNvSpPr>
          <p:nvPr/>
        </p:nvSpPr>
        <p:spPr bwMode="auto">
          <a:xfrm>
            <a:off x="128465" y="1484784"/>
            <a:ext cx="4824536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Государственная поддержка  на этапе строительства осуществляется в виде капитального гранта в объеме 75% от капитальных затрат в объеме </a:t>
            </a:r>
            <a:r>
              <a:rPr lang="ru-RU" altLang="ru-RU" sz="1200" b="1" dirty="0">
                <a:solidFill>
                  <a:schemeClr val="tx2"/>
                </a:solidFill>
                <a:latin typeface="Arial" charset="0"/>
              </a:rPr>
              <a:t>1 048,2 млрд. рублей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С целью обеспечения необходимого денежного потока в первые периоды эксплуатации предполагается привлечение государственной поддержки в виде гарантии расчетного дохода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Объем государственной поддержки оценивается в объеме 77,0 млрд. рублей, суммарное сальдо в пользу </a:t>
            </a:r>
            <a:r>
              <a:rPr lang="ru-RU" altLang="ru-RU" sz="1200" dirty="0" err="1">
                <a:solidFill>
                  <a:schemeClr val="tx2"/>
                </a:solidFill>
                <a:latin typeface="Arial" charset="0"/>
              </a:rPr>
              <a:t>концедента</a:t>
            </a: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 363,4 млрд. рублей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Рассматривается вариант предоставления возможных по законодательству налоговых льгот от регионов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endParaRPr lang="ru-RU" altLang="ru-RU" sz="12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endParaRPr lang="ru-RU" altLang="ru-RU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4732338" y="5389563"/>
            <a:ext cx="220662" cy="77787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3561" name="TextBox 21"/>
          <p:cNvSpPr txBox="1">
            <a:spLocks noChangeArrowheads="1"/>
          </p:cNvSpPr>
          <p:nvPr/>
        </p:nvSpPr>
        <p:spPr bwMode="auto">
          <a:xfrm>
            <a:off x="5078759" y="4237038"/>
            <a:ext cx="449212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chemeClr val="tx2"/>
                </a:solidFill>
              </a:rPr>
              <a:t>Гос. поддержка на этапе эксплуатации, млрд. руб.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5106988" y="4597400"/>
            <a:ext cx="467042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5" name="TextBox 21"/>
          <p:cNvSpPr txBox="1">
            <a:spLocks noChangeArrowheads="1"/>
          </p:cNvSpPr>
          <p:nvPr/>
        </p:nvSpPr>
        <p:spPr bwMode="auto">
          <a:xfrm>
            <a:off x="5127625" y="1341438"/>
            <a:ext cx="343568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chemeClr val="tx2"/>
                </a:solidFill>
              </a:rPr>
              <a:t>Сальдо государственной поддержки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chemeClr val="tx2"/>
                </a:solidFill>
              </a:rPr>
              <a:t>(без капитального гранта), млрд. руб.</a:t>
            </a:r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>
          <a:xfrm>
            <a:off x="5106734" y="1844675"/>
            <a:ext cx="4670679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C3050F5-D110-414E-9A44-C3E9881F9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3" y="4693485"/>
            <a:ext cx="3987952" cy="203136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02A9D45-27D0-46B5-A8F8-C9C4A9F9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707" y="4634598"/>
            <a:ext cx="4439813" cy="2128060"/>
          </a:xfrm>
          <a:prstGeom prst="rect">
            <a:avLst/>
          </a:prstGeom>
        </p:spPr>
      </p:pic>
      <p:sp>
        <p:nvSpPr>
          <p:cNvPr id="17" name="Номер слайда 3">
            <a:extLst>
              <a:ext uri="{FF2B5EF4-FFF2-40B4-BE49-F238E27FC236}">
                <a16:creationId xmlns:a16="http://schemas.microsoft.com/office/drawing/2014/main" id="{228700E8-3DA8-4927-9537-CCC391641F69}"/>
              </a:ext>
            </a:extLst>
          </p:cNvPr>
          <p:cNvSpPr txBox="1">
            <a:spLocks/>
          </p:cNvSpPr>
          <p:nvPr/>
        </p:nvSpPr>
        <p:spPr bwMode="auto">
          <a:xfrm>
            <a:off x="7538144" y="6381328"/>
            <a:ext cx="23114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spcBef>
                <a:spcPct val="20000"/>
              </a:spcBef>
              <a:buChar char="•"/>
              <a:defRPr sz="28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har char="–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har char="•"/>
              <a:defRPr sz="24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har char="–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Corbel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B047E7C-18BE-45A8-91C4-D5E921DF9692}" type="slidenum">
              <a:rPr lang="en-US" altLang="ru-RU" sz="1600" smtClean="0">
                <a:solidFill>
                  <a:schemeClr val="tx2"/>
                </a:solidFill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altLang="ru-RU" sz="1600" dirty="0">
              <a:solidFill>
                <a:schemeClr val="tx2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F4C617-5DD9-4B2D-9945-84A14F1F5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5542" y="1968461"/>
            <a:ext cx="4443586" cy="226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38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2"/>
          <p:cNvSpPr>
            <a:spLocks noGrp="1"/>
          </p:cNvSpPr>
          <p:nvPr>
            <p:ph type="title"/>
          </p:nvPr>
        </p:nvSpPr>
        <p:spPr>
          <a:xfrm>
            <a:off x="200025" y="603250"/>
            <a:ext cx="9217025" cy="665163"/>
          </a:xfrm>
        </p:spPr>
        <p:txBody>
          <a:bodyPr/>
          <a:lstStyle/>
          <a:p>
            <a:pPr eaLnBrk="1" hangingPunct="1"/>
            <a:r>
              <a:rPr lang="ru-RU" altLang="ru-RU" sz="3400">
                <a:solidFill>
                  <a:schemeClr val="tx2"/>
                </a:solidFill>
              </a:rPr>
              <a:t>Анализ чувствительности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EF5E76A-B939-44DA-8988-720C5273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65" y="1445200"/>
            <a:ext cx="4727619" cy="2458361"/>
          </a:xfrm>
          <a:prstGeom prst="rect">
            <a:avLst/>
          </a:prstGeom>
        </p:spPr>
      </p:pic>
      <p:sp>
        <p:nvSpPr>
          <p:cNvPr id="13" name="Номер слайда 3">
            <a:extLst>
              <a:ext uri="{FF2B5EF4-FFF2-40B4-BE49-F238E27FC236}">
                <a16:creationId xmlns:a16="http://schemas.microsoft.com/office/drawing/2014/main" id="{6CB48C4E-AA35-4E3C-88EA-669A9CE519C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399A7D8-C413-4A8B-835F-EEDAE08433DA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4" name="Текст 1">
            <a:extLst>
              <a:ext uri="{FF2B5EF4-FFF2-40B4-BE49-F238E27FC236}">
                <a16:creationId xmlns:a16="http://schemas.microsoft.com/office/drawing/2014/main" id="{089A8B4E-9EF6-44EA-83D2-6D26672512CC}"/>
              </a:ext>
            </a:extLst>
          </p:cNvPr>
          <p:cNvSpPr txBox="1">
            <a:spLocks/>
          </p:cNvSpPr>
          <p:nvPr/>
        </p:nvSpPr>
        <p:spPr bwMode="auto">
          <a:xfrm>
            <a:off x="5449912" y="1462063"/>
            <a:ext cx="4111601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9388" indent="-179388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Анализ чувствительности показал, что ключевыми рисками являются:</a:t>
            </a:r>
          </a:p>
          <a:p>
            <a:pPr marL="442913" lvl="1" indent="-261938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000" dirty="0">
                <a:solidFill>
                  <a:schemeClr val="tx2"/>
                </a:solidFill>
                <a:latin typeface="Arial" charset="0"/>
              </a:rPr>
              <a:t>Риск увеличения капитальных затрат</a:t>
            </a:r>
          </a:p>
          <a:p>
            <a:pPr marL="442913" lvl="1" indent="-261938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000" dirty="0">
                <a:solidFill>
                  <a:schemeClr val="tx2"/>
                </a:solidFill>
                <a:latin typeface="Arial" charset="0"/>
              </a:rPr>
              <a:t>Риск спроса (уменьшения доходной базы проекта)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Без учета капитального гранта государственная поддержка в виде МГД в первые периоды эксплуатации компенсируется за счет распределения доходов свыше платы за доступность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На основании анализа чувствительности рекомендуется передать проектирование частному инвестору за его счет с целью уменьшения риска удорожания проекта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С целью стимулирования частного инвестора по разработке проектной документации с реальной, не завышенной стоимостью рекомендуется заключить двухэтапное концессионное соглашение, где первым этапом выделяется проектирование, по результатам которого соглашение может быть расторгнуто </a:t>
            </a:r>
            <a:r>
              <a:rPr lang="ru-RU" altLang="ru-RU" sz="1200" dirty="0" err="1">
                <a:solidFill>
                  <a:schemeClr val="tx2"/>
                </a:solidFill>
                <a:latin typeface="Arial" charset="0"/>
              </a:rPr>
              <a:t>концедентом</a:t>
            </a:r>
            <a:r>
              <a:rPr lang="ru-RU" altLang="ru-RU" sz="1200" dirty="0">
                <a:solidFill>
                  <a:schemeClr val="tx2"/>
                </a:solidFill>
                <a:latin typeface="Arial" charset="0"/>
              </a:rPr>
              <a:t> в случае значительного увеличения сметной стоимости лишь с частичной компенсацией инвестору разработанной проектной документации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</a:pPr>
            <a:endParaRPr lang="ru-RU" altLang="ru-RU" sz="12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1B28D6-B594-4F33-A6BD-BBA86B048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504" y="4077072"/>
            <a:ext cx="4727620" cy="2542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195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2"/>
          <p:cNvSpPr>
            <a:spLocks noGrp="1"/>
          </p:cNvSpPr>
          <p:nvPr>
            <p:ph type="title"/>
          </p:nvPr>
        </p:nvSpPr>
        <p:spPr>
          <a:xfrm>
            <a:off x="200025" y="603250"/>
            <a:ext cx="9217025" cy="665163"/>
          </a:xfrm>
        </p:spPr>
        <p:txBody>
          <a:bodyPr/>
          <a:lstStyle/>
          <a:p>
            <a:pPr eaLnBrk="1" hangingPunct="1"/>
            <a:r>
              <a:rPr lang="ru-RU" altLang="ru-RU" sz="3400">
                <a:solidFill>
                  <a:schemeClr val="tx2"/>
                </a:solidFill>
              </a:rPr>
              <a:t>Основные группы рисков Проекта</a:t>
            </a:r>
          </a:p>
        </p:txBody>
      </p:sp>
      <p:sp>
        <p:nvSpPr>
          <p:cNvPr id="46083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B5597538-2594-4676-B279-E6DCCE71EEB7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72480" y="1196752"/>
          <a:ext cx="943304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3988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2"/>
          <p:cNvSpPr>
            <a:spLocks noGrp="1"/>
          </p:cNvSpPr>
          <p:nvPr>
            <p:ph type="title"/>
          </p:nvPr>
        </p:nvSpPr>
        <p:spPr>
          <a:xfrm>
            <a:off x="200025" y="333375"/>
            <a:ext cx="9217025" cy="665163"/>
          </a:xfrm>
        </p:spPr>
        <p:txBody>
          <a:bodyPr/>
          <a:lstStyle/>
          <a:p>
            <a:pPr eaLnBrk="1" hangingPunct="1"/>
            <a:r>
              <a:rPr lang="ru-RU" altLang="ru-RU" sz="3100">
                <a:solidFill>
                  <a:schemeClr val="tx2"/>
                </a:solidFill>
              </a:rPr>
              <a:t>Распределение рисков между участниками проекта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11"/>
          </p:nvPr>
        </p:nvSpPr>
        <p:spPr bwMode="auto">
          <a:xfrm>
            <a:off x="7250113" y="6381750"/>
            <a:ext cx="23114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fld id="{E399A7D8-C413-4A8B-835F-EEDAE08433DA}" type="slidenum">
              <a:rPr lang="en-US" altLang="ru-RU" sz="1600" smtClean="0">
                <a:solidFill>
                  <a:schemeClr val="tx2"/>
                </a:solidFill>
                <a:cs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n-US" altLang="ru-RU" sz="1600" dirty="0">
              <a:solidFill>
                <a:schemeClr val="tx2"/>
              </a:solidFill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040825"/>
              </p:ext>
            </p:extLst>
          </p:nvPr>
        </p:nvGraphicFramePr>
        <p:xfrm>
          <a:off x="200025" y="1412875"/>
          <a:ext cx="8896350" cy="4694239"/>
        </p:xfrm>
        <a:graphic>
          <a:graphicData uri="http://schemas.openxmlformats.org/drawingml/2006/table">
            <a:tbl>
              <a:tblPr/>
              <a:tblGrid>
                <a:gridCol w="3803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Вероятность наступления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Концедент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Концессионер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ОАО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altLang="ru-RU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РЖД</a:t>
                      </a:r>
                      <a:r>
                        <a:rPr kumimoji="0" lang="ru-RU" alt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»</a:t>
                      </a:r>
                      <a:endParaRPr kumimoji="0" lang="ru-RU" alt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Подготовительная стадия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Отказ от реализации проекта на этапе ведения переговоров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Высокая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Предъявление претензий антимонопольных органов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Появление нового лица, заинтересованного в заключении концессионного соглашения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Стадия проектирования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Влияние природно-геологических и техногенных факторов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Низкая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 «проектной ошибки»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 изменения стоимости строительства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Стадия строительства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Влияние природно-геологических и техногенных факторов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 «строительной ошибки»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F549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 непредставления земельных участков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 внесения изменений в законодательство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26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Стадия эксплуатации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60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Риск спроса на перевозки по магистрали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5178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Недостаточность установленного для 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ОАО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 «</a:t>
                      </a:r>
                      <a:r>
                        <a:rPr kumimoji="0" lang="ru-RU" altLang="ru-RU" sz="11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РЖД</a:t>
                      </a: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» тарифа для компенсации издержек в связи с осуществлением перевозок по магистрали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Средняя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rbe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charset="0"/>
                          <a:cs typeface="Times New Roman" pitchFamily="18" charset="0"/>
                        </a:rPr>
                        <a:t> </a:t>
                      </a:r>
                      <a:endParaRPr kumimoji="0" lang="ru-RU" alt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Calibri" charset="0"/>
                        <a:cs typeface="Times New Roman" pitchFamily="18" charset="0"/>
                      </a:endParaRPr>
                    </a:p>
                  </a:txBody>
                  <a:tcPr marL="65930" marR="6593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A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958885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A16154E-A0DF-4D27-AFD4-D3380C4344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3042</Words>
  <Application>Microsoft Office PowerPoint</Application>
  <PresentationFormat>Лист A4 (210x297 мм)</PresentationFormat>
  <Paragraphs>503</Paragraphs>
  <Slides>23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Calibri</vt:lpstr>
      <vt:lpstr>Corbel</vt:lpstr>
      <vt:lpstr>Tahoma</vt:lpstr>
      <vt:lpstr>DesignTemplate</vt:lpstr>
      <vt:lpstr>Северо-Восточная Магистраль  (железная дорога Нижний Бестях (Якутск) - Магадан)  Головинов Дмитрий Валерьевич конференция «Путь на Магадан»</vt:lpstr>
      <vt:lpstr>Описание проекта</vt:lpstr>
      <vt:lpstr>Организационно-правовая модель проекта</vt:lpstr>
      <vt:lpstr>Этапность при реализации проекта</vt:lpstr>
      <vt:lpstr>Параметры финансирования проекта</vt:lpstr>
      <vt:lpstr>Государственная поддержка проекта</vt:lpstr>
      <vt:lpstr>Анализ чувствительности</vt:lpstr>
      <vt:lpstr>Основные группы рисков Проекта</vt:lpstr>
      <vt:lpstr>Распределение рисков между участниками проекта</vt:lpstr>
      <vt:lpstr>Распределение рисков изменения стоимости строительства на Инвестиционной стадии</vt:lpstr>
      <vt:lpstr>Матрица рисков проекта: механизмы минимизации рисков</vt:lpstr>
      <vt:lpstr>Организационно-правовые аспекты реализации Проекта СВМ</vt:lpstr>
      <vt:lpstr>Основные соглашения контрактной модели Проекта</vt:lpstr>
      <vt:lpstr>Концессионное соглашение. Основные условия.</vt:lpstr>
      <vt:lpstr>Концессионное соглашение. Инвестиционная стадия.</vt:lpstr>
      <vt:lpstr>Концессионное соглашение. Эксплуатационная стадия.</vt:lpstr>
      <vt:lpstr>Сроки заключения концессионного соглашения</vt:lpstr>
      <vt:lpstr>Заключение концессионного соглашения (без проведения конкурсных процедур)</vt:lpstr>
      <vt:lpstr>Предоставление земельных участков Концессионеру</vt:lpstr>
      <vt:lpstr>Правовая основа платежного механизма в рамках Проекта</vt:lpstr>
      <vt:lpstr>Операторский контракт с ОАО «РЖД» (1/2)</vt:lpstr>
      <vt:lpstr>Операторский контракт с ОАО «РЖД». Прейскурант 10-01. (2/2)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2017-08-11T10:58:47Z</dcterms:created>
  <dcterms:modified xsi:type="dcterms:W3CDTF">2022-06-02T23:41:37Z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